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 id="2147483665" r:id="rId3"/>
  </p:sldMasterIdLst>
  <p:notesMasterIdLst>
    <p:notesMasterId r:id="rId25"/>
  </p:notesMasterIdLst>
  <p:sldIdLst>
    <p:sldId id="453" r:id="rId4"/>
    <p:sldId id="260" r:id="rId5"/>
    <p:sldId id="460" r:id="rId6"/>
    <p:sldId id="267" r:id="rId7"/>
    <p:sldId id="11649" r:id="rId8"/>
    <p:sldId id="496" r:id="rId9"/>
    <p:sldId id="259" r:id="rId10"/>
    <p:sldId id="527" r:id="rId11"/>
    <p:sldId id="342" r:id="rId12"/>
    <p:sldId id="275" r:id="rId13"/>
    <p:sldId id="313" r:id="rId14"/>
    <p:sldId id="11650" r:id="rId15"/>
    <p:sldId id="465" r:id="rId16"/>
    <p:sldId id="262" r:id="rId17"/>
    <p:sldId id="263" r:id="rId18"/>
    <p:sldId id="468" r:id="rId19"/>
    <p:sldId id="11647" r:id="rId20"/>
    <p:sldId id="11651" r:id="rId21"/>
    <p:sldId id="269" r:id="rId22"/>
    <p:sldId id="455" r:id="rId23"/>
    <p:sldId id="454"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849" autoAdjust="0"/>
  </p:normalViewPr>
  <p:slideViewPr>
    <p:cSldViewPr showGuides="1">
      <p:cViewPr>
        <p:scale>
          <a:sx n="50" d="100"/>
          <a:sy n="50" d="100"/>
        </p:scale>
        <p:origin x="936" y="30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E6E23B-53F2-431D-980F-291D0722377F}"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51633-F29B-46A9-94A1-F3C8377D6C50}" type="slidenum">
              <a:rPr lang="en-US" smtClean="0"/>
              <a:t>‹#›</a:t>
            </a:fld>
            <a:endParaRPr lang="en-US"/>
          </a:p>
        </p:txBody>
      </p:sp>
    </p:spTree>
    <p:extLst>
      <p:ext uri="{BB962C8B-B14F-4D97-AF65-F5344CB8AC3E}">
        <p14:creationId xmlns:p14="http://schemas.microsoft.com/office/powerpoint/2010/main" val="3153716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476f86cbfb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476f86cbfb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477df7999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477df7999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477df7999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477df7999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9952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477df7999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477df7999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8473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477df7999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477df7999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8662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477df79999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477df79999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477df79999_0_15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477df79999_0_15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6455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477df79999_0_16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477df79999_0_16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26838-B43E-4C5A-8817-9A0F1020C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804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A60639-EC68-498E-A19C-290577816FCC}" type="slidenum">
              <a:rPr lang="en-US" smtClean="0"/>
              <a:t>6</a:t>
            </a:fld>
            <a:endParaRPr lang="en-US"/>
          </a:p>
        </p:txBody>
      </p:sp>
    </p:spTree>
    <p:extLst>
      <p:ext uri="{BB962C8B-B14F-4D97-AF65-F5344CB8AC3E}">
        <p14:creationId xmlns:p14="http://schemas.microsoft.com/office/powerpoint/2010/main" val="4082584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76f86cbfb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476f86cbfb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a:ea typeface="微软雅黑" panose="020B0503020204020204" pitchFamily="34" charset="-122"/>
              </a:rPr>
              <a:t>本PPT模板部分元素使用了幻灯片母版制作。如果需要修改，点击-视图-幻灯片母版-修改 完成后关闭编辑母版即可。</a:t>
            </a: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DA94B-A13E-4115-8706-9FA1282D603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4921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477df79999_0_16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477df79999_0_16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9169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476f86cbfb_0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476f86cbfb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12/6/2021</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17648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78297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5663B18-F6CC-4C60-BA52-DE968CC49C40}"/>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4E613726-40C3-4A2C-B8D7-9AC3432A3F9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48397BEF-B701-424D-A83C-20220DB72AD7}"/>
              </a:ext>
            </a:extLst>
          </p:cNvPr>
          <p:cNvSpPr>
            <a:spLocks noGrp="1" noChangeArrowheads="1"/>
          </p:cNvSpPr>
          <p:nvPr>
            <p:ph type="sldNum" sz="quarter" idx="12"/>
          </p:nvPr>
        </p:nvSpPr>
        <p:spPr>
          <a:ln/>
        </p:spPr>
        <p:txBody>
          <a:bodyPr/>
          <a:lstStyle>
            <a:lvl1pPr>
              <a:defRPr/>
            </a:lvl1pPr>
          </a:lstStyle>
          <a:p>
            <a:pPr>
              <a:defRPr/>
            </a:pPr>
            <a:fld id="{61FDC416-7CEF-47F7-A3A6-0AA53CE76A06}" type="slidenum">
              <a:rPr lang="en-US" altLang="zh-CN"/>
              <a:pPr>
                <a:defRPr/>
              </a:pPr>
              <a:t>‹#›</a:t>
            </a:fld>
            <a:endParaRPr lang="en-US" altLang="zh-CN"/>
          </a:p>
        </p:txBody>
      </p:sp>
    </p:spTree>
    <p:extLst>
      <p:ext uri="{BB962C8B-B14F-4D97-AF65-F5344CB8AC3E}">
        <p14:creationId xmlns:p14="http://schemas.microsoft.com/office/powerpoint/2010/main" val="1104916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563148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747961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881923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473640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379725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698208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746477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12/6/2021</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2328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842901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251416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229651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51840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2154901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997675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004223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096280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6630938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399730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12/6/2021</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374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7038541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329208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8071792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7526413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7257154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3470037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840755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1475706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573907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3273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12/6/2021</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040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432854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12/6/2021</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751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022"/>
        <p:cNvGrpSpPr/>
        <p:nvPr/>
      </p:nvGrpSpPr>
      <p:grpSpPr>
        <a:xfrm>
          <a:off x="0" y="0"/>
          <a:ext cx="0" cy="0"/>
          <a:chOff x="0" y="0"/>
          <a:chExt cx="0" cy="0"/>
        </a:xfrm>
      </p:grpSpPr>
      <p:grpSp>
        <p:nvGrpSpPr>
          <p:cNvPr id="3023" name="Google Shape;3023;p30"/>
          <p:cNvGrpSpPr/>
          <p:nvPr/>
        </p:nvGrpSpPr>
        <p:grpSpPr>
          <a:xfrm rot="-3780242">
            <a:off x="812283" y="5253987"/>
            <a:ext cx="681504" cy="2240855"/>
            <a:chOff x="2643963" y="1509025"/>
            <a:chExt cx="330600" cy="1087047"/>
          </a:xfrm>
        </p:grpSpPr>
        <p:sp>
          <p:nvSpPr>
            <p:cNvPr id="3024" name="Google Shape;3024;p30"/>
            <p:cNvSpPr/>
            <p:nvPr/>
          </p:nvSpPr>
          <p:spPr>
            <a:xfrm>
              <a:off x="2643963" y="1509273"/>
              <a:ext cx="330600" cy="1086550"/>
            </a:xfrm>
            <a:custGeom>
              <a:avLst/>
              <a:gdLst/>
              <a:ahLst/>
              <a:cxnLst/>
              <a:rect l="l" t="t" r="r" b="b"/>
              <a:pathLst>
                <a:path w="13224" h="43462" extrusionOk="0">
                  <a:moveTo>
                    <a:pt x="6622" y="0"/>
                  </a:moveTo>
                  <a:cubicBezTo>
                    <a:pt x="4065" y="614"/>
                    <a:pt x="4462" y="9237"/>
                    <a:pt x="4639" y="9713"/>
                  </a:cubicBezTo>
                  <a:cubicBezTo>
                    <a:pt x="4690" y="9837"/>
                    <a:pt x="4711" y="9891"/>
                    <a:pt x="4710" y="9891"/>
                  </a:cubicBezTo>
                  <a:cubicBezTo>
                    <a:pt x="4699" y="9891"/>
                    <a:pt x="3834" y="7899"/>
                    <a:pt x="3391" y="7235"/>
                  </a:cubicBezTo>
                  <a:cubicBezTo>
                    <a:pt x="3197" y="6928"/>
                    <a:pt x="2898" y="6608"/>
                    <a:pt x="2589" y="6608"/>
                  </a:cubicBezTo>
                  <a:cubicBezTo>
                    <a:pt x="2519" y="6608"/>
                    <a:pt x="2449" y="6624"/>
                    <a:pt x="2379" y="6661"/>
                  </a:cubicBezTo>
                  <a:cubicBezTo>
                    <a:pt x="952" y="7572"/>
                    <a:pt x="2678" y="14291"/>
                    <a:pt x="3629" y="18018"/>
                  </a:cubicBezTo>
                  <a:cubicBezTo>
                    <a:pt x="3014" y="16612"/>
                    <a:pt x="2261" y="15303"/>
                    <a:pt x="1349" y="14114"/>
                  </a:cubicBezTo>
                  <a:cubicBezTo>
                    <a:pt x="1181" y="13879"/>
                    <a:pt x="944" y="13630"/>
                    <a:pt x="694" y="13630"/>
                  </a:cubicBezTo>
                  <a:cubicBezTo>
                    <a:pt x="648" y="13630"/>
                    <a:pt x="602" y="13639"/>
                    <a:pt x="556" y="13657"/>
                  </a:cubicBezTo>
                  <a:cubicBezTo>
                    <a:pt x="299" y="13757"/>
                    <a:pt x="220" y="14093"/>
                    <a:pt x="180" y="14371"/>
                  </a:cubicBezTo>
                  <a:cubicBezTo>
                    <a:pt x="1" y="15700"/>
                    <a:pt x="239" y="17048"/>
                    <a:pt x="556" y="18335"/>
                  </a:cubicBezTo>
                  <a:cubicBezTo>
                    <a:pt x="1211" y="20992"/>
                    <a:pt x="2162" y="23549"/>
                    <a:pt x="3371" y="25968"/>
                  </a:cubicBezTo>
                  <a:cubicBezTo>
                    <a:pt x="2955" y="25334"/>
                    <a:pt x="2459" y="24758"/>
                    <a:pt x="1904" y="24282"/>
                  </a:cubicBezTo>
                  <a:cubicBezTo>
                    <a:pt x="1658" y="24070"/>
                    <a:pt x="1358" y="23856"/>
                    <a:pt x="1048" y="23856"/>
                  </a:cubicBezTo>
                  <a:cubicBezTo>
                    <a:pt x="984" y="23856"/>
                    <a:pt x="919" y="23865"/>
                    <a:pt x="854" y="23886"/>
                  </a:cubicBezTo>
                  <a:cubicBezTo>
                    <a:pt x="378" y="24025"/>
                    <a:pt x="220" y="24679"/>
                    <a:pt x="259" y="25215"/>
                  </a:cubicBezTo>
                  <a:cubicBezTo>
                    <a:pt x="318" y="26008"/>
                    <a:pt x="595" y="26761"/>
                    <a:pt x="913" y="27474"/>
                  </a:cubicBezTo>
                  <a:cubicBezTo>
                    <a:pt x="2360" y="31003"/>
                    <a:pt x="4243" y="34333"/>
                    <a:pt x="6463" y="37365"/>
                  </a:cubicBezTo>
                  <a:lnTo>
                    <a:pt x="6463" y="43372"/>
                  </a:lnTo>
                  <a:cubicBezTo>
                    <a:pt x="6463" y="43432"/>
                    <a:pt x="6518" y="43461"/>
                    <a:pt x="6572" y="43461"/>
                  </a:cubicBezTo>
                  <a:cubicBezTo>
                    <a:pt x="6627" y="43461"/>
                    <a:pt x="6682" y="43432"/>
                    <a:pt x="6682" y="43372"/>
                  </a:cubicBezTo>
                  <a:lnTo>
                    <a:pt x="6682" y="37465"/>
                  </a:lnTo>
                  <a:cubicBezTo>
                    <a:pt x="8942" y="34412"/>
                    <a:pt x="10845" y="31042"/>
                    <a:pt x="12330" y="27474"/>
                  </a:cubicBezTo>
                  <a:cubicBezTo>
                    <a:pt x="12629" y="26761"/>
                    <a:pt x="12925" y="26008"/>
                    <a:pt x="12965" y="25215"/>
                  </a:cubicBezTo>
                  <a:cubicBezTo>
                    <a:pt x="13004" y="24679"/>
                    <a:pt x="12846" y="24025"/>
                    <a:pt x="12370" y="23886"/>
                  </a:cubicBezTo>
                  <a:cubicBezTo>
                    <a:pt x="12309" y="23865"/>
                    <a:pt x="12246" y="23856"/>
                    <a:pt x="12184" y="23856"/>
                  </a:cubicBezTo>
                  <a:cubicBezTo>
                    <a:pt x="11886" y="23856"/>
                    <a:pt x="11586" y="24070"/>
                    <a:pt x="11339" y="24282"/>
                  </a:cubicBezTo>
                  <a:cubicBezTo>
                    <a:pt x="10765" y="24758"/>
                    <a:pt x="10269" y="25334"/>
                    <a:pt x="9853" y="25968"/>
                  </a:cubicBezTo>
                  <a:cubicBezTo>
                    <a:pt x="11082" y="23549"/>
                    <a:pt x="12013" y="20992"/>
                    <a:pt x="12668" y="18335"/>
                  </a:cubicBezTo>
                  <a:cubicBezTo>
                    <a:pt x="12985" y="17048"/>
                    <a:pt x="13223" y="15700"/>
                    <a:pt x="13065" y="14371"/>
                  </a:cubicBezTo>
                  <a:cubicBezTo>
                    <a:pt x="13025" y="14093"/>
                    <a:pt x="12925" y="13757"/>
                    <a:pt x="12687" y="13657"/>
                  </a:cubicBezTo>
                  <a:cubicBezTo>
                    <a:pt x="12638" y="13639"/>
                    <a:pt x="12589" y="13630"/>
                    <a:pt x="12541" y="13630"/>
                  </a:cubicBezTo>
                  <a:cubicBezTo>
                    <a:pt x="12280" y="13630"/>
                    <a:pt x="12043" y="13879"/>
                    <a:pt x="11875" y="14114"/>
                  </a:cubicBezTo>
                  <a:cubicBezTo>
                    <a:pt x="10983" y="15303"/>
                    <a:pt x="10210" y="16612"/>
                    <a:pt x="9595" y="18018"/>
                  </a:cubicBezTo>
                  <a:cubicBezTo>
                    <a:pt x="10546" y="14291"/>
                    <a:pt x="12291" y="7572"/>
                    <a:pt x="10864" y="6661"/>
                  </a:cubicBezTo>
                  <a:cubicBezTo>
                    <a:pt x="10791" y="6624"/>
                    <a:pt x="10718" y="6608"/>
                    <a:pt x="10645" y="6608"/>
                  </a:cubicBezTo>
                  <a:cubicBezTo>
                    <a:pt x="10326" y="6608"/>
                    <a:pt x="10027" y="6928"/>
                    <a:pt x="9833" y="7235"/>
                  </a:cubicBezTo>
                  <a:cubicBezTo>
                    <a:pt x="9408" y="7899"/>
                    <a:pt x="8544" y="9891"/>
                    <a:pt x="8521" y="9891"/>
                  </a:cubicBezTo>
                  <a:cubicBezTo>
                    <a:pt x="8518" y="9891"/>
                    <a:pt x="8537" y="9837"/>
                    <a:pt x="8585" y="9713"/>
                  </a:cubicBezTo>
                  <a:cubicBezTo>
                    <a:pt x="8783" y="9237"/>
                    <a:pt x="9179" y="614"/>
                    <a:pt x="6622"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25" name="Google Shape;3025;p30"/>
            <p:cNvGrpSpPr/>
            <p:nvPr/>
          </p:nvGrpSpPr>
          <p:grpSpPr>
            <a:xfrm>
              <a:off x="2643988" y="1509025"/>
              <a:ext cx="330550" cy="1087047"/>
              <a:chOff x="5683100" y="2795850"/>
              <a:chExt cx="330550" cy="1087047"/>
            </a:xfrm>
          </p:grpSpPr>
          <p:sp>
            <p:nvSpPr>
              <p:cNvPr id="3026" name="Google Shape;3026;p30"/>
              <p:cNvSpPr/>
              <p:nvPr/>
            </p:nvSpPr>
            <p:spPr>
              <a:xfrm>
                <a:off x="5683100" y="2795850"/>
                <a:ext cx="330550" cy="939100"/>
              </a:xfrm>
              <a:custGeom>
                <a:avLst/>
                <a:gdLst/>
                <a:ahLst/>
                <a:cxnLst/>
                <a:rect l="l" t="t" r="r" b="b"/>
                <a:pathLst>
                  <a:path w="13222" h="37564" extrusionOk="0">
                    <a:moveTo>
                      <a:pt x="6621" y="1"/>
                    </a:moveTo>
                    <a:cubicBezTo>
                      <a:pt x="4063" y="614"/>
                      <a:pt x="4459" y="9257"/>
                      <a:pt x="4639" y="9733"/>
                    </a:cubicBezTo>
                    <a:cubicBezTo>
                      <a:pt x="4689" y="9852"/>
                      <a:pt x="4710" y="9905"/>
                      <a:pt x="4709" y="9905"/>
                    </a:cubicBezTo>
                    <a:cubicBezTo>
                      <a:pt x="4701" y="9905"/>
                      <a:pt x="3832" y="7920"/>
                      <a:pt x="3389" y="7256"/>
                    </a:cubicBezTo>
                    <a:cubicBezTo>
                      <a:pt x="3192" y="6943"/>
                      <a:pt x="2885" y="6617"/>
                      <a:pt x="2572" y="6617"/>
                    </a:cubicBezTo>
                    <a:cubicBezTo>
                      <a:pt x="2508" y="6617"/>
                      <a:pt x="2443" y="6631"/>
                      <a:pt x="2379" y="6661"/>
                    </a:cubicBezTo>
                    <a:cubicBezTo>
                      <a:pt x="952" y="7592"/>
                      <a:pt x="2675" y="14313"/>
                      <a:pt x="3627" y="18019"/>
                    </a:cubicBezTo>
                    <a:cubicBezTo>
                      <a:pt x="3013" y="16631"/>
                      <a:pt x="2260" y="15323"/>
                      <a:pt x="1348" y="14115"/>
                    </a:cubicBezTo>
                    <a:cubicBezTo>
                      <a:pt x="1185" y="13886"/>
                      <a:pt x="953" y="13643"/>
                      <a:pt x="711" y="13643"/>
                    </a:cubicBezTo>
                    <a:cubicBezTo>
                      <a:pt x="659" y="13643"/>
                      <a:pt x="607" y="13654"/>
                      <a:pt x="555" y="13678"/>
                    </a:cubicBezTo>
                    <a:cubicBezTo>
                      <a:pt x="297" y="13777"/>
                      <a:pt x="217" y="14094"/>
                      <a:pt x="178" y="14392"/>
                    </a:cubicBezTo>
                    <a:cubicBezTo>
                      <a:pt x="0" y="15700"/>
                      <a:pt x="238" y="17048"/>
                      <a:pt x="555" y="18336"/>
                    </a:cubicBezTo>
                    <a:cubicBezTo>
                      <a:pt x="1208" y="20992"/>
                      <a:pt x="2160" y="23569"/>
                      <a:pt x="3370" y="25968"/>
                    </a:cubicBezTo>
                    <a:cubicBezTo>
                      <a:pt x="2953" y="25334"/>
                      <a:pt x="2458" y="24779"/>
                      <a:pt x="1903" y="24283"/>
                    </a:cubicBezTo>
                    <a:cubicBezTo>
                      <a:pt x="1659" y="24073"/>
                      <a:pt x="1364" y="23875"/>
                      <a:pt x="1058" y="23875"/>
                    </a:cubicBezTo>
                    <a:cubicBezTo>
                      <a:pt x="989" y="23875"/>
                      <a:pt x="921" y="23885"/>
                      <a:pt x="852" y="23907"/>
                    </a:cubicBezTo>
                    <a:cubicBezTo>
                      <a:pt x="376" y="24045"/>
                      <a:pt x="217" y="24700"/>
                      <a:pt x="257" y="25234"/>
                    </a:cubicBezTo>
                    <a:cubicBezTo>
                      <a:pt x="317" y="26027"/>
                      <a:pt x="595" y="26761"/>
                      <a:pt x="912" y="27494"/>
                    </a:cubicBezTo>
                    <a:cubicBezTo>
                      <a:pt x="2398" y="31102"/>
                      <a:pt x="4321" y="34492"/>
                      <a:pt x="6621" y="37564"/>
                    </a:cubicBezTo>
                    <a:cubicBezTo>
                      <a:pt x="8920" y="34492"/>
                      <a:pt x="10842" y="31102"/>
                      <a:pt x="12330" y="27494"/>
                    </a:cubicBezTo>
                    <a:cubicBezTo>
                      <a:pt x="12626" y="26761"/>
                      <a:pt x="12924" y="26027"/>
                      <a:pt x="12964" y="25234"/>
                    </a:cubicBezTo>
                    <a:cubicBezTo>
                      <a:pt x="13004" y="24700"/>
                      <a:pt x="12845" y="24045"/>
                      <a:pt x="12369" y="23907"/>
                    </a:cubicBezTo>
                    <a:cubicBezTo>
                      <a:pt x="12304" y="23885"/>
                      <a:pt x="12239" y="23875"/>
                      <a:pt x="12173" y="23875"/>
                    </a:cubicBezTo>
                    <a:cubicBezTo>
                      <a:pt x="11878" y="23875"/>
                      <a:pt x="11581" y="24073"/>
                      <a:pt x="11339" y="24283"/>
                    </a:cubicBezTo>
                    <a:cubicBezTo>
                      <a:pt x="10763" y="24779"/>
                      <a:pt x="10268" y="25334"/>
                      <a:pt x="9851" y="25968"/>
                    </a:cubicBezTo>
                    <a:cubicBezTo>
                      <a:pt x="11080" y="23569"/>
                      <a:pt x="12013" y="20992"/>
                      <a:pt x="12666" y="18336"/>
                    </a:cubicBezTo>
                    <a:cubicBezTo>
                      <a:pt x="12983" y="17048"/>
                      <a:pt x="13221" y="15700"/>
                      <a:pt x="13062" y="14392"/>
                    </a:cubicBezTo>
                    <a:cubicBezTo>
                      <a:pt x="13023" y="14094"/>
                      <a:pt x="12924" y="13777"/>
                      <a:pt x="12687" y="13678"/>
                    </a:cubicBezTo>
                    <a:cubicBezTo>
                      <a:pt x="12631" y="13654"/>
                      <a:pt x="12576" y="13643"/>
                      <a:pt x="12522" y="13643"/>
                    </a:cubicBezTo>
                    <a:cubicBezTo>
                      <a:pt x="12268" y="13643"/>
                      <a:pt x="12037" y="13886"/>
                      <a:pt x="11873" y="14115"/>
                    </a:cubicBezTo>
                    <a:cubicBezTo>
                      <a:pt x="10982" y="15323"/>
                      <a:pt x="10208" y="16631"/>
                      <a:pt x="9594" y="18019"/>
                    </a:cubicBezTo>
                    <a:cubicBezTo>
                      <a:pt x="10546" y="14313"/>
                      <a:pt x="12290" y="7592"/>
                      <a:pt x="10863" y="6661"/>
                    </a:cubicBezTo>
                    <a:cubicBezTo>
                      <a:pt x="10795" y="6631"/>
                      <a:pt x="10728" y="6617"/>
                      <a:pt x="10661" y="6617"/>
                    </a:cubicBezTo>
                    <a:cubicBezTo>
                      <a:pt x="10336" y="6617"/>
                      <a:pt x="10029" y="6943"/>
                      <a:pt x="9832" y="7256"/>
                    </a:cubicBezTo>
                    <a:cubicBezTo>
                      <a:pt x="9405" y="7920"/>
                      <a:pt x="8540" y="9905"/>
                      <a:pt x="8520" y="9905"/>
                    </a:cubicBezTo>
                    <a:cubicBezTo>
                      <a:pt x="8516" y="9905"/>
                      <a:pt x="8535" y="9852"/>
                      <a:pt x="8583" y="9733"/>
                    </a:cubicBezTo>
                    <a:cubicBezTo>
                      <a:pt x="8781" y="9257"/>
                      <a:pt x="9177" y="614"/>
                      <a:pt x="6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30"/>
              <p:cNvSpPr/>
              <p:nvPr/>
            </p:nvSpPr>
            <p:spPr>
              <a:xfrm>
                <a:off x="5759400" y="2990350"/>
                <a:ext cx="178425" cy="703986"/>
              </a:xfrm>
              <a:custGeom>
                <a:avLst/>
                <a:gdLst/>
                <a:ahLst/>
                <a:cxnLst/>
                <a:rect l="l" t="t" r="r" b="b"/>
                <a:pathLst>
                  <a:path w="7137" h="26563" extrusionOk="0">
                    <a:moveTo>
                      <a:pt x="3569" y="0"/>
                    </a:moveTo>
                    <a:cubicBezTo>
                      <a:pt x="2181" y="436"/>
                      <a:pt x="2399" y="6542"/>
                      <a:pt x="2498" y="6879"/>
                    </a:cubicBezTo>
                    <a:cubicBezTo>
                      <a:pt x="2524" y="6966"/>
                      <a:pt x="2534" y="7004"/>
                      <a:pt x="2532" y="7004"/>
                    </a:cubicBezTo>
                    <a:cubicBezTo>
                      <a:pt x="2520" y="7004"/>
                      <a:pt x="2063" y="5594"/>
                      <a:pt x="1824" y="5135"/>
                    </a:cubicBezTo>
                    <a:cubicBezTo>
                      <a:pt x="1727" y="4908"/>
                      <a:pt x="1563" y="4681"/>
                      <a:pt x="1388" y="4681"/>
                    </a:cubicBezTo>
                    <a:cubicBezTo>
                      <a:pt x="1349" y="4681"/>
                      <a:pt x="1309" y="4693"/>
                      <a:pt x="1269" y="4718"/>
                    </a:cubicBezTo>
                    <a:cubicBezTo>
                      <a:pt x="496" y="5373"/>
                      <a:pt x="1447" y="10110"/>
                      <a:pt x="1962" y="12747"/>
                    </a:cubicBezTo>
                    <a:cubicBezTo>
                      <a:pt x="1626" y="11756"/>
                      <a:pt x="1209" y="10823"/>
                      <a:pt x="733" y="9972"/>
                    </a:cubicBezTo>
                    <a:cubicBezTo>
                      <a:pt x="632" y="9819"/>
                      <a:pt x="501" y="9638"/>
                      <a:pt x="367" y="9638"/>
                    </a:cubicBezTo>
                    <a:cubicBezTo>
                      <a:pt x="344" y="9638"/>
                      <a:pt x="320" y="9643"/>
                      <a:pt x="297" y="9655"/>
                    </a:cubicBezTo>
                    <a:cubicBezTo>
                      <a:pt x="159" y="9734"/>
                      <a:pt x="99" y="9972"/>
                      <a:pt x="80" y="10170"/>
                    </a:cubicBezTo>
                    <a:cubicBezTo>
                      <a:pt x="1" y="11101"/>
                      <a:pt x="120" y="12052"/>
                      <a:pt x="297" y="12964"/>
                    </a:cubicBezTo>
                    <a:cubicBezTo>
                      <a:pt x="654" y="14848"/>
                      <a:pt x="1150" y="16651"/>
                      <a:pt x="1824" y="18356"/>
                    </a:cubicBezTo>
                    <a:cubicBezTo>
                      <a:pt x="1587" y="17920"/>
                      <a:pt x="1328" y="17504"/>
                      <a:pt x="1011" y="17167"/>
                    </a:cubicBezTo>
                    <a:cubicBezTo>
                      <a:pt x="879" y="17019"/>
                      <a:pt x="719" y="16870"/>
                      <a:pt x="555" y="16870"/>
                    </a:cubicBezTo>
                    <a:cubicBezTo>
                      <a:pt x="522" y="16870"/>
                      <a:pt x="489" y="16876"/>
                      <a:pt x="456" y="16889"/>
                    </a:cubicBezTo>
                    <a:cubicBezTo>
                      <a:pt x="199" y="16989"/>
                      <a:pt x="120" y="17465"/>
                      <a:pt x="139" y="17841"/>
                    </a:cubicBezTo>
                    <a:cubicBezTo>
                      <a:pt x="159" y="18396"/>
                      <a:pt x="318" y="18932"/>
                      <a:pt x="477" y="19426"/>
                    </a:cubicBezTo>
                    <a:cubicBezTo>
                      <a:pt x="1288" y="21984"/>
                      <a:pt x="2319" y="24382"/>
                      <a:pt x="3569" y="26563"/>
                    </a:cubicBezTo>
                    <a:cubicBezTo>
                      <a:pt x="4798" y="24382"/>
                      <a:pt x="5848" y="21984"/>
                      <a:pt x="6641" y="19426"/>
                    </a:cubicBezTo>
                    <a:cubicBezTo>
                      <a:pt x="6799" y="18932"/>
                      <a:pt x="6958" y="18396"/>
                      <a:pt x="6997" y="17841"/>
                    </a:cubicBezTo>
                    <a:cubicBezTo>
                      <a:pt x="7018" y="17465"/>
                      <a:pt x="6918" y="16989"/>
                      <a:pt x="6680" y="16889"/>
                    </a:cubicBezTo>
                    <a:cubicBezTo>
                      <a:pt x="6647" y="16876"/>
                      <a:pt x="6613" y="16870"/>
                      <a:pt x="6579" y="16870"/>
                    </a:cubicBezTo>
                    <a:cubicBezTo>
                      <a:pt x="6411" y="16870"/>
                      <a:pt x="6238" y="17019"/>
                      <a:pt x="6106" y="17167"/>
                    </a:cubicBezTo>
                    <a:cubicBezTo>
                      <a:pt x="5808" y="17504"/>
                      <a:pt x="5531" y="17920"/>
                      <a:pt x="5313" y="18356"/>
                    </a:cubicBezTo>
                    <a:cubicBezTo>
                      <a:pt x="5967" y="16651"/>
                      <a:pt x="6482" y="14848"/>
                      <a:pt x="6839" y="12964"/>
                    </a:cubicBezTo>
                    <a:cubicBezTo>
                      <a:pt x="6997" y="12052"/>
                      <a:pt x="7137" y="11101"/>
                      <a:pt x="7037" y="10170"/>
                    </a:cubicBezTo>
                    <a:cubicBezTo>
                      <a:pt x="7018" y="9972"/>
                      <a:pt x="6978" y="9734"/>
                      <a:pt x="6839" y="9655"/>
                    </a:cubicBezTo>
                    <a:cubicBezTo>
                      <a:pt x="6816" y="9643"/>
                      <a:pt x="6792" y="9638"/>
                      <a:pt x="6769" y="9638"/>
                    </a:cubicBezTo>
                    <a:cubicBezTo>
                      <a:pt x="6630" y="9638"/>
                      <a:pt x="6488" y="9819"/>
                      <a:pt x="6403" y="9972"/>
                    </a:cubicBezTo>
                    <a:cubicBezTo>
                      <a:pt x="5908" y="10823"/>
                      <a:pt x="5511" y="11756"/>
                      <a:pt x="5174" y="12747"/>
                    </a:cubicBezTo>
                    <a:cubicBezTo>
                      <a:pt x="5689" y="10110"/>
                      <a:pt x="6622" y="5373"/>
                      <a:pt x="5848" y="4718"/>
                    </a:cubicBezTo>
                    <a:cubicBezTo>
                      <a:pt x="5811" y="4693"/>
                      <a:pt x="5775" y="4681"/>
                      <a:pt x="5738" y="4681"/>
                    </a:cubicBezTo>
                    <a:cubicBezTo>
                      <a:pt x="5573" y="4681"/>
                      <a:pt x="5407" y="4908"/>
                      <a:pt x="5293" y="5135"/>
                    </a:cubicBezTo>
                    <a:cubicBezTo>
                      <a:pt x="5072" y="5594"/>
                      <a:pt x="4602" y="7004"/>
                      <a:pt x="4587" y="7004"/>
                    </a:cubicBezTo>
                    <a:cubicBezTo>
                      <a:pt x="4584" y="7004"/>
                      <a:pt x="4594" y="6966"/>
                      <a:pt x="4619" y="6879"/>
                    </a:cubicBezTo>
                    <a:cubicBezTo>
                      <a:pt x="4738" y="6542"/>
                      <a:pt x="4936" y="436"/>
                      <a:pt x="3569"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30"/>
              <p:cNvSpPr/>
              <p:nvPr/>
            </p:nvSpPr>
            <p:spPr>
              <a:xfrm>
                <a:off x="5725918" y="3408154"/>
                <a:ext cx="120741" cy="278783"/>
              </a:xfrm>
              <a:custGeom>
                <a:avLst/>
                <a:gdLst/>
                <a:ahLst/>
                <a:cxnLst/>
                <a:rect l="l" t="t" r="r" b="b"/>
                <a:pathLst>
                  <a:path w="6176" h="11910" extrusionOk="0">
                    <a:moveTo>
                      <a:pt x="144" y="0"/>
                    </a:moveTo>
                    <a:cubicBezTo>
                      <a:pt x="75" y="0"/>
                      <a:pt x="0" y="73"/>
                      <a:pt x="28" y="154"/>
                    </a:cubicBezTo>
                    <a:cubicBezTo>
                      <a:pt x="722" y="1740"/>
                      <a:pt x="1396" y="3345"/>
                      <a:pt x="2110" y="4930"/>
                    </a:cubicBezTo>
                    <a:cubicBezTo>
                      <a:pt x="2803" y="6458"/>
                      <a:pt x="3635" y="7924"/>
                      <a:pt x="4488" y="9371"/>
                    </a:cubicBezTo>
                    <a:cubicBezTo>
                      <a:pt x="4964" y="10203"/>
                      <a:pt x="5459" y="11036"/>
                      <a:pt x="5935" y="11868"/>
                    </a:cubicBezTo>
                    <a:cubicBezTo>
                      <a:pt x="5957" y="11897"/>
                      <a:pt x="5988" y="11909"/>
                      <a:pt x="6020" y="11909"/>
                    </a:cubicBezTo>
                    <a:cubicBezTo>
                      <a:pt x="6097" y="11909"/>
                      <a:pt x="6176" y="11834"/>
                      <a:pt x="6133" y="11749"/>
                    </a:cubicBezTo>
                    <a:cubicBezTo>
                      <a:pt x="5261" y="10283"/>
                      <a:pt x="4369" y="8816"/>
                      <a:pt x="3556" y="7309"/>
                    </a:cubicBezTo>
                    <a:cubicBezTo>
                      <a:pt x="2744" y="5842"/>
                      <a:pt x="2049" y="4296"/>
                      <a:pt x="1375" y="2750"/>
                    </a:cubicBezTo>
                    <a:cubicBezTo>
                      <a:pt x="1000" y="1838"/>
                      <a:pt x="603" y="947"/>
                      <a:pt x="226" y="54"/>
                    </a:cubicBezTo>
                    <a:cubicBezTo>
                      <a:pt x="207" y="16"/>
                      <a:pt x="176"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30"/>
              <p:cNvSpPr/>
              <p:nvPr/>
            </p:nvSpPr>
            <p:spPr>
              <a:xfrm>
                <a:off x="5843926" y="3418358"/>
                <a:ext cx="149968" cy="209895"/>
              </a:xfrm>
              <a:custGeom>
                <a:avLst/>
                <a:gdLst/>
                <a:ahLst/>
                <a:cxnLst/>
                <a:rect l="l" t="t" r="r" b="b"/>
                <a:pathLst>
                  <a:path w="7671" h="8967" extrusionOk="0">
                    <a:moveTo>
                      <a:pt x="7533" y="1"/>
                    </a:moveTo>
                    <a:cubicBezTo>
                      <a:pt x="7501" y="1"/>
                      <a:pt x="7471" y="16"/>
                      <a:pt x="7452" y="54"/>
                    </a:cubicBezTo>
                    <a:cubicBezTo>
                      <a:pt x="5945" y="2631"/>
                      <a:pt x="4101" y="4991"/>
                      <a:pt x="1960" y="7071"/>
                    </a:cubicBezTo>
                    <a:cubicBezTo>
                      <a:pt x="1366" y="7666"/>
                      <a:pt x="731" y="8242"/>
                      <a:pt x="78" y="8797"/>
                    </a:cubicBezTo>
                    <a:cubicBezTo>
                      <a:pt x="1" y="8858"/>
                      <a:pt x="78" y="8967"/>
                      <a:pt x="163" y="8967"/>
                    </a:cubicBezTo>
                    <a:cubicBezTo>
                      <a:pt x="188" y="8967"/>
                      <a:pt x="214" y="8957"/>
                      <a:pt x="236" y="8935"/>
                    </a:cubicBezTo>
                    <a:cubicBezTo>
                      <a:pt x="2536" y="6992"/>
                      <a:pt x="4577" y="4772"/>
                      <a:pt x="6282" y="2295"/>
                    </a:cubicBezTo>
                    <a:cubicBezTo>
                      <a:pt x="6757" y="1600"/>
                      <a:pt x="7214" y="887"/>
                      <a:pt x="7630" y="154"/>
                    </a:cubicBezTo>
                    <a:cubicBezTo>
                      <a:pt x="7671" y="73"/>
                      <a:pt x="7600" y="1"/>
                      <a:pt x="7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30"/>
              <p:cNvSpPr/>
              <p:nvPr/>
            </p:nvSpPr>
            <p:spPr>
              <a:xfrm>
                <a:off x="5841638" y="3353504"/>
                <a:ext cx="128522" cy="169026"/>
              </a:xfrm>
              <a:custGeom>
                <a:avLst/>
                <a:gdLst/>
                <a:ahLst/>
                <a:cxnLst/>
                <a:rect l="l" t="t" r="r" b="b"/>
                <a:pathLst>
                  <a:path w="6574" h="7221" extrusionOk="0">
                    <a:moveTo>
                      <a:pt x="6428" y="0"/>
                    </a:moveTo>
                    <a:cubicBezTo>
                      <a:pt x="6396" y="0"/>
                      <a:pt x="6364" y="14"/>
                      <a:pt x="6340" y="50"/>
                    </a:cubicBezTo>
                    <a:cubicBezTo>
                      <a:pt x="4932" y="2053"/>
                      <a:pt x="3208" y="3777"/>
                      <a:pt x="1503" y="5542"/>
                    </a:cubicBezTo>
                    <a:cubicBezTo>
                      <a:pt x="1027" y="6036"/>
                      <a:pt x="531" y="6533"/>
                      <a:pt x="76" y="7048"/>
                    </a:cubicBezTo>
                    <a:cubicBezTo>
                      <a:pt x="0" y="7123"/>
                      <a:pt x="73" y="7221"/>
                      <a:pt x="147" y="7221"/>
                    </a:cubicBezTo>
                    <a:cubicBezTo>
                      <a:pt x="171" y="7221"/>
                      <a:pt x="195" y="7210"/>
                      <a:pt x="214" y="7186"/>
                    </a:cubicBezTo>
                    <a:cubicBezTo>
                      <a:pt x="1900" y="5383"/>
                      <a:pt x="3684" y="3678"/>
                      <a:pt x="5269" y="1775"/>
                    </a:cubicBezTo>
                    <a:cubicBezTo>
                      <a:pt x="5706" y="1260"/>
                      <a:pt x="6121" y="724"/>
                      <a:pt x="6518" y="150"/>
                    </a:cubicBezTo>
                    <a:cubicBezTo>
                      <a:pt x="6573" y="80"/>
                      <a:pt x="6502" y="0"/>
                      <a:pt x="6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30"/>
              <p:cNvSpPr/>
              <p:nvPr/>
            </p:nvSpPr>
            <p:spPr>
              <a:xfrm>
                <a:off x="5843965" y="3224896"/>
                <a:ext cx="141014" cy="199291"/>
              </a:xfrm>
              <a:custGeom>
                <a:avLst/>
                <a:gdLst/>
                <a:ahLst/>
                <a:cxnLst/>
                <a:rect l="l" t="t" r="r" b="b"/>
                <a:pathLst>
                  <a:path w="7213" h="8514" extrusionOk="0">
                    <a:moveTo>
                      <a:pt x="7070" y="1"/>
                    </a:moveTo>
                    <a:cubicBezTo>
                      <a:pt x="7035" y="1"/>
                      <a:pt x="7000" y="17"/>
                      <a:pt x="6974" y="55"/>
                    </a:cubicBezTo>
                    <a:cubicBezTo>
                      <a:pt x="5566" y="2434"/>
                      <a:pt x="3684" y="4495"/>
                      <a:pt x="1781" y="6517"/>
                    </a:cubicBezTo>
                    <a:cubicBezTo>
                      <a:pt x="1205" y="7112"/>
                      <a:pt x="650" y="7725"/>
                      <a:pt x="76" y="8341"/>
                    </a:cubicBezTo>
                    <a:cubicBezTo>
                      <a:pt x="0" y="8415"/>
                      <a:pt x="73" y="8513"/>
                      <a:pt x="147" y="8513"/>
                    </a:cubicBezTo>
                    <a:cubicBezTo>
                      <a:pt x="171" y="8513"/>
                      <a:pt x="195" y="8503"/>
                      <a:pt x="214" y="8479"/>
                    </a:cubicBezTo>
                    <a:cubicBezTo>
                      <a:pt x="2177" y="6417"/>
                      <a:pt x="4178" y="4376"/>
                      <a:pt x="5864" y="2096"/>
                    </a:cubicBezTo>
                    <a:cubicBezTo>
                      <a:pt x="6340" y="1461"/>
                      <a:pt x="6776" y="827"/>
                      <a:pt x="7172" y="153"/>
                    </a:cubicBezTo>
                    <a:cubicBezTo>
                      <a:pt x="7212" y="72"/>
                      <a:pt x="7143" y="1"/>
                      <a:pt x="7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30"/>
              <p:cNvSpPr/>
              <p:nvPr/>
            </p:nvSpPr>
            <p:spPr>
              <a:xfrm>
                <a:off x="5706250" y="3179070"/>
                <a:ext cx="141464" cy="285642"/>
              </a:xfrm>
              <a:custGeom>
                <a:avLst/>
                <a:gdLst/>
                <a:ahLst/>
                <a:cxnLst/>
                <a:rect l="l" t="t" r="r" b="b"/>
                <a:pathLst>
                  <a:path w="7236" h="12203" extrusionOk="0">
                    <a:moveTo>
                      <a:pt x="154" y="0"/>
                    </a:moveTo>
                    <a:cubicBezTo>
                      <a:pt x="78" y="0"/>
                      <a:pt x="1" y="84"/>
                      <a:pt x="42" y="168"/>
                    </a:cubicBezTo>
                    <a:cubicBezTo>
                      <a:pt x="975" y="1696"/>
                      <a:pt x="1747" y="3281"/>
                      <a:pt x="2561" y="4867"/>
                    </a:cubicBezTo>
                    <a:cubicBezTo>
                      <a:pt x="3393" y="6493"/>
                      <a:pt x="4265" y="8058"/>
                      <a:pt x="5257" y="9564"/>
                    </a:cubicBezTo>
                    <a:cubicBezTo>
                      <a:pt x="5831" y="10437"/>
                      <a:pt x="6425" y="11290"/>
                      <a:pt x="7001" y="12162"/>
                    </a:cubicBezTo>
                    <a:cubicBezTo>
                      <a:pt x="7024" y="12190"/>
                      <a:pt x="7055" y="12202"/>
                      <a:pt x="7085" y="12202"/>
                    </a:cubicBezTo>
                    <a:cubicBezTo>
                      <a:pt x="7161" y="12202"/>
                      <a:pt x="7235" y="12128"/>
                      <a:pt x="7179" y="12043"/>
                    </a:cubicBezTo>
                    <a:cubicBezTo>
                      <a:pt x="6168" y="10537"/>
                      <a:pt x="5117" y="9030"/>
                      <a:pt x="4186" y="7444"/>
                    </a:cubicBezTo>
                    <a:cubicBezTo>
                      <a:pt x="3293" y="5898"/>
                      <a:pt x="2521" y="4292"/>
                      <a:pt x="1688" y="2706"/>
                    </a:cubicBezTo>
                    <a:cubicBezTo>
                      <a:pt x="1232" y="1815"/>
                      <a:pt x="756" y="922"/>
                      <a:pt x="241" y="50"/>
                    </a:cubicBezTo>
                    <a:cubicBezTo>
                      <a:pt x="217" y="15"/>
                      <a:pt x="18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30"/>
              <p:cNvSpPr/>
              <p:nvPr/>
            </p:nvSpPr>
            <p:spPr>
              <a:xfrm>
                <a:off x="5748851" y="3051725"/>
                <a:ext cx="97379" cy="277824"/>
              </a:xfrm>
              <a:custGeom>
                <a:avLst/>
                <a:gdLst/>
                <a:ahLst/>
                <a:cxnLst/>
                <a:rect l="l" t="t" r="r" b="b"/>
                <a:pathLst>
                  <a:path w="4981" h="11869" extrusionOk="0">
                    <a:moveTo>
                      <a:pt x="126" y="0"/>
                    </a:moveTo>
                    <a:cubicBezTo>
                      <a:pt x="63" y="0"/>
                      <a:pt x="1" y="55"/>
                      <a:pt x="25" y="138"/>
                    </a:cubicBezTo>
                    <a:cubicBezTo>
                      <a:pt x="1035" y="3251"/>
                      <a:pt x="2285" y="6264"/>
                      <a:pt x="3612" y="9257"/>
                    </a:cubicBezTo>
                    <a:cubicBezTo>
                      <a:pt x="3989" y="10110"/>
                      <a:pt x="4386" y="10962"/>
                      <a:pt x="4762" y="11815"/>
                    </a:cubicBezTo>
                    <a:cubicBezTo>
                      <a:pt x="4781" y="11853"/>
                      <a:pt x="4812" y="11868"/>
                      <a:pt x="4843" y="11868"/>
                    </a:cubicBezTo>
                    <a:cubicBezTo>
                      <a:pt x="4911" y="11868"/>
                      <a:pt x="4981" y="11796"/>
                      <a:pt x="4941" y="11715"/>
                    </a:cubicBezTo>
                    <a:cubicBezTo>
                      <a:pt x="3593" y="8722"/>
                      <a:pt x="2245" y="5728"/>
                      <a:pt x="1114" y="2636"/>
                    </a:cubicBezTo>
                    <a:cubicBezTo>
                      <a:pt x="797" y="1785"/>
                      <a:pt x="520" y="931"/>
                      <a:pt x="223" y="80"/>
                    </a:cubicBezTo>
                    <a:cubicBezTo>
                      <a:pt x="207" y="24"/>
                      <a:pt x="166"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30"/>
              <p:cNvSpPr/>
              <p:nvPr/>
            </p:nvSpPr>
            <p:spPr>
              <a:xfrm>
                <a:off x="5843476" y="3059355"/>
                <a:ext cx="119333" cy="199643"/>
              </a:xfrm>
              <a:custGeom>
                <a:avLst/>
                <a:gdLst/>
                <a:ahLst/>
                <a:cxnLst/>
                <a:rect l="l" t="t" r="r" b="b"/>
                <a:pathLst>
                  <a:path w="6104" h="8529" extrusionOk="0">
                    <a:moveTo>
                      <a:pt x="5948" y="1"/>
                    </a:moveTo>
                    <a:cubicBezTo>
                      <a:pt x="5917" y="1"/>
                      <a:pt x="5886" y="15"/>
                      <a:pt x="5868" y="50"/>
                    </a:cubicBezTo>
                    <a:cubicBezTo>
                      <a:pt x="4441" y="2251"/>
                      <a:pt x="3035" y="4451"/>
                      <a:pt x="1468" y="6552"/>
                    </a:cubicBezTo>
                    <a:cubicBezTo>
                      <a:pt x="1013" y="7167"/>
                      <a:pt x="537" y="7762"/>
                      <a:pt x="61" y="8336"/>
                    </a:cubicBezTo>
                    <a:cubicBezTo>
                      <a:pt x="1" y="8427"/>
                      <a:pt x="66" y="8529"/>
                      <a:pt x="145" y="8529"/>
                    </a:cubicBezTo>
                    <a:cubicBezTo>
                      <a:pt x="170" y="8529"/>
                      <a:pt x="196" y="8519"/>
                      <a:pt x="220" y="8495"/>
                    </a:cubicBezTo>
                    <a:cubicBezTo>
                      <a:pt x="1904" y="6454"/>
                      <a:pt x="3391" y="4253"/>
                      <a:pt x="4838" y="2033"/>
                    </a:cubicBezTo>
                    <a:cubicBezTo>
                      <a:pt x="5234" y="1419"/>
                      <a:pt x="5651" y="785"/>
                      <a:pt x="6048" y="150"/>
                    </a:cubicBezTo>
                    <a:cubicBezTo>
                      <a:pt x="6103" y="80"/>
                      <a:pt x="6022" y="1"/>
                      <a:pt x="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30"/>
              <p:cNvSpPr/>
              <p:nvPr/>
            </p:nvSpPr>
            <p:spPr>
              <a:xfrm>
                <a:off x="5842349" y="2975202"/>
                <a:ext cx="56049" cy="93803"/>
              </a:xfrm>
              <a:custGeom>
                <a:avLst/>
                <a:gdLst/>
                <a:ahLst/>
                <a:cxnLst/>
                <a:rect l="l" t="t" r="r" b="b"/>
                <a:pathLst>
                  <a:path w="3427" h="4803" extrusionOk="0">
                    <a:moveTo>
                      <a:pt x="3275" y="0"/>
                    </a:moveTo>
                    <a:cubicBezTo>
                      <a:pt x="3245" y="0"/>
                      <a:pt x="3214" y="12"/>
                      <a:pt x="3191" y="41"/>
                    </a:cubicBezTo>
                    <a:cubicBezTo>
                      <a:pt x="2339" y="1190"/>
                      <a:pt x="1784" y="2538"/>
                      <a:pt x="912" y="3688"/>
                    </a:cubicBezTo>
                    <a:cubicBezTo>
                      <a:pt x="674" y="4026"/>
                      <a:pt x="397" y="4343"/>
                      <a:pt x="80" y="4620"/>
                    </a:cubicBezTo>
                    <a:cubicBezTo>
                      <a:pt x="0" y="4699"/>
                      <a:pt x="84" y="4802"/>
                      <a:pt x="172" y="4802"/>
                    </a:cubicBezTo>
                    <a:cubicBezTo>
                      <a:pt x="194" y="4802"/>
                      <a:pt x="218" y="4795"/>
                      <a:pt x="238" y="4779"/>
                    </a:cubicBezTo>
                    <a:cubicBezTo>
                      <a:pt x="1309" y="3767"/>
                      <a:pt x="1943" y="2440"/>
                      <a:pt x="2676" y="1211"/>
                    </a:cubicBezTo>
                    <a:cubicBezTo>
                      <a:pt x="2894" y="834"/>
                      <a:pt x="3112" y="497"/>
                      <a:pt x="3370" y="160"/>
                    </a:cubicBezTo>
                    <a:cubicBezTo>
                      <a:pt x="3427" y="75"/>
                      <a:pt x="3352" y="0"/>
                      <a:pt x="3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30"/>
              <p:cNvSpPr/>
              <p:nvPr/>
            </p:nvSpPr>
            <p:spPr>
              <a:xfrm>
                <a:off x="5797825" y="2921315"/>
                <a:ext cx="47956" cy="79890"/>
              </a:xfrm>
              <a:custGeom>
                <a:avLst/>
                <a:gdLst/>
                <a:ahLst/>
                <a:cxnLst/>
                <a:rect l="l" t="t" r="r" b="b"/>
                <a:pathLst>
                  <a:path w="2453" h="3413" extrusionOk="0">
                    <a:moveTo>
                      <a:pt x="160" y="1"/>
                    </a:moveTo>
                    <a:cubicBezTo>
                      <a:pt x="85" y="1"/>
                      <a:pt x="1" y="75"/>
                      <a:pt x="57" y="160"/>
                    </a:cubicBezTo>
                    <a:cubicBezTo>
                      <a:pt x="771" y="1230"/>
                      <a:pt x="1503" y="2301"/>
                      <a:pt x="2217" y="3371"/>
                    </a:cubicBezTo>
                    <a:cubicBezTo>
                      <a:pt x="2240" y="3400"/>
                      <a:pt x="2271" y="3412"/>
                      <a:pt x="2302" y="3412"/>
                    </a:cubicBezTo>
                    <a:cubicBezTo>
                      <a:pt x="2378" y="3412"/>
                      <a:pt x="2453" y="3337"/>
                      <a:pt x="2396" y="3252"/>
                    </a:cubicBezTo>
                    <a:cubicBezTo>
                      <a:pt x="1683" y="2182"/>
                      <a:pt x="969" y="1112"/>
                      <a:pt x="235" y="41"/>
                    </a:cubicBezTo>
                    <a:cubicBezTo>
                      <a:pt x="218" y="13"/>
                      <a:pt x="19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30"/>
              <p:cNvSpPr/>
              <p:nvPr/>
            </p:nvSpPr>
            <p:spPr>
              <a:xfrm>
                <a:off x="5842342" y="2908700"/>
                <a:ext cx="4262" cy="974197"/>
              </a:xfrm>
              <a:custGeom>
                <a:avLst/>
                <a:gdLst/>
                <a:ahLst/>
                <a:cxnLst/>
                <a:rect l="l" t="t" r="r" b="b"/>
                <a:pathLst>
                  <a:path w="218" h="41619" extrusionOk="0">
                    <a:moveTo>
                      <a:pt x="109" y="1"/>
                    </a:moveTo>
                    <a:cubicBezTo>
                      <a:pt x="55" y="1"/>
                      <a:pt x="0" y="35"/>
                      <a:pt x="0" y="104"/>
                    </a:cubicBezTo>
                    <a:lnTo>
                      <a:pt x="0" y="16300"/>
                    </a:lnTo>
                    <a:lnTo>
                      <a:pt x="0" y="32415"/>
                    </a:lnTo>
                    <a:lnTo>
                      <a:pt x="0" y="41515"/>
                    </a:lnTo>
                    <a:cubicBezTo>
                      <a:pt x="0" y="41584"/>
                      <a:pt x="55" y="41618"/>
                      <a:pt x="109" y="41618"/>
                    </a:cubicBezTo>
                    <a:cubicBezTo>
                      <a:pt x="163" y="41618"/>
                      <a:pt x="218" y="41584"/>
                      <a:pt x="218" y="41515"/>
                    </a:cubicBezTo>
                    <a:lnTo>
                      <a:pt x="218" y="25319"/>
                    </a:lnTo>
                    <a:lnTo>
                      <a:pt x="218" y="9204"/>
                    </a:lnTo>
                    <a:lnTo>
                      <a:pt x="218" y="104"/>
                    </a:lnTo>
                    <a:cubicBezTo>
                      <a:pt x="218" y="35"/>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038" name="Google Shape;3038;p30"/>
          <p:cNvGrpSpPr/>
          <p:nvPr/>
        </p:nvGrpSpPr>
        <p:grpSpPr>
          <a:xfrm rot="9848423">
            <a:off x="410144" y="251011"/>
            <a:ext cx="1604509" cy="1450249"/>
            <a:chOff x="2401900" y="1895088"/>
            <a:chExt cx="1203300" cy="1087613"/>
          </a:xfrm>
        </p:grpSpPr>
        <p:sp>
          <p:nvSpPr>
            <p:cNvPr id="3039" name="Google Shape;3039;p30"/>
            <p:cNvSpPr/>
            <p:nvPr/>
          </p:nvSpPr>
          <p:spPr>
            <a:xfrm>
              <a:off x="2401900" y="1899500"/>
              <a:ext cx="1203300" cy="1083200"/>
            </a:xfrm>
            <a:custGeom>
              <a:avLst/>
              <a:gdLst/>
              <a:ahLst/>
              <a:cxnLst/>
              <a:rect l="l" t="t" r="r" b="b"/>
              <a:pathLst>
                <a:path w="48132" h="43328" extrusionOk="0">
                  <a:moveTo>
                    <a:pt x="0" y="1"/>
                  </a:moveTo>
                  <a:lnTo>
                    <a:pt x="0" y="1"/>
                  </a:lnTo>
                  <a:cubicBezTo>
                    <a:pt x="21" y="576"/>
                    <a:pt x="40" y="1131"/>
                    <a:pt x="60" y="1705"/>
                  </a:cubicBezTo>
                  <a:cubicBezTo>
                    <a:pt x="238" y="6661"/>
                    <a:pt x="555" y="11637"/>
                    <a:pt x="2141" y="16316"/>
                  </a:cubicBezTo>
                  <a:cubicBezTo>
                    <a:pt x="2141" y="16316"/>
                    <a:pt x="2954" y="16453"/>
                    <a:pt x="4087" y="16453"/>
                  </a:cubicBezTo>
                  <a:cubicBezTo>
                    <a:pt x="4923" y="16453"/>
                    <a:pt x="5933" y="16378"/>
                    <a:pt x="6919" y="16117"/>
                  </a:cubicBezTo>
                  <a:lnTo>
                    <a:pt x="6919" y="16117"/>
                  </a:lnTo>
                  <a:cubicBezTo>
                    <a:pt x="6919" y="16117"/>
                    <a:pt x="4718" y="17841"/>
                    <a:pt x="3192" y="18475"/>
                  </a:cubicBezTo>
                  <a:cubicBezTo>
                    <a:pt x="3192" y="18475"/>
                    <a:pt x="5590" y="22123"/>
                    <a:pt x="7672" y="24919"/>
                  </a:cubicBezTo>
                  <a:cubicBezTo>
                    <a:pt x="7672" y="24919"/>
                    <a:pt x="8603" y="24641"/>
                    <a:pt x="10427" y="23412"/>
                  </a:cubicBezTo>
                  <a:lnTo>
                    <a:pt x="10427" y="23412"/>
                  </a:lnTo>
                  <a:cubicBezTo>
                    <a:pt x="10427" y="23412"/>
                    <a:pt x="10249" y="24562"/>
                    <a:pt x="9396" y="26465"/>
                  </a:cubicBezTo>
                  <a:cubicBezTo>
                    <a:pt x="9396" y="26465"/>
                    <a:pt x="12409" y="29616"/>
                    <a:pt x="14808" y="31936"/>
                  </a:cubicBezTo>
                  <a:lnTo>
                    <a:pt x="17861" y="29655"/>
                  </a:lnTo>
                  <a:lnTo>
                    <a:pt x="17861" y="29655"/>
                  </a:lnTo>
                  <a:cubicBezTo>
                    <a:pt x="17861" y="29656"/>
                    <a:pt x="18139" y="31043"/>
                    <a:pt x="17385" y="33105"/>
                  </a:cubicBezTo>
                  <a:cubicBezTo>
                    <a:pt x="17385" y="33105"/>
                    <a:pt x="25198" y="37212"/>
                    <a:pt x="34368" y="37212"/>
                  </a:cubicBezTo>
                  <a:cubicBezTo>
                    <a:pt x="37081" y="37212"/>
                    <a:pt x="39914" y="36852"/>
                    <a:pt x="42698" y="35919"/>
                  </a:cubicBezTo>
                  <a:cubicBezTo>
                    <a:pt x="43015" y="36237"/>
                    <a:pt x="43313" y="36574"/>
                    <a:pt x="43631" y="36911"/>
                  </a:cubicBezTo>
                  <a:cubicBezTo>
                    <a:pt x="44979" y="38457"/>
                    <a:pt x="46287" y="40103"/>
                    <a:pt x="47257" y="41906"/>
                  </a:cubicBezTo>
                  <a:cubicBezTo>
                    <a:pt x="47495" y="42342"/>
                    <a:pt x="47714" y="42799"/>
                    <a:pt x="47912" y="43274"/>
                  </a:cubicBezTo>
                  <a:cubicBezTo>
                    <a:pt x="47931" y="43312"/>
                    <a:pt x="47961" y="43327"/>
                    <a:pt x="47991" y="43327"/>
                  </a:cubicBezTo>
                  <a:cubicBezTo>
                    <a:pt x="48059" y="43327"/>
                    <a:pt x="48131" y="43250"/>
                    <a:pt x="48090" y="43156"/>
                  </a:cubicBezTo>
                  <a:cubicBezTo>
                    <a:pt x="47297" y="41272"/>
                    <a:pt x="46108" y="39587"/>
                    <a:pt x="44820" y="38002"/>
                  </a:cubicBezTo>
                  <a:cubicBezTo>
                    <a:pt x="44186" y="37228"/>
                    <a:pt x="43531" y="36474"/>
                    <a:pt x="42838" y="35742"/>
                  </a:cubicBezTo>
                  <a:cubicBezTo>
                    <a:pt x="44384" y="25830"/>
                    <a:pt x="38139" y="19704"/>
                    <a:pt x="38139" y="19704"/>
                  </a:cubicBezTo>
                  <a:cubicBezTo>
                    <a:pt x="37049" y="20973"/>
                    <a:pt x="35345" y="21330"/>
                    <a:pt x="35345" y="21330"/>
                  </a:cubicBezTo>
                  <a:cubicBezTo>
                    <a:pt x="36257" y="20042"/>
                    <a:pt x="36851" y="18100"/>
                    <a:pt x="36851" y="18100"/>
                  </a:cubicBezTo>
                  <a:cubicBezTo>
                    <a:pt x="33957" y="14254"/>
                    <a:pt x="29893" y="11974"/>
                    <a:pt x="29893" y="11974"/>
                  </a:cubicBezTo>
                  <a:cubicBezTo>
                    <a:pt x="28584" y="13639"/>
                    <a:pt x="26919" y="15145"/>
                    <a:pt x="26919" y="15145"/>
                  </a:cubicBezTo>
                  <a:cubicBezTo>
                    <a:pt x="27316" y="13421"/>
                    <a:pt x="27376" y="10527"/>
                    <a:pt x="27376" y="10527"/>
                  </a:cubicBezTo>
                  <a:cubicBezTo>
                    <a:pt x="25135" y="8802"/>
                    <a:pt x="19407" y="6682"/>
                    <a:pt x="19407" y="6682"/>
                  </a:cubicBezTo>
                  <a:cubicBezTo>
                    <a:pt x="18514" y="8228"/>
                    <a:pt x="16434" y="9853"/>
                    <a:pt x="16434" y="9853"/>
                  </a:cubicBezTo>
                  <a:cubicBezTo>
                    <a:pt x="16989" y="7771"/>
                    <a:pt x="17246" y="5392"/>
                    <a:pt x="17246" y="5392"/>
                  </a:cubicBezTo>
                  <a:cubicBezTo>
                    <a:pt x="17246" y="5392"/>
                    <a:pt x="12528" y="2538"/>
                    <a:pt x="8286" y="2221"/>
                  </a:cubicBezTo>
                  <a:cubicBezTo>
                    <a:pt x="4025" y="1924"/>
                    <a:pt x="0" y="1"/>
                    <a:pt x="0"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40" name="Google Shape;3040;p30"/>
            <p:cNvGrpSpPr/>
            <p:nvPr/>
          </p:nvGrpSpPr>
          <p:grpSpPr>
            <a:xfrm>
              <a:off x="2402050" y="1895088"/>
              <a:ext cx="1156651" cy="1051648"/>
              <a:chOff x="3295800" y="1931075"/>
              <a:chExt cx="1156651" cy="1051648"/>
            </a:xfrm>
          </p:grpSpPr>
          <p:sp>
            <p:nvSpPr>
              <p:cNvPr id="3041" name="Google Shape;3041;p30"/>
              <p:cNvSpPr/>
              <p:nvPr/>
            </p:nvSpPr>
            <p:spPr>
              <a:xfrm>
                <a:off x="3295800" y="1931075"/>
                <a:ext cx="1111075" cy="930525"/>
              </a:xfrm>
              <a:custGeom>
                <a:avLst/>
                <a:gdLst/>
                <a:ahLst/>
                <a:cxnLst/>
                <a:rect l="l" t="t" r="r" b="b"/>
                <a:pathLst>
                  <a:path w="44443" h="37221" extrusionOk="0">
                    <a:moveTo>
                      <a:pt x="0" y="0"/>
                    </a:moveTo>
                    <a:lnTo>
                      <a:pt x="59" y="1726"/>
                    </a:lnTo>
                    <a:cubicBezTo>
                      <a:pt x="238" y="6661"/>
                      <a:pt x="555" y="11656"/>
                      <a:pt x="2141" y="16334"/>
                    </a:cubicBezTo>
                    <a:cubicBezTo>
                      <a:pt x="2141" y="16334"/>
                      <a:pt x="2944" y="16464"/>
                      <a:pt x="4064" y="16464"/>
                    </a:cubicBezTo>
                    <a:cubicBezTo>
                      <a:pt x="4905" y="16464"/>
                      <a:pt x="5924" y="16391"/>
                      <a:pt x="6918" y="16136"/>
                    </a:cubicBezTo>
                    <a:lnTo>
                      <a:pt x="6918" y="16136"/>
                    </a:lnTo>
                    <a:cubicBezTo>
                      <a:pt x="6918" y="16136"/>
                      <a:pt x="4718" y="17841"/>
                      <a:pt x="3191" y="18475"/>
                    </a:cubicBezTo>
                    <a:cubicBezTo>
                      <a:pt x="3191" y="18475"/>
                      <a:pt x="5590" y="22143"/>
                      <a:pt x="7671" y="24937"/>
                    </a:cubicBezTo>
                    <a:cubicBezTo>
                      <a:pt x="7671" y="24937"/>
                      <a:pt x="8603" y="24660"/>
                      <a:pt x="10427" y="23431"/>
                    </a:cubicBezTo>
                    <a:lnTo>
                      <a:pt x="10427" y="23431"/>
                    </a:lnTo>
                    <a:cubicBezTo>
                      <a:pt x="10427" y="23431"/>
                      <a:pt x="10248" y="24561"/>
                      <a:pt x="9396" y="26483"/>
                    </a:cubicBezTo>
                    <a:cubicBezTo>
                      <a:pt x="9396" y="26483"/>
                      <a:pt x="12409" y="29636"/>
                      <a:pt x="14807" y="31955"/>
                    </a:cubicBezTo>
                    <a:lnTo>
                      <a:pt x="17860" y="29655"/>
                    </a:lnTo>
                    <a:lnTo>
                      <a:pt x="17860" y="29655"/>
                    </a:lnTo>
                    <a:cubicBezTo>
                      <a:pt x="17860" y="29655"/>
                      <a:pt x="18137" y="31063"/>
                      <a:pt x="17384" y="33125"/>
                    </a:cubicBezTo>
                    <a:cubicBezTo>
                      <a:pt x="17384" y="33125"/>
                      <a:pt x="25178" y="37221"/>
                      <a:pt x="34337" y="37221"/>
                    </a:cubicBezTo>
                    <a:cubicBezTo>
                      <a:pt x="37099" y="37221"/>
                      <a:pt x="39984" y="36848"/>
                      <a:pt x="42817" y="35879"/>
                    </a:cubicBezTo>
                    <a:cubicBezTo>
                      <a:pt x="44443" y="25889"/>
                      <a:pt x="38139" y="19704"/>
                      <a:pt x="38139" y="19704"/>
                    </a:cubicBezTo>
                    <a:cubicBezTo>
                      <a:pt x="37048" y="20993"/>
                      <a:pt x="35343" y="21350"/>
                      <a:pt x="35343" y="21350"/>
                    </a:cubicBezTo>
                    <a:cubicBezTo>
                      <a:pt x="36255" y="20061"/>
                      <a:pt x="36850" y="18099"/>
                      <a:pt x="36850" y="18099"/>
                    </a:cubicBezTo>
                    <a:cubicBezTo>
                      <a:pt x="33956" y="14273"/>
                      <a:pt x="29893" y="11994"/>
                      <a:pt x="29893" y="11994"/>
                    </a:cubicBezTo>
                    <a:cubicBezTo>
                      <a:pt x="28585" y="13638"/>
                      <a:pt x="26920" y="15145"/>
                      <a:pt x="26920" y="15145"/>
                    </a:cubicBezTo>
                    <a:cubicBezTo>
                      <a:pt x="27316" y="13440"/>
                      <a:pt x="27375" y="10546"/>
                      <a:pt x="27375" y="10546"/>
                    </a:cubicBezTo>
                    <a:cubicBezTo>
                      <a:pt x="25136" y="8822"/>
                      <a:pt x="19406" y="6700"/>
                      <a:pt x="19406" y="6700"/>
                    </a:cubicBezTo>
                    <a:cubicBezTo>
                      <a:pt x="18515" y="8227"/>
                      <a:pt x="16433" y="9853"/>
                      <a:pt x="16433" y="9853"/>
                    </a:cubicBezTo>
                    <a:cubicBezTo>
                      <a:pt x="16988" y="7791"/>
                      <a:pt x="17246" y="5413"/>
                      <a:pt x="17246" y="5413"/>
                    </a:cubicBezTo>
                    <a:cubicBezTo>
                      <a:pt x="17246" y="5413"/>
                      <a:pt x="12528" y="2538"/>
                      <a:pt x="8286" y="2241"/>
                    </a:cubicBezTo>
                    <a:cubicBezTo>
                      <a:pt x="4024" y="1924"/>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2" name="Google Shape;3042;p30"/>
              <p:cNvSpPr/>
              <p:nvPr/>
            </p:nvSpPr>
            <p:spPr>
              <a:xfrm>
                <a:off x="3371377" y="2028475"/>
                <a:ext cx="989373" cy="786271"/>
              </a:xfrm>
              <a:custGeom>
                <a:avLst/>
                <a:gdLst/>
                <a:ahLst/>
                <a:cxnLst/>
                <a:rect l="l" t="t" r="r" b="b"/>
                <a:pathLst>
                  <a:path w="37494" h="29487" extrusionOk="0">
                    <a:moveTo>
                      <a:pt x="1" y="1"/>
                    </a:moveTo>
                    <a:lnTo>
                      <a:pt x="1" y="1"/>
                    </a:lnTo>
                    <a:cubicBezTo>
                      <a:pt x="9247" y="27141"/>
                      <a:pt x="30385" y="29486"/>
                      <a:pt x="36060" y="29486"/>
                    </a:cubicBezTo>
                    <a:cubicBezTo>
                      <a:pt x="36980" y="29486"/>
                      <a:pt x="37493" y="29425"/>
                      <a:pt x="37485" y="29397"/>
                    </a:cubicBezTo>
                    <a:cubicBezTo>
                      <a:pt x="30726" y="10348"/>
                      <a:pt x="1" y="1"/>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3" name="Google Shape;3043;p30"/>
              <p:cNvSpPr/>
              <p:nvPr/>
            </p:nvSpPr>
            <p:spPr>
              <a:xfrm>
                <a:off x="3601474" y="2047537"/>
                <a:ext cx="54905" cy="195530"/>
              </a:xfrm>
              <a:custGeom>
                <a:avLst/>
                <a:gdLst/>
                <a:ahLst/>
                <a:cxnLst/>
                <a:rect l="l" t="t" r="r" b="b"/>
                <a:pathLst>
                  <a:path w="2924" h="10413" extrusionOk="0">
                    <a:moveTo>
                      <a:pt x="2785" y="1"/>
                    </a:moveTo>
                    <a:cubicBezTo>
                      <a:pt x="2745" y="1"/>
                      <a:pt x="2708" y="20"/>
                      <a:pt x="2701" y="66"/>
                    </a:cubicBezTo>
                    <a:cubicBezTo>
                      <a:pt x="2205" y="2762"/>
                      <a:pt x="1551" y="5437"/>
                      <a:pt x="738" y="8054"/>
                    </a:cubicBezTo>
                    <a:cubicBezTo>
                      <a:pt x="521" y="8807"/>
                      <a:pt x="283" y="9541"/>
                      <a:pt x="24" y="10274"/>
                    </a:cubicBezTo>
                    <a:cubicBezTo>
                      <a:pt x="0" y="10358"/>
                      <a:pt x="63" y="10413"/>
                      <a:pt x="125" y="10413"/>
                    </a:cubicBezTo>
                    <a:cubicBezTo>
                      <a:pt x="166" y="10413"/>
                      <a:pt x="207" y="10389"/>
                      <a:pt x="222" y="10334"/>
                    </a:cubicBezTo>
                    <a:cubicBezTo>
                      <a:pt x="1115" y="7737"/>
                      <a:pt x="1848" y="5101"/>
                      <a:pt x="2443" y="2424"/>
                    </a:cubicBezTo>
                    <a:cubicBezTo>
                      <a:pt x="2622" y="1652"/>
                      <a:pt x="2760" y="898"/>
                      <a:pt x="2899" y="125"/>
                    </a:cubicBezTo>
                    <a:cubicBezTo>
                      <a:pt x="2924" y="51"/>
                      <a:pt x="2850"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4" name="Google Shape;3044;p30"/>
              <p:cNvSpPr/>
              <p:nvPr/>
            </p:nvSpPr>
            <p:spPr>
              <a:xfrm>
                <a:off x="3566492" y="2035275"/>
                <a:ext cx="38813" cy="173917"/>
              </a:xfrm>
              <a:custGeom>
                <a:avLst/>
                <a:gdLst/>
                <a:ahLst/>
                <a:cxnLst/>
                <a:rect l="l" t="t" r="r" b="b"/>
                <a:pathLst>
                  <a:path w="2067" h="9262" extrusionOk="0">
                    <a:moveTo>
                      <a:pt x="1965" y="0"/>
                    </a:moveTo>
                    <a:cubicBezTo>
                      <a:pt x="1913" y="0"/>
                      <a:pt x="1858" y="35"/>
                      <a:pt x="1848" y="104"/>
                    </a:cubicBezTo>
                    <a:cubicBezTo>
                      <a:pt x="1630" y="2482"/>
                      <a:pt x="1213" y="4861"/>
                      <a:pt x="600" y="7181"/>
                    </a:cubicBezTo>
                    <a:cubicBezTo>
                      <a:pt x="420" y="7834"/>
                      <a:pt x="222" y="8489"/>
                      <a:pt x="24" y="9124"/>
                    </a:cubicBezTo>
                    <a:cubicBezTo>
                      <a:pt x="0" y="9207"/>
                      <a:pt x="63" y="9262"/>
                      <a:pt x="125" y="9262"/>
                    </a:cubicBezTo>
                    <a:cubicBezTo>
                      <a:pt x="166" y="9262"/>
                      <a:pt x="206" y="9238"/>
                      <a:pt x="222" y="9182"/>
                    </a:cubicBezTo>
                    <a:cubicBezTo>
                      <a:pt x="956" y="6883"/>
                      <a:pt x="1491" y="4504"/>
                      <a:pt x="1829" y="2107"/>
                    </a:cubicBezTo>
                    <a:cubicBezTo>
                      <a:pt x="1927" y="1433"/>
                      <a:pt x="1987" y="759"/>
                      <a:pt x="2066" y="104"/>
                    </a:cubicBezTo>
                    <a:cubicBezTo>
                      <a:pt x="2066" y="35"/>
                      <a:pt x="2017" y="0"/>
                      <a:pt x="1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30"/>
              <p:cNvSpPr/>
              <p:nvPr/>
            </p:nvSpPr>
            <p:spPr>
              <a:xfrm>
                <a:off x="3440775" y="2290111"/>
                <a:ext cx="216054" cy="20993"/>
              </a:xfrm>
              <a:custGeom>
                <a:avLst/>
                <a:gdLst/>
                <a:ahLst/>
                <a:cxnLst/>
                <a:rect l="l" t="t" r="r" b="b"/>
                <a:pathLst>
                  <a:path w="11506" h="1118" extrusionOk="0">
                    <a:moveTo>
                      <a:pt x="11373" y="1"/>
                    </a:moveTo>
                    <a:cubicBezTo>
                      <a:pt x="11362" y="1"/>
                      <a:pt x="11351" y="2"/>
                      <a:pt x="11338" y="6"/>
                    </a:cubicBezTo>
                    <a:cubicBezTo>
                      <a:pt x="8652" y="622"/>
                      <a:pt x="5895" y="921"/>
                      <a:pt x="3134" y="921"/>
                    </a:cubicBezTo>
                    <a:cubicBezTo>
                      <a:pt x="2962" y="921"/>
                      <a:pt x="2789" y="920"/>
                      <a:pt x="2616" y="918"/>
                    </a:cubicBezTo>
                    <a:cubicBezTo>
                      <a:pt x="1784" y="899"/>
                      <a:pt x="951" y="839"/>
                      <a:pt x="138" y="780"/>
                    </a:cubicBezTo>
                    <a:cubicBezTo>
                      <a:pt x="132" y="779"/>
                      <a:pt x="126" y="779"/>
                      <a:pt x="120" y="779"/>
                    </a:cubicBezTo>
                    <a:cubicBezTo>
                      <a:pt x="0" y="779"/>
                      <a:pt x="6" y="978"/>
                      <a:pt x="138" y="978"/>
                    </a:cubicBezTo>
                    <a:cubicBezTo>
                      <a:pt x="1197" y="1071"/>
                      <a:pt x="2259" y="1117"/>
                      <a:pt x="3320" y="1117"/>
                    </a:cubicBezTo>
                    <a:cubicBezTo>
                      <a:pt x="5199" y="1117"/>
                      <a:pt x="7078" y="972"/>
                      <a:pt x="8939" y="680"/>
                    </a:cubicBezTo>
                    <a:cubicBezTo>
                      <a:pt x="9772" y="542"/>
                      <a:pt x="10585" y="383"/>
                      <a:pt x="11397" y="204"/>
                    </a:cubicBezTo>
                    <a:cubicBezTo>
                      <a:pt x="11505" y="168"/>
                      <a:pt x="11482" y="1"/>
                      <a:pt x="1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6" name="Google Shape;3046;p30"/>
              <p:cNvSpPr/>
              <p:nvPr/>
            </p:nvSpPr>
            <p:spPr>
              <a:xfrm>
                <a:off x="3437790" y="2269090"/>
                <a:ext cx="195324" cy="17163"/>
              </a:xfrm>
              <a:custGeom>
                <a:avLst/>
                <a:gdLst/>
                <a:ahLst/>
                <a:cxnLst/>
                <a:rect l="l" t="t" r="r" b="b"/>
                <a:pathLst>
                  <a:path w="10402" h="914" extrusionOk="0">
                    <a:moveTo>
                      <a:pt x="10244" y="1"/>
                    </a:moveTo>
                    <a:cubicBezTo>
                      <a:pt x="10239" y="1"/>
                      <a:pt x="10234" y="1"/>
                      <a:pt x="10229" y="2"/>
                    </a:cubicBezTo>
                    <a:cubicBezTo>
                      <a:pt x="7612" y="378"/>
                      <a:pt x="4996" y="597"/>
                      <a:pt x="2379" y="676"/>
                    </a:cubicBezTo>
                    <a:cubicBezTo>
                      <a:pt x="1626" y="695"/>
                      <a:pt x="891" y="716"/>
                      <a:pt x="138" y="716"/>
                    </a:cubicBezTo>
                    <a:cubicBezTo>
                      <a:pt x="0" y="716"/>
                      <a:pt x="0" y="914"/>
                      <a:pt x="138" y="914"/>
                    </a:cubicBezTo>
                    <a:cubicBezTo>
                      <a:pt x="2794" y="914"/>
                      <a:pt x="5451" y="774"/>
                      <a:pt x="8088" y="478"/>
                    </a:cubicBezTo>
                    <a:cubicBezTo>
                      <a:pt x="8821" y="398"/>
                      <a:pt x="9555" y="319"/>
                      <a:pt x="10287" y="219"/>
                    </a:cubicBezTo>
                    <a:cubicBezTo>
                      <a:pt x="10401" y="201"/>
                      <a:pt x="10353" y="1"/>
                      <a:pt x="10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7" name="Google Shape;3047;p30"/>
              <p:cNvSpPr/>
              <p:nvPr/>
            </p:nvSpPr>
            <p:spPr>
              <a:xfrm>
                <a:off x="3423462" y="2177081"/>
                <a:ext cx="122636" cy="9783"/>
              </a:xfrm>
              <a:custGeom>
                <a:avLst/>
                <a:gdLst/>
                <a:ahLst/>
                <a:cxnLst/>
                <a:rect l="l" t="t" r="r" b="b"/>
                <a:pathLst>
                  <a:path w="6531" h="521" extrusionOk="0">
                    <a:moveTo>
                      <a:pt x="140" y="0"/>
                    </a:moveTo>
                    <a:cubicBezTo>
                      <a:pt x="41" y="0"/>
                      <a:pt x="1" y="186"/>
                      <a:pt x="129" y="203"/>
                    </a:cubicBezTo>
                    <a:cubicBezTo>
                      <a:pt x="1139" y="382"/>
                      <a:pt x="2170" y="462"/>
                      <a:pt x="3221" y="481"/>
                    </a:cubicBezTo>
                    <a:cubicBezTo>
                      <a:pt x="4271" y="501"/>
                      <a:pt x="5322" y="501"/>
                      <a:pt x="6393" y="520"/>
                    </a:cubicBezTo>
                    <a:cubicBezTo>
                      <a:pt x="6531" y="520"/>
                      <a:pt x="6531" y="303"/>
                      <a:pt x="6393" y="303"/>
                    </a:cubicBezTo>
                    <a:cubicBezTo>
                      <a:pt x="5341" y="303"/>
                      <a:pt x="4311" y="282"/>
                      <a:pt x="3261" y="263"/>
                    </a:cubicBezTo>
                    <a:cubicBezTo>
                      <a:pt x="2230" y="263"/>
                      <a:pt x="1199" y="184"/>
                      <a:pt x="169" y="5"/>
                    </a:cubicBezTo>
                    <a:cubicBezTo>
                      <a:pt x="159" y="2"/>
                      <a:pt x="14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30"/>
              <p:cNvSpPr/>
              <p:nvPr/>
            </p:nvSpPr>
            <p:spPr>
              <a:xfrm>
                <a:off x="3732945" y="2143563"/>
                <a:ext cx="30213" cy="211904"/>
              </a:xfrm>
              <a:custGeom>
                <a:avLst/>
                <a:gdLst/>
                <a:ahLst/>
                <a:cxnLst/>
                <a:rect l="l" t="t" r="r" b="b"/>
                <a:pathLst>
                  <a:path w="1609" h="11285" extrusionOk="0">
                    <a:moveTo>
                      <a:pt x="1507" y="1"/>
                    </a:moveTo>
                    <a:cubicBezTo>
                      <a:pt x="1455" y="1"/>
                      <a:pt x="1400" y="36"/>
                      <a:pt x="1400" y="105"/>
                    </a:cubicBezTo>
                    <a:cubicBezTo>
                      <a:pt x="1341" y="2999"/>
                      <a:pt x="1064" y="5894"/>
                      <a:pt x="528" y="8748"/>
                    </a:cubicBezTo>
                    <a:cubicBezTo>
                      <a:pt x="369" y="9541"/>
                      <a:pt x="210" y="10353"/>
                      <a:pt x="12" y="11146"/>
                    </a:cubicBezTo>
                    <a:cubicBezTo>
                      <a:pt x="1" y="11230"/>
                      <a:pt x="68" y="11285"/>
                      <a:pt x="132" y="11285"/>
                    </a:cubicBezTo>
                    <a:cubicBezTo>
                      <a:pt x="175" y="11285"/>
                      <a:pt x="215" y="11261"/>
                      <a:pt x="231" y="11206"/>
                    </a:cubicBezTo>
                    <a:cubicBezTo>
                      <a:pt x="884" y="8371"/>
                      <a:pt x="1321" y="5477"/>
                      <a:pt x="1500" y="2563"/>
                    </a:cubicBezTo>
                    <a:cubicBezTo>
                      <a:pt x="1558" y="1750"/>
                      <a:pt x="1598" y="938"/>
                      <a:pt x="1598" y="105"/>
                    </a:cubicBezTo>
                    <a:cubicBezTo>
                      <a:pt x="1608" y="36"/>
                      <a:pt x="1559" y="1"/>
                      <a:pt x="1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9" name="Google Shape;3049;p30"/>
              <p:cNvSpPr/>
              <p:nvPr/>
            </p:nvSpPr>
            <p:spPr>
              <a:xfrm>
                <a:off x="3759732" y="2141620"/>
                <a:ext cx="95146" cy="229668"/>
              </a:xfrm>
              <a:custGeom>
                <a:avLst/>
                <a:gdLst/>
                <a:ahLst/>
                <a:cxnLst/>
                <a:rect l="l" t="t" r="r" b="b"/>
                <a:pathLst>
                  <a:path w="5067" h="12231" extrusionOk="0">
                    <a:moveTo>
                      <a:pt x="4962" y="0"/>
                    </a:moveTo>
                    <a:cubicBezTo>
                      <a:pt x="4908" y="0"/>
                      <a:pt x="4848" y="35"/>
                      <a:pt x="4838" y="104"/>
                    </a:cubicBezTo>
                    <a:cubicBezTo>
                      <a:pt x="4719" y="1729"/>
                      <a:pt x="4164" y="3296"/>
                      <a:pt x="3511" y="4782"/>
                    </a:cubicBezTo>
                    <a:cubicBezTo>
                      <a:pt x="2837" y="6349"/>
                      <a:pt x="2083" y="7874"/>
                      <a:pt x="1330" y="9421"/>
                    </a:cubicBezTo>
                    <a:cubicBezTo>
                      <a:pt x="913" y="10313"/>
                      <a:pt x="477" y="11186"/>
                      <a:pt x="41" y="12077"/>
                    </a:cubicBezTo>
                    <a:cubicBezTo>
                      <a:pt x="1" y="12158"/>
                      <a:pt x="71" y="12230"/>
                      <a:pt x="138" y="12230"/>
                    </a:cubicBezTo>
                    <a:cubicBezTo>
                      <a:pt x="170" y="12230"/>
                      <a:pt x="201" y="12214"/>
                      <a:pt x="220" y="12177"/>
                    </a:cubicBezTo>
                    <a:cubicBezTo>
                      <a:pt x="1013" y="10591"/>
                      <a:pt x="1785" y="8984"/>
                      <a:pt x="2538" y="7380"/>
                    </a:cubicBezTo>
                    <a:cubicBezTo>
                      <a:pt x="3252" y="5892"/>
                      <a:pt x="3986" y="4386"/>
                      <a:pt x="4502" y="2800"/>
                    </a:cubicBezTo>
                    <a:cubicBezTo>
                      <a:pt x="4779" y="1928"/>
                      <a:pt x="4977" y="1016"/>
                      <a:pt x="5057" y="104"/>
                    </a:cubicBezTo>
                    <a:cubicBezTo>
                      <a:pt x="5066" y="35"/>
                      <a:pt x="5017" y="0"/>
                      <a:pt x="4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30"/>
              <p:cNvSpPr/>
              <p:nvPr/>
            </p:nvSpPr>
            <p:spPr>
              <a:xfrm>
                <a:off x="3790246" y="2166162"/>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30"/>
              <p:cNvSpPr/>
              <p:nvPr/>
            </p:nvSpPr>
            <p:spPr>
              <a:xfrm>
                <a:off x="3513614" y="2338651"/>
                <a:ext cx="203342" cy="114073"/>
              </a:xfrm>
              <a:custGeom>
                <a:avLst/>
                <a:gdLst/>
                <a:ahLst/>
                <a:cxnLst/>
                <a:rect l="l" t="t" r="r" b="b"/>
                <a:pathLst>
                  <a:path w="10829" h="6075" extrusionOk="0">
                    <a:moveTo>
                      <a:pt x="10667" y="0"/>
                    </a:moveTo>
                    <a:cubicBezTo>
                      <a:pt x="10649" y="0"/>
                      <a:pt x="10630" y="6"/>
                      <a:pt x="10610" y="19"/>
                    </a:cubicBezTo>
                    <a:cubicBezTo>
                      <a:pt x="7994" y="1703"/>
                      <a:pt x="5338" y="3388"/>
                      <a:pt x="2543" y="4776"/>
                    </a:cubicBezTo>
                    <a:cubicBezTo>
                      <a:pt x="1730" y="5152"/>
                      <a:pt x="937" y="5529"/>
                      <a:pt x="104" y="5865"/>
                    </a:cubicBezTo>
                    <a:cubicBezTo>
                      <a:pt x="1" y="5918"/>
                      <a:pt x="33" y="6075"/>
                      <a:pt x="122" y="6075"/>
                    </a:cubicBezTo>
                    <a:cubicBezTo>
                      <a:pt x="135" y="6075"/>
                      <a:pt x="149" y="6072"/>
                      <a:pt x="165" y="6064"/>
                    </a:cubicBezTo>
                    <a:cubicBezTo>
                      <a:pt x="3078" y="4874"/>
                      <a:pt x="5813" y="3289"/>
                      <a:pt x="8490" y="1623"/>
                    </a:cubicBezTo>
                    <a:cubicBezTo>
                      <a:pt x="9243" y="1148"/>
                      <a:pt x="9976" y="672"/>
                      <a:pt x="10729" y="196"/>
                    </a:cubicBezTo>
                    <a:cubicBezTo>
                      <a:pt x="10829" y="147"/>
                      <a:pt x="10762" y="0"/>
                      <a:pt x="10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30"/>
              <p:cNvSpPr/>
              <p:nvPr/>
            </p:nvSpPr>
            <p:spPr>
              <a:xfrm>
                <a:off x="3609755" y="2415075"/>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30"/>
              <p:cNvSpPr/>
              <p:nvPr/>
            </p:nvSpPr>
            <p:spPr>
              <a:xfrm>
                <a:off x="3687176" y="2432706"/>
                <a:ext cx="29406" cy="25857"/>
              </a:xfrm>
              <a:custGeom>
                <a:avLst/>
                <a:gdLst/>
                <a:ahLst/>
                <a:cxnLst/>
                <a:rect l="l" t="t" r="r" b="b"/>
                <a:pathLst>
                  <a:path w="1566" h="1377" extrusionOk="0">
                    <a:moveTo>
                      <a:pt x="1412" y="1"/>
                    </a:moveTo>
                    <a:cubicBezTo>
                      <a:pt x="1391" y="1"/>
                      <a:pt x="1369" y="8"/>
                      <a:pt x="1348" y="24"/>
                    </a:cubicBezTo>
                    <a:cubicBezTo>
                      <a:pt x="931" y="420"/>
                      <a:pt x="495" y="817"/>
                      <a:pt x="80" y="1194"/>
                    </a:cubicBezTo>
                    <a:cubicBezTo>
                      <a:pt x="0" y="1272"/>
                      <a:pt x="84" y="1376"/>
                      <a:pt x="172" y="1376"/>
                    </a:cubicBezTo>
                    <a:cubicBezTo>
                      <a:pt x="195" y="1376"/>
                      <a:pt x="218" y="1369"/>
                      <a:pt x="238" y="1353"/>
                    </a:cubicBezTo>
                    <a:cubicBezTo>
                      <a:pt x="654" y="956"/>
                      <a:pt x="1071" y="560"/>
                      <a:pt x="1486" y="183"/>
                    </a:cubicBezTo>
                    <a:cubicBezTo>
                      <a:pt x="1566" y="104"/>
                      <a:pt x="1494"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4" name="Google Shape;3054;p30"/>
              <p:cNvSpPr/>
              <p:nvPr/>
            </p:nvSpPr>
            <p:spPr>
              <a:xfrm>
                <a:off x="3501540" y="2231404"/>
                <a:ext cx="27960" cy="10215"/>
              </a:xfrm>
              <a:custGeom>
                <a:avLst/>
                <a:gdLst/>
                <a:ahLst/>
                <a:cxnLst/>
                <a:rect l="l" t="t" r="r" b="b"/>
                <a:pathLst>
                  <a:path w="1489" h="544" extrusionOk="0">
                    <a:moveTo>
                      <a:pt x="1338" y="1"/>
                    </a:moveTo>
                    <a:cubicBezTo>
                      <a:pt x="1327" y="1"/>
                      <a:pt x="1315" y="3"/>
                      <a:pt x="1302" y="6"/>
                    </a:cubicBezTo>
                    <a:cubicBezTo>
                      <a:pt x="906" y="106"/>
                      <a:pt x="510" y="225"/>
                      <a:pt x="134" y="323"/>
                    </a:cubicBezTo>
                    <a:cubicBezTo>
                      <a:pt x="0" y="361"/>
                      <a:pt x="49" y="543"/>
                      <a:pt x="157" y="543"/>
                    </a:cubicBezTo>
                    <a:cubicBezTo>
                      <a:pt x="163" y="543"/>
                      <a:pt x="168" y="543"/>
                      <a:pt x="173" y="542"/>
                    </a:cubicBezTo>
                    <a:cubicBezTo>
                      <a:pt x="570" y="423"/>
                      <a:pt x="966" y="304"/>
                      <a:pt x="1363" y="204"/>
                    </a:cubicBezTo>
                    <a:cubicBezTo>
                      <a:pt x="1488" y="168"/>
                      <a:pt x="1451" y="1"/>
                      <a:pt x="1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5" name="Google Shape;3055;p30"/>
              <p:cNvSpPr/>
              <p:nvPr/>
            </p:nvSpPr>
            <p:spPr>
              <a:xfrm>
                <a:off x="3904189" y="2274038"/>
                <a:ext cx="152154" cy="193821"/>
              </a:xfrm>
              <a:custGeom>
                <a:avLst/>
                <a:gdLst/>
                <a:ahLst/>
                <a:cxnLst/>
                <a:rect l="l" t="t" r="r" b="b"/>
                <a:pathLst>
                  <a:path w="8103" h="10322" extrusionOk="0">
                    <a:moveTo>
                      <a:pt x="7958" y="0"/>
                    </a:moveTo>
                    <a:cubicBezTo>
                      <a:pt x="7926" y="0"/>
                      <a:pt x="7893" y="15"/>
                      <a:pt x="7870" y="50"/>
                    </a:cubicBezTo>
                    <a:cubicBezTo>
                      <a:pt x="6879" y="1477"/>
                      <a:pt x="5887" y="2905"/>
                      <a:pt x="4876" y="4332"/>
                    </a:cubicBezTo>
                    <a:cubicBezTo>
                      <a:pt x="4381" y="5045"/>
                      <a:pt x="3866" y="5738"/>
                      <a:pt x="3369" y="6452"/>
                    </a:cubicBezTo>
                    <a:cubicBezTo>
                      <a:pt x="2914" y="7086"/>
                      <a:pt x="2457" y="7702"/>
                      <a:pt x="1942" y="8315"/>
                    </a:cubicBezTo>
                    <a:cubicBezTo>
                      <a:pt x="1387" y="8989"/>
                      <a:pt x="773" y="9605"/>
                      <a:pt x="79" y="10160"/>
                    </a:cubicBezTo>
                    <a:cubicBezTo>
                      <a:pt x="1" y="10222"/>
                      <a:pt x="71" y="10321"/>
                      <a:pt x="162" y="10321"/>
                    </a:cubicBezTo>
                    <a:cubicBezTo>
                      <a:pt x="186" y="10321"/>
                      <a:pt x="212" y="10314"/>
                      <a:pt x="237" y="10298"/>
                    </a:cubicBezTo>
                    <a:cubicBezTo>
                      <a:pt x="1466" y="9346"/>
                      <a:pt x="2438" y="8098"/>
                      <a:pt x="3350" y="6829"/>
                    </a:cubicBezTo>
                    <a:cubicBezTo>
                      <a:pt x="4360" y="5442"/>
                      <a:pt x="5351" y="4015"/>
                      <a:pt x="6343" y="2606"/>
                    </a:cubicBezTo>
                    <a:cubicBezTo>
                      <a:pt x="6918" y="1794"/>
                      <a:pt x="7492" y="981"/>
                      <a:pt x="8047" y="148"/>
                    </a:cubicBezTo>
                    <a:cubicBezTo>
                      <a:pt x="8103" y="79"/>
                      <a:pt x="8032" y="0"/>
                      <a:pt x="7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30"/>
              <p:cNvSpPr/>
              <p:nvPr/>
            </p:nvSpPr>
            <p:spPr>
              <a:xfrm>
                <a:off x="3941016" y="2271563"/>
                <a:ext cx="155196" cy="218401"/>
              </a:xfrm>
              <a:custGeom>
                <a:avLst/>
                <a:gdLst/>
                <a:ahLst/>
                <a:cxnLst/>
                <a:rect l="l" t="t" r="r" b="b"/>
                <a:pathLst>
                  <a:path w="8265" h="11631" extrusionOk="0">
                    <a:moveTo>
                      <a:pt x="8128" y="0"/>
                    </a:moveTo>
                    <a:cubicBezTo>
                      <a:pt x="8096" y="0"/>
                      <a:pt x="8065" y="18"/>
                      <a:pt x="8046" y="62"/>
                    </a:cubicBezTo>
                    <a:cubicBezTo>
                      <a:pt x="7292" y="1708"/>
                      <a:pt x="6441" y="3313"/>
                      <a:pt x="5450" y="4840"/>
                    </a:cubicBezTo>
                    <a:cubicBezTo>
                      <a:pt x="4477" y="6366"/>
                      <a:pt x="3388" y="7833"/>
                      <a:pt x="2199" y="9201"/>
                    </a:cubicBezTo>
                    <a:cubicBezTo>
                      <a:pt x="1525" y="9974"/>
                      <a:pt x="811" y="10727"/>
                      <a:pt x="77" y="11440"/>
                    </a:cubicBezTo>
                    <a:cubicBezTo>
                      <a:pt x="1" y="11518"/>
                      <a:pt x="79" y="11631"/>
                      <a:pt x="164" y="11631"/>
                    </a:cubicBezTo>
                    <a:cubicBezTo>
                      <a:pt x="188" y="11631"/>
                      <a:pt x="213" y="11621"/>
                      <a:pt x="235" y="11599"/>
                    </a:cubicBezTo>
                    <a:cubicBezTo>
                      <a:pt x="1525" y="10330"/>
                      <a:pt x="2733" y="8963"/>
                      <a:pt x="3843" y="7497"/>
                    </a:cubicBezTo>
                    <a:cubicBezTo>
                      <a:pt x="4953" y="6049"/>
                      <a:pt x="5965" y="4523"/>
                      <a:pt x="6837" y="2917"/>
                    </a:cubicBezTo>
                    <a:cubicBezTo>
                      <a:pt x="7353" y="2025"/>
                      <a:pt x="7808" y="1093"/>
                      <a:pt x="8225" y="162"/>
                    </a:cubicBezTo>
                    <a:cubicBezTo>
                      <a:pt x="8265" y="81"/>
                      <a:pt x="8195" y="0"/>
                      <a:pt x="8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30"/>
              <p:cNvSpPr/>
              <p:nvPr/>
            </p:nvSpPr>
            <p:spPr>
              <a:xfrm>
                <a:off x="3783350" y="2479575"/>
                <a:ext cx="147758" cy="285641"/>
              </a:xfrm>
              <a:custGeom>
                <a:avLst/>
                <a:gdLst/>
                <a:ahLst/>
                <a:cxnLst/>
                <a:rect l="l" t="t" r="r" b="b"/>
                <a:pathLst>
                  <a:path w="8368" h="16163" extrusionOk="0">
                    <a:moveTo>
                      <a:pt x="8237" y="1"/>
                    </a:moveTo>
                    <a:cubicBezTo>
                      <a:pt x="8197" y="1"/>
                      <a:pt x="8159" y="20"/>
                      <a:pt x="8144" y="65"/>
                    </a:cubicBezTo>
                    <a:cubicBezTo>
                      <a:pt x="7291" y="2246"/>
                      <a:pt x="6360" y="4387"/>
                      <a:pt x="5348" y="6488"/>
                    </a:cubicBezTo>
                    <a:cubicBezTo>
                      <a:pt x="4357" y="8589"/>
                      <a:pt x="3268" y="10632"/>
                      <a:pt x="2098" y="12653"/>
                    </a:cubicBezTo>
                    <a:cubicBezTo>
                      <a:pt x="1444" y="13783"/>
                      <a:pt x="770" y="14913"/>
                      <a:pt x="57" y="16003"/>
                    </a:cubicBezTo>
                    <a:cubicBezTo>
                      <a:pt x="0" y="16087"/>
                      <a:pt x="85" y="16163"/>
                      <a:pt x="159" y="16163"/>
                    </a:cubicBezTo>
                    <a:cubicBezTo>
                      <a:pt x="189" y="16163"/>
                      <a:pt x="217" y="16150"/>
                      <a:pt x="234" y="16122"/>
                    </a:cubicBezTo>
                    <a:cubicBezTo>
                      <a:pt x="1503" y="14139"/>
                      <a:pt x="2692" y="12117"/>
                      <a:pt x="3783" y="10037"/>
                    </a:cubicBezTo>
                    <a:cubicBezTo>
                      <a:pt x="4893" y="7994"/>
                      <a:pt x="5904" y="5893"/>
                      <a:pt x="6836" y="3752"/>
                    </a:cubicBezTo>
                    <a:cubicBezTo>
                      <a:pt x="7370" y="2563"/>
                      <a:pt x="7867" y="1355"/>
                      <a:pt x="8343" y="126"/>
                    </a:cubicBezTo>
                    <a:cubicBezTo>
                      <a:pt x="8367" y="52"/>
                      <a:pt x="8300" y="1"/>
                      <a:pt x="8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30"/>
              <p:cNvSpPr/>
              <p:nvPr/>
            </p:nvSpPr>
            <p:spPr>
              <a:xfrm>
                <a:off x="3945993" y="2559020"/>
                <a:ext cx="95014" cy="238869"/>
              </a:xfrm>
              <a:custGeom>
                <a:avLst/>
                <a:gdLst/>
                <a:ahLst/>
                <a:cxnLst/>
                <a:rect l="l" t="t" r="r" b="b"/>
                <a:pathLst>
                  <a:path w="5060" h="12721" extrusionOk="0">
                    <a:moveTo>
                      <a:pt x="4930" y="0"/>
                    </a:moveTo>
                    <a:cubicBezTo>
                      <a:pt x="4887" y="0"/>
                      <a:pt x="4846" y="22"/>
                      <a:pt x="4838" y="71"/>
                    </a:cubicBezTo>
                    <a:cubicBezTo>
                      <a:pt x="4421" y="1755"/>
                      <a:pt x="3926" y="3420"/>
                      <a:pt x="3351" y="5066"/>
                    </a:cubicBezTo>
                    <a:cubicBezTo>
                      <a:pt x="2756" y="6711"/>
                      <a:pt x="2103" y="8336"/>
                      <a:pt x="1368" y="9922"/>
                    </a:cubicBezTo>
                    <a:cubicBezTo>
                      <a:pt x="953" y="10815"/>
                      <a:pt x="496" y="11687"/>
                      <a:pt x="41" y="12559"/>
                    </a:cubicBezTo>
                    <a:cubicBezTo>
                      <a:pt x="0" y="12640"/>
                      <a:pt x="69" y="12720"/>
                      <a:pt x="137" y="12720"/>
                    </a:cubicBezTo>
                    <a:cubicBezTo>
                      <a:pt x="168" y="12720"/>
                      <a:pt x="200" y="12702"/>
                      <a:pt x="219" y="12657"/>
                    </a:cubicBezTo>
                    <a:cubicBezTo>
                      <a:pt x="1051" y="11132"/>
                      <a:pt x="1804" y="9546"/>
                      <a:pt x="2459" y="7940"/>
                    </a:cubicBezTo>
                    <a:cubicBezTo>
                      <a:pt x="3133" y="6314"/>
                      <a:pt x="3728" y="4670"/>
                      <a:pt x="4243" y="3005"/>
                    </a:cubicBezTo>
                    <a:cubicBezTo>
                      <a:pt x="4540" y="2053"/>
                      <a:pt x="4799" y="1102"/>
                      <a:pt x="5036" y="129"/>
                    </a:cubicBezTo>
                    <a:cubicBezTo>
                      <a:pt x="5060" y="48"/>
                      <a:pt x="4992" y="0"/>
                      <a:pt x="4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30"/>
              <p:cNvSpPr/>
              <p:nvPr/>
            </p:nvSpPr>
            <p:spPr>
              <a:xfrm>
                <a:off x="4003675" y="2583852"/>
                <a:ext cx="76781" cy="209087"/>
              </a:xfrm>
              <a:custGeom>
                <a:avLst/>
                <a:gdLst/>
                <a:ahLst/>
                <a:cxnLst/>
                <a:rect l="l" t="t" r="r" b="b"/>
                <a:pathLst>
                  <a:path w="4089" h="11135" extrusionOk="0">
                    <a:moveTo>
                      <a:pt x="3956" y="1"/>
                    </a:moveTo>
                    <a:cubicBezTo>
                      <a:pt x="3914" y="1"/>
                      <a:pt x="3875" y="25"/>
                      <a:pt x="3867" y="80"/>
                    </a:cubicBezTo>
                    <a:cubicBezTo>
                      <a:pt x="3134" y="2993"/>
                      <a:pt x="2202" y="5848"/>
                      <a:pt x="1052" y="8623"/>
                    </a:cubicBezTo>
                    <a:cubicBezTo>
                      <a:pt x="735" y="9416"/>
                      <a:pt x="399" y="10190"/>
                      <a:pt x="42" y="10962"/>
                    </a:cubicBezTo>
                    <a:cubicBezTo>
                      <a:pt x="0" y="11058"/>
                      <a:pt x="72" y="11134"/>
                      <a:pt x="140" y="11134"/>
                    </a:cubicBezTo>
                    <a:cubicBezTo>
                      <a:pt x="171" y="11134"/>
                      <a:pt x="201" y="11118"/>
                      <a:pt x="219" y="11081"/>
                    </a:cubicBezTo>
                    <a:cubicBezTo>
                      <a:pt x="1488" y="8346"/>
                      <a:pt x="2558" y="5512"/>
                      <a:pt x="3391" y="2597"/>
                    </a:cubicBezTo>
                    <a:cubicBezTo>
                      <a:pt x="3629" y="1785"/>
                      <a:pt x="3867" y="952"/>
                      <a:pt x="4065" y="139"/>
                    </a:cubicBezTo>
                    <a:cubicBezTo>
                      <a:pt x="4089" y="56"/>
                      <a:pt x="4019" y="1"/>
                      <a:pt x="3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30"/>
              <p:cNvSpPr/>
              <p:nvPr/>
            </p:nvSpPr>
            <p:spPr>
              <a:xfrm>
                <a:off x="4063404" y="2614809"/>
                <a:ext cx="57872" cy="171701"/>
              </a:xfrm>
              <a:custGeom>
                <a:avLst/>
                <a:gdLst/>
                <a:ahLst/>
                <a:cxnLst/>
                <a:rect l="l" t="t" r="r" b="b"/>
                <a:pathLst>
                  <a:path w="3082" h="9144" extrusionOk="0">
                    <a:moveTo>
                      <a:pt x="2956" y="0"/>
                    </a:moveTo>
                    <a:cubicBezTo>
                      <a:pt x="2915" y="0"/>
                      <a:pt x="2875" y="24"/>
                      <a:pt x="2859" y="79"/>
                    </a:cubicBezTo>
                    <a:cubicBezTo>
                      <a:pt x="2344" y="2457"/>
                      <a:pt x="1651" y="4797"/>
                      <a:pt x="797" y="7096"/>
                    </a:cubicBezTo>
                    <a:cubicBezTo>
                      <a:pt x="540" y="7730"/>
                      <a:pt x="303" y="8385"/>
                      <a:pt x="25" y="9020"/>
                    </a:cubicBezTo>
                    <a:cubicBezTo>
                      <a:pt x="1" y="9093"/>
                      <a:pt x="67" y="9143"/>
                      <a:pt x="130" y="9143"/>
                    </a:cubicBezTo>
                    <a:cubicBezTo>
                      <a:pt x="170" y="9143"/>
                      <a:pt x="208" y="9124"/>
                      <a:pt x="223" y="9078"/>
                    </a:cubicBezTo>
                    <a:cubicBezTo>
                      <a:pt x="1175" y="6818"/>
                      <a:pt x="1968" y="4500"/>
                      <a:pt x="2581" y="2140"/>
                    </a:cubicBezTo>
                    <a:cubicBezTo>
                      <a:pt x="2761" y="1487"/>
                      <a:pt x="2919" y="813"/>
                      <a:pt x="3057" y="139"/>
                    </a:cubicBezTo>
                    <a:cubicBezTo>
                      <a:pt x="3081" y="55"/>
                      <a:pt x="3018" y="0"/>
                      <a:pt x="2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1" name="Google Shape;3061;p30"/>
              <p:cNvSpPr/>
              <p:nvPr/>
            </p:nvSpPr>
            <p:spPr>
              <a:xfrm>
                <a:off x="4132776" y="2657845"/>
                <a:ext cx="40146" cy="158707"/>
              </a:xfrm>
              <a:custGeom>
                <a:avLst/>
                <a:gdLst/>
                <a:ahLst/>
                <a:cxnLst/>
                <a:rect l="l" t="t" r="r" b="b"/>
                <a:pathLst>
                  <a:path w="2138" h="8452" extrusionOk="0">
                    <a:moveTo>
                      <a:pt x="2014" y="1"/>
                    </a:moveTo>
                    <a:cubicBezTo>
                      <a:pt x="1973" y="1"/>
                      <a:pt x="1936" y="24"/>
                      <a:pt x="1928" y="81"/>
                    </a:cubicBezTo>
                    <a:cubicBezTo>
                      <a:pt x="1590" y="2261"/>
                      <a:pt x="1135" y="4402"/>
                      <a:pt x="559" y="6543"/>
                    </a:cubicBezTo>
                    <a:cubicBezTo>
                      <a:pt x="382" y="7138"/>
                      <a:pt x="223" y="7732"/>
                      <a:pt x="25" y="8327"/>
                    </a:cubicBezTo>
                    <a:cubicBezTo>
                      <a:pt x="0" y="8401"/>
                      <a:pt x="74" y="8452"/>
                      <a:pt x="144" y="8452"/>
                    </a:cubicBezTo>
                    <a:cubicBezTo>
                      <a:pt x="186" y="8452"/>
                      <a:pt x="227" y="8433"/>
                      <a:pt x="242" y="8387"/>
                    </a:cubicBezTo>
                    <a:cubicBezTo>
                      <a:pt x="877" y="6265"/>
                      <a:pt x="1413" y="4125"/>
                      <a:pt x="1809" y="1965"/>
                    </a:cubicBezTo>
                    <a:cubicBezTo>
                      <a:pt x="1928" y="1349"/>
                      <a:pt x="2026" y="736"/>
                      <a:pt x="2126" y="120"/>
                    </a:cubicBezTo>
                    <a:cubicBezTo>
                      <a:pt x="2137" y="50"/>
                      <a:pt x="2073" y="1"/>
                      <a:pt x="2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2" name="Google Shape;3062;p30"/>
              <p:cNvSpPr/>
              <p:nvPr/>
            </p:nvSpPr>
            <p:spPr>
              <a:xfrm>
                <a:off x="4055912" y="2469923"/>
                <a:ext cx="183644" cy="101812"/>
              </a:xfrm>
              <a:custGeom>
                <a:avLst/>
                <a:gdLst/>
                <a:ahLst/>
                <a:cxnLst/>
                <a:rect l="l" t="t" r="r" b="b"/>
                <a:pathLst>
                  <a:path w="9780" h="5422" extrusionOk="0">
                    <a:moveTo>
                      <a:pt x="9616" y="1"/>
                    </a:moveTo>
                    <a:cubicBezTo>
                      <a:pt x="9592" y="1"/>
                      <a:pt x="9567" y="8"/>
                      <a:pt x="9542" y="24"/>
                    </a:cubicBezTo>
                    <a:cubicBezTo>
                      <a:pt x="7402" y="1869"/>
                      <a:pt x="4963" y="3354"/>
                      <a:pt x="2346" y="4425"/>
                    </a:cubicBezTo>
                    <a:cubicBezTo>
                      <a:pt x="1613" y="4723"/>
                      <a:pt x="879" y="4980"/>
                      <a:pt x="126" y="5218"/>
                    </a:cubicBezTo>
                    <a:cubicBezTo>
                      <a:pt x="0" y="5254"/>
                      <a:pt x="38" y="5421"/>
                      <a:pt x="135" y="5421"/>
                    </a:cubicBezTo>
                    <a:cubicBezTo>
                      <a:pt x="145" y="5421"/>
                      <a:pt x="155" y="5420"/>
                      <a:pt x="166" y="5416"/>
                    </a:cubicBezTo>
                    <a:cubicBezTo>
                      <a:pt x="2901" y="4583"/>
                      <a:pt x="5478" y="3296"/>
                      <a:pt x="7798" y="1650"/>
                    </a:cubicBezTo>
                    <a:cubicBezTo>
                      <a:pt x="8451" y="1195"/>
                      <a:pt x="9086" y="698"/>
                      <a:pt x="9701" y="183"/>
                    </a:cubicBezTo>
                    <a:cubicBezTo>
                      <a:pt x="9779" y="105"/>
                      <a:pt x="9708" y="1"/>
                      <a:pt x="9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30"/>
              <p:cNvSpPr/>
              <p:nvPr/>
            </p:nvSpPr>
            <p:spPr>
              <a:xfrm>
                <a:off x="4142233" y="2551999"/>
                <a:ext cx="137526" cy="83748"/>
              </a:xfrm>
              <a:custGeom>
                <a:avLst/>
                <a:gdLst/>
                <a:ahLst/>
                <a:cxnLst/>
                <a:rect l="l" t="t" r="r" b="b"/>
                <a:pathLst>
                  <a:path w="7324" h="4460" extrusionOk="0">
                    <a:moveTo>
                      <a:pt x="7181" y="0"/>
                    </a:moveTo>
                    <a:cubicBezTo>
                      <a:pt x="7156" y="0"/>
                      <a:pt x="7130" y="11"/>
                      <a:pt x="7105" y="35"/>
                    </a:cubicBezTo>
                    <a:cubicBezTo>
                      <a:pt x="6352" y="847"/>
                      <a:pt x="5580" y="1640"/>
                      <a:pt x="4628" y="2255"/>
                    </a:cubicBezTo>
                    <a:cubicBezTo>
                      <a:pt x="3756" y="2829"/>
                      <a:pt x="2784" y="3265"/>
                      <a:pt x="1793" y="3643"/>
                    </a:cubicBezTo>
                    <a:cubicBezTo>
                      <a:pt x="1238" y="3860"/>
                      <a:pt x="683" y="4058"/>
                      <a:pt x="109" y="4256"/>
                    </a:cubicBezTo>
                    <a:cubicBezTo>
                      <a:pt x="1" y="4292"/>
                      <a:pt x="24" y="4460"/>
                      <a:pt x="133" y="4460"/>
                    </a:cubicBezTo>
                    <a:cubicBezTo>
                      <a:pt x="143" y="4460"/>
                      <a:pt x="155" y="4458"/>
                      <a:pt x="167" y="4454"/>
                    </a:cubicBezTo>
                    <a:cubicBezTo>
                      <a:pt x="2189" y="3741"/>
                      <a:pt x="4251" y="3008"/>
                      <a:pt x="5876" y="1560"/>
                    </a:cubicBezTo>
                    <a:cubicBezTo>
                      <a:pt x="6352" y="1124"/>
                      <a:pt x="6809" y="649"/>
                      <a:pt x="7264" y="173"/>
                    </a:cubicBezTo>
                    <a:cubicBezTo>
                      <a:pt x="7324" y="98"/>
                      <a:pt x="7260" y="0"/>
                      <a:pt x="7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30"/>
              <p:cNvSpPr/>
              <p:nvPr/>
            </p:nvSpPr>
            <p:spPr>
              <a:xfrm>
                <a:off x="4156917" y="2551454"/>
                <a:ext cx="34982" cy="25012"/>
              </a:xfrm>
              <a:custGeom>
                <a:avLst/>
                <a:gdLst/>
                <a:ahLst/>
                <a:cxnLst/>
                <a:rect l="l" t="t" r="r" b="b"/>
                <a:pathLst>
                  <a:path w="1863" h="1332" extrusionOk="0">
                    <a:moveTo>
                      <a:pt x="1701" y="0"/>
                    </a:moveTo>
                    <a:cubicBezTo>
                      <a:pt x="1677" y="0"/>
                      <a:pt x="1651" y="7"/>
                      <a:pt x="1626" y="24"/>
                    </a:cubicBezTo>
                    <a:cubicBezTo>
                      <a:pt x="1130" y="421"/>
                      <a:pt x="614" y="796"/>
                      <a:pt x="99" y="1134"/>
                    </a:cubicBezTo>
                    <a:cubicBezTo>
                      <a:pt x="1" y="1200"/>
                      <a:pt x="52" y="1332"/>
                      <a:pt x="139" y="1332"/>
                    </a:cubicBezTo>
                    <a:cubicBezTo>
                      <a:pt x="158" y="1332"/>
                      <a:pt x="178" y="1326"/>
                      <a:pt x="199" y="1312"/>
                    </a:cubicBezTo>
                    <a:cubicBezTo>
                      <a:pt x="754" y="955"/>
                      <a:pt x="1269" y="579"/>
                      <a:pt x="1785" y="162"/>
                    </a:cubicBezTo>
                    <a:cubicBezTo>
                      <a:pt x="1862" y="100"/>
                      <a:pt x="1793" y="0"/>
                      <a:pt x="1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30"/>
              <p:cNvSpPr/>
              <p:nvPr/>
            </p:nvSpPr>
            <p:spPr>
              <a:xfrm>
                <a:off x="4044120" y="2449137"/>
                <a:ext cx="22045" cy="26795"/>
              </a:xfrm>
              <a:custGeom>
                <a:avLst/>
                <a:gdLst/>
                <a:ahLst/>
                <a:cxnLst/>
                <a:rect l="l" t="t" r="r" b="b"/>
                <a:pathLst>
                  <a:path w="1174" h="1427" extrusionOk="0">
                    <a:moveTo>
                      <a:pt x="1018" y="1"/>
                    </a:moveTo>
                    <a:cubicBezTo>
                      <a:pt x="987" y="1"/>
                      <a:pt x="956" y="13"/>
                      <a:pt x="933" y="42"/>
                    </a:cubicBezTo>
                    <a:cubicBezTo>
                      <a:pt x="675" y="457"/>
                      <a:pt x="378" y="874"/>
                      <a:pt x="40" y="1250"/>
                    </a:cubicBezTo>
                    <a:cubicBezTo>
                      <a:pt x="1" y="1290"/>
                      <a:pt x="1" y="1350"/>
                      <a:pt x="40" y="1390"/>
                    </a:cubicBezTo>
                    <a:cubicBezTo>
                      <a:pt x="62" y="1411"/>
                      <a:pt x="96" y="1427"/>
                      <a:pt x="128" y="1427"/>
                    </a:cubicBezTo>
                    <a:cubicBezTo>
                      <a:pt x="155" y="1427"/>
                      <a:pt x="181" y="1416"/>
                      <a:pt x="199" y="1390"/>
                    </a:cubicBezTo>
                    <a:cubicBezTo>
                      <a:pt x="537" y="993"/>
                      <a:pt x="833" y="576"/>
                      <a:pt x="1131" y="161"/>
                    </a:cubicBezTo>
                    <a:cubicBezTo>
                      <a:pt x="1173" y="76"/>
                      <a:pt x="1095"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30"/>
              <p:cNvSpPr/>
              <p:nvPr/>
            </p:nvSpPr>
            <p:spPr>
              <a:xfrm>
                <a:off x="3950682" y="2584071"/>
                <a:ext cx="23566" cy="55563"/>
              </a:xfrm>
              <a:custGeom>
                <a:avLst/>
                <a:gdLst/>
                <a:ahLst/>
                <a:cxnLst/>
                <a:rect l="l" t="t" r="r" b="b"/>
                <a:pathLst>
                  <a:path w="1255" h="2959" extrusionOk="0">
                    <a:moveTo>
                      <a:pt x="1124" y="1"/>
                    </a:moveTo>
                    <a:cubicBezTo>
                      <a:pt x="1081" y="1"/>
                      <a:pt x="1040" y="23"/>
                      <a:pt x="1033" y="71"/>
                    </a:cubicBezTo>
                    <a:cubicBezTo>
                      <a:pt x="774" y="1002"/>
                      <a:pt x="457" y="1914"/>
                      <a:pt x="42" y="2807"/>
                    </a:cubicBezTo>
                    <a:cubicBezTo>
                      <a:pt x="1" y="2888"/>
                      <a:pt x="79" y="2959"/>
                      <a:pt x="146" y="2959"/>
                    </a:cubicBezTo>
                    <a:cubicBezTo>
                      <a:pt x="178" y="2959"/>
                      <a:pt x="207" y="2943"/>
                      <a:pt x="219" y="2905"/>
                    </a:cubicBezTo>
                    <a:cubicBezTo>
                      <a:pt x="636" y="2014"/>
                      <a:pt x="972" y="1081"/>
                      <a:pt x="1231" y="130"/>
                    </a:cubicBezTo>
                    <a:cubicBezTo>
                      <a:pt x="1254" y="48"/>
                      <a:pt x="1187" y="1"/>
                      <a:pt x="1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30"/>
              <p:cNvSpPr/>
              <p:nvPr/>
            </p:nvSpPr>
            <p:spPr>
              <a:xfrm>
                <a:off x="3905653" y="2374140"/>
                <a:ext cx="21275" cy="27565"/>
              </a:xfrm>
              <a:custGeom>
                <a:avLst/>
                <a:gdLst/>
                <a:ahLst/>
                <a:cxnLst/>
                <a:rect l="l" t="t" r="r" b="b"/>
                <a:pathLst>
                  <a:path w="1133" h="1468" extrusionOk="0">
                    <a:moveTo>
                      <a:pt x="982" y="1"/>
                    </a:moveTo>
                    <a:cubicBezTo>
                      <a:pt x="949" y="1"/>
                      <a:pt x="917" y="15"/>
                      <a:pt x="893" y="51"/>
                    </a:cubicBezTo>
                    <a:cubicBezTo>
                      <a:pt x="635" y="487"/>
                      <a:pt x="357" y="904"/>
                      <a:pt x="61" y="1300"/>
                    </a:cubicBezTo>
                    <a:cubicBezTo>
                      <a:pt x="21" y="1340"/>
                      <a:pt x="1" y="1399"/>
                      <a:pt x="61" y="1438"/>
                    </a:cubicBezTo>
                    <a:cubicBezTo>
                      <a:pt x="70" y="1458"/>
                      <a:pt x="95" y="1468"/>
                      <a:pt x="122" y="1468"/>
                    </a:cubicBezTo>
                    <a:cubicBezTo>
                      <a:pt x="149" y="1468"/>
                      <a:pt x="179" y="1458"/>
                      <a:pt x="199" y="1438"/>
                    </a:cubicBezTo>
                    <a:cubicBezTo>
                      <a:pt x="516" y="1023"/>
                      <a:pt x="814" y="606"/>
                      <a:pt x="1092" y="150"/>
                    </a:cubicBezTo>
                    <a:cubicBezTo>
                      <a:pt x="1133" y="80"/>
                      <a:pt x="1058"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30"/>
              <p:cNvSpPr/>
              <p:nvPr/>
            </p:nvSpPr>
            <p:spPr>
              <a:xfrm>
                <a:off x="3463074" y="2088525"/>
                <a:ext cx="989377" cy="894198"/>
              </a:xfrm>
              <a:custGeom>
                <a:avLst/>
                <a:gdLst/>
                <a:ahLst/>
                <a:cxnLst/>
                <a:rect l="l" t="t" r="r" b="b"/>
                <a:pathLst>
                  <a:path w="47220" h="41873" extrusionOk="0">
                    <a:moveTo>
                      <a:pt x="140" y="0"/>
                    </a:moveTo>
                    <a:cubicBezTo>
                      <a:pt x="63" y="0"/>
                      <a:pt x="1" y="108"/>
                      <a:pt x="60" y="182"/>
                    </a:cubicBezTo>
                    <a:cubicBezTo>
                      <a:pt x="2499" y="3314"/>
                      <a:pt x="5174" y="6288"/>
                      <a:pt x="8068" y="9003"/>
                    </a:cubicBezTo>
                    <a:cubicBezTo>
                      <a:pt x="10962" y="11699"/>
                      <a:pt x="14075" y="14157"/>
                      <a:pt x="17406" y="16297"/>
                    </a:cubicBezTo>
                    <a:cubicBezTo>
                      <a:pt x="21132" y="18697"/>
                      <a:pt x="24899" y="21076"/>
                      <a:pt x="28546" y="23613"/>
                    </a:cubicBezTo>
                    <a:cubicBezTo>
                      <a:pt x="31935" y="25992"/>
                      <a:pt x="35286" y="28450"/>
                      <a:pt x="38378" y="31185"/>
                    </a:cubicBezTo>
                    <a:cubicBezTo>
                      <a:pt x="39904" y="32533"/>
                      <a:pt x="41370" y="33940"/>
                      <a:pt x="42718" y="35467"/>
                    </a:cubicBezTo>
                    <a:cubicBezTo>
                      <a:pt x="44066" y="37013"/>
                      <a:pt x="45375" y="38638"/>
                      <a:pt x="46347" y="40462"/>
                    </a:cubicBezTo>
                    <a:cubicBezTo>
                      <a:pt x="46585" y="40898"/>
                      <a:pt x="46802" y="41353"/>
                      <a:pt x="47000" y="41810"/>
                    </a:cubicBezTo>
                    <a:cubicBezTo>
                      <a:pt x="47019" y="41854"/>
                      <a:pt x="47051" y="41872"/>
                      <a:pt x="47082" y="41872"/>
                    </a:cubicBezTo>
                    <a:cubicBezTo>
                      <a:pt x="47150" y="41872"/>
                      <a:pt x="47219" y="41791"/>
                      <a:pt x="47179" y="41710"/>
                    </a:cubicBezTo>
                    <a:cubicBezTo>
                      <a:pt x="46386" y="39828"/>
                      <a:pt x="45197" y="38123"/>
                      <a:pt x="43908" y="36537"/>
                    </a:cubicBezTo>
                    <a:cubicBezTo>
                      <a:pt x="42620" y="34991"/>
                      <a:pt x="41232" y="33524"/>
                      <a:pt x="39766" y="32156"/>
                    </a:cubicBezTo>
                    <a:cubicBezTo>
                      <a:pt x="36792" y="29361"/>
                      <a:pt x="33521" y="26903"/>
                      <a:pt x="30211" y="24544"/>
                    </a:cubicBezTo>
                    <a:cubicBezTo>
                      <a:pt x="26583" y="21948"/>
                      <a:pt x="22837" y="19509"/>
                      <a:pt x="19071" y="17111"/>
                    </a:cubicBezTo>
                    <a:cubicBezTo>
                      <a:pt x="17345" y="16001"/>
                      <a:pt x="15621" y="14891"/>
                      <a:pt x="13975" y="13662"/>
                    </a:cubicBezTo>
                    <a:cubicBezTo>
                      <a:pt x="12350" y="12472"/>
                      <a:pt x="10785" y="11183"/>
                      <a:pt x="9297" y="9835"/>
                    </a:cubicBezTo>
                    <a:cubicBezTo>
                      <a:pt x="6344" y="7179"/>
                      <a:pt x="3609" y="4266"/>
                      <a:pt x="1111" y="1173"/>
                    </a:cubicBezTo>
                    <a:lnTo>
                      <a:pt x="218" y="43"/>
                    </a:lnTo>
                    <a:cubicBezTo>
                      <a:pt x="194" y="13"/>
                      <a:pt x="166"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30"/>
              <p:cNvSpPr/>
              <p:nvPr/>
            </p:nvSpPr>
            <p:spPr>
              <a:xfrm>
                <a:off x="3839734" y="2196637"/>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0" name="Google Shape;3070;p30"/>
              <p:cNvSpPr/>
              <p:nvPr/>
            </p:nvSpPr>
            <p:spPr>
              <a:xfrm>
                <a:off x="3661393" y="2451100"/>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071" name="Google Shape;3071;p30"/>
          <p:cNvGrpSpPr/>
          <p:nvPr/>
        </p:nvGrpSpPr>
        <p:grpSpPr>
          <a:xfrm rot="-6979994">
            <a:off x="9953778" y="-197385"/>
            <a:ext cx="1879697" cy="2482680"/>
            <a:chOff x="4027650" y="2008513"/>
            <a:chExt cx="792200" cy="1046275"/>
          </a:xfrm>
        </p:grpSpPr>
        <p:sp>
          <p:nvSpPr>
            <p:cNvPr id="3072" name="Google Shape;3072;p30"/>
            <p:cNvSpPr/>
            <p:nvPr/>
          </p:nvSpPr>
          <p:spPr>
            <a:xfrm>
              <a:off x="4027675" y="2008513"/>
              <a:ext cx="792150" cy="1046275"/>
            </a:xfrm>
            <a:custGeom>
              <a:avLst/>
              <a:gdLst/>
              <a:ahLst/>
              <a:cxnLst/>
              <a:rect l="l" t="t" r="r" b="b"/>
              <a:pathLst>
                <a:path w="31686" h="41851" extrusionOk="0">
                  <a:moveTo>
                    <a:pt x="15787" y="27097"/>
                  </a:moveTo>
                  <a:cubicBezTo>
                    <a:pt x="15668" y="27316"/>
                    <a:pt x="15570" y="27533"/>
                    <a:pt x="15451" y="27752"/>
                  </a:cubicBezTo>
                  <a:cubicBezTo>
                    <a:pt x="15510" y="27554"/>
                    <a:pt x="15549" y="27335"/>
                    <a:pt x="15570" y="27097"/>
                  </a:cubicBezTo>
                  <a:close/>
                  <a:moveTo>
                    <a:pt x="10337" y="34471"/>
                  </a:moveTo>
                  <a:cubicBezTo>
                    <a:pt x="10514" y="34492"/>
                    <a:pt x="10713" y="34531"/>
                    <a:pt x="10911" y="34550"/>
                  </a:cubicBezTo>
                  <a:cubicBezTo>
                    <a:pt x="10752" y="34729"/>
                    <a:pt x="10594" y="34907"/>
                    <a:pt x="10416" y="35105"/>
                  </a:cubicBezTo>
                  <a:lnTo>
                    <a:pt x="10197" y="35324"/>
                  </a:lnTo>
                  <a:cubicBezTo>
                    <a:pt x="10258" y="35066"/>
                    <a:pt x="10297" y="34769"/>
                    <a:pt x="10337" y="34471"/>
                  </a:cubicBezTo>
                  <a:close/>
                  <a:moveTo>
                    <a:pt x="23003" y="0"/>
                  </a:moveTo>
                  <a:cubicBezTo>
                    <a:pt x="21536" y="1388"/>
                    <a:pt x="19990" y="2675"/>
                    <a:pt x="18900" y="4380"/>
                  </a:cubicBezTo>
                  <a:cubicBezTo>
                    <a:pt x="18385" y="5213"/>
                    <a:pt x="17949" y="6125"/>
                    <a:pt x="17830" y="7097"/>
                  </a:cubicBezTo>
                  <a:cubicBezTo>
                    <a:pt x="17592" y="9058"/>
                    <a:pt x="18900" y="11952"/>
                    <a:pt x="20407" y="13221"/>
                  </a:cubicBezTo>
                  <a:cubicBezTo>
                    <a:pt x="19990" y="15005"/>
                    <a:pt x="19535" y="16789"/>
                    <a:pt x="19038" y="18554"/>
                  </a:cubicBezTo>
                  <a:cubicBezTo>
                    <a:pt x="19038" y="18613"/>
                    <a:pt x="19019" y="18673"/>
                    <a:pt x="18999" y="18732"/>
                  </a:cubicBezTo>
                  <a:cubicBezTo>
                    <a:pt x="19336" y="16789"/>
                    <a:pt x="18821" y="14233"/>
                    <a:pt x="17671" y="12885"/>
                  </a:cubicBezTo>
                  <a:cubicBezTo>
                    <a:pt x="17037" y="12132"/>
                    <a:pt x="16184" y="11616"/>
                    <a:pt x="15293" y="11199"/>
                  </a:cubicBezTo>
                  <a:cubicBezTo>
                    <a:pt x="13448" y="10367"/>
                    <a:pt x="11447" y="10129"/>
                    <a:pt x="9484" y="9772"/>
                  </a:cubicBezTo>
                  <a:lnTo>
                    <a:pt x="9484" y="9772"/>
                  </a:lnTo>
                  <a:cubicBezTo>
                    <a:pt x="9742" y="11754"/>
                    <a:pt x="9861" y="13776"/>
                    <a:pt x="10614" y="15660"/>
                  </a:cubicBezTo>
                  <a:cubicBezTo>
                    <a:pt x="10971" y="16572"/>
                    <a:pt x="11447" y="17444"/>
                    <a:pt x="12161" y="18137"/>
                  </a:cubicBezTo>
                  <a:cubicBezTo>
                    <a:pt x="13280" y="19181"/>
                    <a:pt x="15411" y="19809"/>
                    <a:pt x="17199" y="19809"/>
                  </a:cubicBezTo>
                  <a:cubicBezTo>
                    <a:pt x="17720" y="19809"/>
                    <a:pt x="18212" y="19756"/>
                    <a:pt x="18642" y="19644"/>
                  </a:cubicBezTo>
                  <a:lnTo>
                    <a:pt x="18721" y="19723"/>
                  </a:lnTo>
                  <a:cubicBezTo>
                    <a:pt x="18702" y="19744"/>
                    <a:pt x="18702" y="19763"/>
                    <a:pt x="18702" y="19783"/>
                  </a:cubicBezTo>
                  <a:cubicBezTo>
                    <a:pt x="18483" y="19842"/>
                    <a:pt x="18285" y="19921"/>
                    <a:pt x="18068" y="19981"/>
                  </a:cubicBezTo>
                  <a:cubicBezTo>
                    <a:pt x="17959" y="20018"/>
                    <a:pt x="17983" y="20203"/>
                    <a:pt x="18094" y="20203"/>
                  </a:cubicBezTo>
                  <a:cubicBezTo>
                    <a:pt x="18104" y="20203"/>
                    <a:pt x="18115" y="20202"/>
                    <a:pt x="18126" y="20199"/>
                  </a:cubicBezTo>
                  <a:cubicBezTo>
                    <a:pt x="18285" y="20140"/>
                    <a:pt x="18464" y="20080"/>
                    <a:pt x="18623" y="20021"/>
                  </a:cubicBezTo>
                  <a:lnTo>
                    <a:pt x="18623" y="20021"/>
                  </a:lnTo>
                  <a:cubicBezTo>
                    <a:pt x="18425" y="20714"/>
                    <a:pt x="18206" y="21409"/>
                    <a:pt x="17968" y="22083"/>
                  </a:cubicBezTo>
                  <a:cubicBezTo>
                    <a:pt x="17492" y="23431"/>
                    <a:pt x="16897" y="24739"/>
                    <a:pt x="16303" y="26027"/>
                  </a:cubicBezTo>
                  <a:cubicBezTo>
                    <a:pt x="16165" y="26304"/>
                    <a:pt x="16025" y="26602"/>
                    <a:pt x="15887" y="26880"/>
                  </a:cubicBezTo>
                  <a:lnTo>
                    <a:pt x="15610" y="26880"/>
                  </a:lnTo>
                  <a:cubicBezTo>
                    <a:pt x="15808" y="25016"/>
                    <a:pt x="15272" y="22696"/>
                    <a:pt x="14222" y="21448"/>
                  </a:cubicBezTo>
                  <a:cubicBezTo>
                    <a:pt x="13588" y="20695"/>
                    <a:pt x="12735" y="20180"/>
                    <a:pt x="11843" y="19763"/>
                  </a:cubicBezTo>
                  <a:cubicBezTo>
                    <a:pt x="9999" y="18930"/>
                    <a:pt x="7998" y="18692"/>
                    <a:pt x="6035" y="18335"/>
                  </a:cubicBezTo>
                  <a:lnTo>
                    <a:pt x="6035" y="18335"/>
                  </a:lnTo>
                  <a:cubicBezTo>
                    <a:pt x="6272" y="20318"/>
                    <a:pt x="6412" y="22339"/>
                    <a:pt x="7145" y="24223"/>
                  </a:cubicBezTo>
                  <a:cubicBezTo>
                    <a:pt x="7501" y="25135"/>
                    <a:pt x="7977" y="26007"/>
                    <a:pt x="8711" y="26681"/>
                  </a:cubicBezTo>
                  <a:cubicBezTo>
                    <a:pt x="9832" y="27741"/>
                    <a:pt x="11964" y="28372"/>
                    <a:pt x="13753" y="28372"/>
                  </a:cubicBezTo>
                  <a:cubicBezTo>
                    <a:pt x="14273" y="28372"/>
                    <a:pt x="14764" y="28319"/>
                    <a:pt x="15193" y="28207"/>
                  </a:cubicBezTo>
                  <a:cubicBezTo>
                    <a:pt x="15193" y="28207"/>
                    <a:pt x="15213" y="28207"/>
                    <a:pt x="15213" y="28228"/>
                  </a:cubicBezTo>
                  <a:cubicBezTo>
                    <a:pt x="14043" y="30408"/>
                    <a:pt x="12716" y="32489"/>
                    <a:pt x="11090" y="34352"/>
                  </a:cubicBezTo>
                  <a:cubicBezTo>
                    <a:pt x="10832" y="34333"/>
                    <a:pt x="10594" y="34293"/>
                    <a:pt x="10337" y="34273"/>
                  </a:cubicBezTo>
                  <a:cubicBezTo>
                    <a:pt x="10456" y="32449"/>
                    <a:pt x="9940" y="30329"/>
                    <a:pt x="8949" y="29139"/>
                  </a:cubicBezTo>
                  <a:cubicBezTo>
                    <a:pt x="8294" y="28386"/>
                    <a:pt x="7443" y="27871"/>
                    <a:pt x="6571" y="27474"/>
                  </a:cubicBezTo>
                  <a:cubicBezTo>
                    <a:pt x="4726" y="26621"/>
                    <a:pt x="2704" y="26383"/>
                    <a:pt x="743" y="26027"/>
                  </a:cubicBezTo>
                  <a:lnTo>
                    <a:pt x="743" y="26027"/>
                  </a:lnTo>
                  <a:cubicBezTo>
                    <a:pt x="1000" y="28029"/>
                    <a:pt x="1139" y="30031"/>
                    <a:pt x="1872" y="31915"/>
                  </a:cubicBezTo>
                  <a:cubicBezTo>
                    <a:pt x="2229" y="32827"/>
                    <a:pt x="2704" y="33718"/>
                    <a:pt x="3418" y="34392"/>
                  </a:cubicBezTo>
                  <a:cubicBezTo>
                    <a:pt x="4556" y="35447"/>
                    <a:pt x="6695" y="36077"/>
                    <a:pt x="8488" y="36077"/>
                  </a:cubicBezTo>
                  <a:cubicBezTo>
                    <a:pt x="8851" y="36077"/>
                    <a:pt x="9200" y="36052"/>
                    <a:pt x="9523" y="35998"/>
                  </a:cubicBezTo>
                  <a:lnTo>
                    <a:pt x="9523" y="35998"/>
                  </a:lnTo>
                  <a:cubicBezTo>
                    <a:pt x="7184" y="38218"/>
                    <a:pt x="4409" y="39982"/>
                    <a:pt x="1396" y="41171"/>
                  </a:cubicBezTo>
                  <a:cubicBezTo>
                    <a:pt x="981" y="41330"/>
                    <a:pt x="544" y="41488"/>
                    <a:pt x="108" y="41647"/>
                  </a:cubicBezTo>
                  <a:cubicBezTo>
                    <a:pt x="0" y="41683"/>
                    <a:pt x="39" y="41850"/>
                    <a:pt x="136" y="41850"/>
                  </a:cubicBezTo>
                  <a:cubicBezTo>
                    <a:pt x="146" y="41850"/>
                    <a:pt x="156" y="41849"/>
                    <a:pt x="167" y="41845"/>
                  </a:cubicBezTo>
                  <a:cubicBezTo>
                    <a:pt x="3637" y="40695"/>
                    <a:pt x="6827" y="38792"/>
                    <a:pt x="9504" y="36295"/>
                  </a:cubicBezTo>
                  <a:cubicBezTo>
                    <a:pt x="9642" y="36176"/>
                    <a:pt x="9782" y="36038"/>
                    <a:pt x="9920" y="35919"/>
                  </a:cubicBezTo>
                  <a:cubicBezTo>
                    <a:pt x="10099" y="36117"/>
                    <a:pt x="10297" y="36315"/>
                    <a:pt x="10495" y="36514"/>
                  </a:cubicBezTo>
                  <a:cubicBezTo>
                    <a:pt x="10519" y="36537"/>
                    <a:pt x="10545" y="36547"/>
                    <a:pt x="10570" y="36547"/>
                  </a:cubicBezTo>
                  <a:cubicBezTo>
                    <a:pt x="10647" y="36547"/>
                    <a:pt x="10709" y="36450"/>
                    <a:pt x="10633" y="36374"/>
                  </a:cubicBezTo>
                  <a:cubicBezTo>
                    <a:pt x="10456" y="36176"/>
                    <a:pt x="10258" y="35978"/>
                    <a:pt x="10078" y="35779"/>
                  </a:cubicBezTo>
                  <a:lnTo>
                    <a:pt x="10078" y="35740"/>
                  </a:lnTo>
                  <a:cubicBezTo>
                    <a:pt x="10456" y="35383"/>
                    <a:pt x="10792" y="35007"/>
                    <a:pt x="11149" y="34611"/>
                  </a:cubicBezTo>
                  <a:cubicBezTo>
                    <a:pt x="11902" y="36434"/>
                    <a:pt x="14281" y="38515"/>
                    <a:pt x="16223" y="38872"/>
                  </a:cubicBezTo>
                  <a:cubicBezTo>
                    <a:pt x="16508" y="38918"/>
                    <a:pt x="16794" y="38939"/>
                    <a:pt x="17081" y="38939"/>
                  </a:cubicBezTo>
                  <a:cubicBezTo>
                    <a:pt x="17773" y="38939"/>
                    <a:pt x="18465" y="38817"/>
                    <a:pt x="19138" y="38634"/>
                  </a:cubicBezTo>
                  <a:cubicBezTo>
                    <a:pt x="21081" y="38099"/>
                    <a:pt x="22786" y="37008"/>
                    <a:pt x="24530" y="36017"/>
                  </a:cubicBezTo>
                  <a:cubicBezTo>
                    <a:pt x="23063" y="34650"/>
                    <a:pt x="21675" y="33183"/>
                    <a:pt x="19910" y="32211"/>
                  </a:cubicBezTo>
                  <a:cubicBezTo>
                    <a:pt x="19038" y="31735"/>
                    <a:pt x="18107" y="31360"/>
                    <a:pt x="17135" y="31299"/>
                  </a:cubicBezTo>
                  <a:cubicBezTo>
                    <a:pt x="17066" y="31296"/>
                    <a:pt x="16996" y="31294"/>
                    <a:pt x="16925" y="31294"/>
                  </a:cubicBezTo>
                  <a:cubicBezTo>
                    <a:pt x="15490" y="31294"/>
                    <a:pt x="13701" y="32045"/>
                    <a:pt x="12398" y="33083"/>
                  </a:cubicBezTo>
                  <a:cubicBezTo>
                    <a:pt x="13509" y="31598"/>
                    <a:pt x="14479" y="30012"/>
                    <a:pt x="15351" y="28386"/>
                  </a:cubicBezTo>
                  <a:cubicBezTo>
                    <a:pt x="15491" y="28524"/>
                    <a:pt x="15629" y="28683"/>
                    <a:pt x="15787" y="28822"/>
                  </a:cubicBezTo>
                  <a:cubicBezTo>
                    <a:pt x="15805" y="28844"/>
                    <a:pt x="15826" y="28853"/>
                    <a:pt x="15848" y="28853"/>
                  </a:cubicBezTo>
                  <a:cubicBezTo>
                    <a:pt x="15924" y="28853"/>
                    <a:pt x="16003" y="28740"/>
                    <a:pt x="15927" y="28664"/>
                  </a:cubicBezTo>
                  <a:cubicBezTo>
                    <a:pt x="15768" y="28505"/>
                    <a:pt x="15610" y="28347"/>
                    <a:pt x="15470" y="28188"/>
                  </a:cubicBezTo>
                  <a:cubicBezTo>
                    <a:pt x="15589" y="27950"/>
                    <a:pt x="15708" y="27712"/>
                    <a:pt x="15827" y="27493"/>
                  </a:cubicBezTo>
                  <a:cubicBezTo>
                    <a:pt x="15867" y="27374"/>
                    <a:pt x="15927" y="27276"/>
                    <a:pt x="15986" y="27176"/>
                  </a:cubicBezTo>
                  <a:cubicBezTo>
                    <a:pt x="17037" y="28841"/>
                    <a:pt x="19673" y="30506"/>
                    <a:pt x="21615" y="30546"/>
                  </a:cubicBezTo>
                  <a:cubicBezTo>
                    <a:pt x="21675" y="30548"/>
                    <a:pt x="21734" y="30550"/>
                    <a:pt x="21794" y="30550"/>
                  </a:cubicBezTo>
                  <a:cubicBezTo>
                    <a:pt x="22721" y="30550"/>
                    <a:pt x="23613" y="30265"/>
                    <a:pt x="24470" y="29893"/>
                  </a:cubicBezTo>
                  <a:cubicBezTo>
                    <a:pt x="26314" y="29060"/>
                    <a:pt x="27821" y="27712"/>
                    <a:pt x="29406" y="26483"/>
                  </a:cubicBezTo>
                  <a:cubicBezTo>
                    <a:pt x="27741" y="25353"/>
                    <a:pt x="26135" y="24105"/>
                    <a:pt x="24232" y="23410"/>
                  </a:cubicBezTo>
                  <a:cubicBezTo>
                    <a:pt x="23471" y="23129"/>
                    <a:pt x="22669" y="22930"/>
                    <a:pt x="21848" y="22930"/>
                  </a:cubicBezTo>
                  <a:cubicBezTo>
                    <a:pt x="21686" y="22930"/>
                    <a:pt x="21522" y="22938"/>
                    <a:pt x="21358" y="22955"/>
                  </a:cubicBezTo>
                  <a:cubicBezTo>
                    <a:pt x="19792" y="23093"/>
                    <a:pt x="17869" y="24303"/>
                    <a:pt x="16680" y="25730"/>
                  </a:cubicBezTo>
                  <a:cubicBezTo>
                    <a:pt x="17096" y="24837"/>
                    <a:pt x="17492" y="23925"/>
                    <a:pt x="17849" y="23013"/>
                  </a:cubicBezTo>
                  <a:cubicBezTo>
                    <a:pt x="18245" y="22003"/>
                    <a:pt x="18563" y="20973"/>
                    <a:pt x="18861" y="19942"/>
                  </a:cubicBezTo>
                  <a:lnTo>
                    <a:pt x="18919" y="19942"/>
                  </a:lnTo>
                  <a:cubicBezTo>
                    <a:pt x="19019" y="20040"/>
                    <a:pt x="19118" y="20159"/>
                    <a:pt x="19236" y="20259"/>
                  </a:cubicBezTo>
                  <a:cubicBezTo>
                    <a:pt x="19260" y="20282"/>
                    <a:pt x="19283" y="20292"/>
                    <a:pt x="19306" y="20292"/>
                  </a:cubicBezTo>
                  <a:cubicBezTo>
                    <a:pt x="19322" y="20292"/>
                    <a:pt x="19339" y="20287"/>
                    <a:pt x="19355" y="20278"/>
                  </a:cubicBezTo>
                  <a:cubicBezTo>
                    <a:pt x="20585" y="21166"/>
                    <a:pt x="22511" y="21796"/>
                    <a:pt x="24126" y="21796"/>
                  </a:cubicBezTo>
                  <a:cubicBezTo>
                    <a:pt x="24568" y="21796"/>
                    <a:pt x="24987" y="21749"/>
                    <a:pt x="25362" y="21646"/>
                  </a:cubicBezTo>
                  <a:cubicBezTo>
                    <a:pt x="26314" y="21409"/>
                    <a:pt x="27166" y="20854"/>
                    <a:pt x="27900" y="20219"/>
                  </a:cubicBezTo>
                  <a:cubicBezTo>
                    <a:pt x="29446" y="18911"/>
                    <a:pt x="30516" y="17186"/>
                    <a:pt x="31685" y="15560"/>
                  </a:cubicBezTo>
                  <a:cubicBezTo>
                    <a:pt x="29782" y="14946"/>
                    <a:pt x="27900" y="14212"/>
                    <a:pt x="25878" y="14074"/>
                  </a:cubicBezTo>
                  <a:cubicBezTo>
                    <a:pt x="25668" y="14061"/>
                    <a:pt x="25456" y="14054"/>
                    <a:pt x="25244" y="14054"/>
                  </a:cubicBezTo>
                  <a:cubicBezTo>
                    <a:pt x="24474" y="14054"/>
                    <a:pt x="23699" y="14151"/>
                    <a:pt x="22984" y="14431"/>
                  </a:cubicBezTo>
                  <a:cubicBezTo>
                    <a:pt x="21576" y="14986"/>
                    <a:pt x="20148" y="16551"/>
                    <a:pt x="19376" y="18158"/>
                  </a:cubicBezTo>
                  <a:cubicBezTo>
                    <a:pt x="19831" y="16551"/>
                    <a:pt x="20228" y="14926"/>
                    <a:pt x="20605" y="13300"/>
                  </a:cubicBezTo>
                  <a:cubicBezTo>
                    <a:pt x="22606" y="12666"/>
                    <a:pt x="24847" y="10427"/>
                    <a:pt x="25323" y="8464"/>
                  </a:cubicBezTo>
                  <a:cubicBezTo>
                    <a:pt x="25561" y="7493"/>
                    <a:pt x="25481" y="6502"/>
                    <a:pt x="25283" y="5550"/>
                  </a:cubicBezTo>
                  <a:cubicBezTo>
                    <a:pt x="24866" y="3568"/>
                    <a:pt x="23875" y="1803"/>
                    <a:pt x="23003"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73" name="Google Shape;3073;p30"/>
            <p:cNvGrpSpPr/>
            <p:nvPr/>
          </p:nvGrpSpPr>
          <p:grpSpPr>
            <a:xfrm>
              <a:off x="4027650" y="2008763"/>
              <a:ext cx="792200" cy="1045800"/>
              <a:chOff x="5261600" y="1784375"/>
              <a:chExt cx="792200" cy="1045800"/>
            </a:xfrm>
          </p:grpSpPr>
          <p:sp>
            <p:nvSpPr>
              <p:cNvPr id="3074" name="Google Shape;3074;p30"/>
              <p:cNvSpPr/>
              <p:nvPr/>
            </p:nvSpPr>
            <p:spPr>
              <a:xfrm>
                <a:off x="5498750" y="2028200"/>
                <a:ext cx="249775" cy="251275"/>
              </a:xfrm>
              <a:custGeom>
                <a:avLst/>
                <a:gdLst/>
                <a:ahLst/>
                <a:cxnLst/>
                <a:rect l="l" t="t" r="r" b="b"/>
                <a:pathLst>
                  <a:path w="9991" h="10051" extrusionOk="0">
                    <a:moveTo>
                      <a:pt x="0" y="1"/>
                    </a:moveTo>
                    <a:lnTo>
                      <a:pt x="0" y="1"/>
                    </a:lnTo>
                    <a:cubicBezTo>
                      <a:pt x="257" y="2003"/>
                      <a:pt x="376" y="4025"/>
                      <a:pt x="1129" y="5908"/>
                    </a:cubicBezTo>
                    <a:cubicBezTo>
                      <a:pt x="1486" y="6820"/>
                      <a:pt x="1962" y="7692"/>
                      <a:pt x="2675" y="8366"/>
                    </a:cubicBezTo>
                    <a:cubicBezTo>
                      <a:pt x="3805" y="9419"/>
                      <a:pt x="5938" y="10050"/>
                      <a:pt x="7733" y="10050"/>
                    </a:cubicBezTo>
                    <a:cubicBezTo>
                      <a:pt x="8303" y="10050"/>
                      <a:pt x="8838" y="9987"/>
                      <a:pt x="9296" y="9853"/>
                    </a:cubicBezTo>
                    <a:cubicBezTo>
                      <a:pt x="9991" y="7890"/>
                      <a:pt x="9515" y="4699"/>
                      <a:pt x="8186" y="3133"/>
                    </a:cubicBezTo>
                    <a:cubicBezTo>
                      <a:pt x="7552" y="2379"/>
                      <a:pt x="6700" y="1845"/>
                      <a:pt x="5807" y="1448"/>
                    </a:cubicBezTo>
                    <a:cubicBezTo>
                      <a:pt x="3965" y="616"/>
                      <a:pt x="1962" y="3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30"/>
              <p:cNvSpPr/>
              <p:nvPr/>
            </p:nvSpPr>
            <p:spPr>
              <a:xfrm>
                <a:off x="5570575" y="2105025"/>
                <a:ext cx="170500" cy="171325"/>
              </a:xfrm>
              <a:custGeom>
                <a:avLst/>
                <a:gdLst/>
                <a:ahLst/>
                <a:cxnLst/>
                <a:rect l="l" t="t" r="r" b="b"/>
                <a:pathLst>
                  <a:path w="6820" h="6853" extrusionOk="0">
                    <a:moveTo>
                      <a:pt x="1" y="1"/>
                    </a:moveTo>
                    <a:cubicBezTo>
                      <a:pt x="180" y="1349"/>
                      <a:pt x="259" y="2716"/>
                      <a:pt x="774" y="4005"/>
                    </a:cubicBezTo>
                    <a:cubicBezTo>
                      <a:pt x="1012" y="4639"/>
                      <a:pt x="1329" y="5234"/>
                      <a:pt x="1824" y="5689"/>
                    </a:cubicBezTo>
                    <a:cubicBezTo>
                      <a:pt x="2595" y="6414"/>
                      <a:pt x="4057" y="6852"/>
                      <a:pt x="5288" y="6852"/>
                    </a:cubicBezTo>
                    <a:cubicBezTo>
                      <a:pt x="5671" y="6852"/>
                      <a:pt x="6033" y="6810"/>
                      <a:pt x="6344" y="6720"/>
                    </a:cubicBezTo>
                    <a:cubicBezTo>
                      <a:pt x="6820" y="5372"/>
                      <a:pt x="6483" y="3192"/>
                      <a:pt x="5591" y="2121"/>
                    </a:cubicBezTo>
                    <a:cubicBezTo>
                      <a:pt x="5154" y="1606"/>
                      <a:pt x="4580" y="1249"/>
                      <a:pt x="3965" y="971"/>
                    </a:cubicBezTo>
                    <a:cubicBezTo>
                      <a:pt x="2717" y="397"/>
                      <a:pt x="1348" y="239"/>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30"/>
              <p:cNvSpPr/>
              <p:nvPr/>
            </p:nvSpPr>
            <p:spPr>
              <a:xfrm>
                <a:off x="5528400" y="2060625"/>
                <a:ext cx="219575" cy="231050"/>
              </a:xfrm>
              <a:custGeom>
                <a:avLst/>
                <a:gdLst/>
                <a:ahLst/>
                <a:cxnLst/>
                <a:rect l="l" t="t" r="r" b="b"/>
                <a:pathLst>
                  <a:path w="8783" h="9242" extrusionOk="0">
                    <a:moveTo>
                      <a:pt x="151" y="1"/>
                    </a:moveTo>
                    <a:cubicBezTo>
                      <a:pt x="71" y="1"/>
                      <a:pt x="1" y="114"/>
                      <a:pt x="62" y="191"/>
                    </a:cubicBezTo>
                    <a:cubicBezTo>
                      <a:pt x="1074" y="1341"/>
                      <a:pt x="2124" y="2451"/>
                      <a:pt x="3194" y="3561"/>
                    </a:cubicBezTo>
                    <a:cubicBezTo>
                      <a:pt x="4383" y="4849"/>
                      <a:pt x="5612" y="6117"/>
                      <a:pt x="6822" y="7386"/>
                    </a:cubicBezTo>
                    <a:cubicBezTo>
                      <a:pt x="7396" y="8001"/>
                      <a:pt x="7991" y="8596"/>
                      <a:pt x="8567" y="9210"/>
                    </a:cubicBezTo>
                    <a:cubicBezTo>
                      <a:pt x="8585" y="9232"/>
                      <a:pt x="8606" y="9241"/>
                      <a:pt x="8628" y="9241"/>
                    </a:cubicBezTo>
                    <a:cubicBezTo>
                      <a:pt x="8704" y="9241"/>
                      <a:pt x="8782" y="9129"/>
                      <a:pt x="8705" y="9051"/>
                    </a:cubicBezTo>
                    <a:cubicBezTo>
                      <a:pt x="7615" y="7901"/>
                      <a:pt x="6505" y="6752"/>
                      <a:pt x="5414" y="5602"/>
                    </a:cubicBezTo>
                    <a:cubicBezTo>
                      <a:pt x="4206" y="4333"/>
                      <a:pt x="2996" y="3065"/>
                      <a:pt x="1827" y="1796"/>
                    </a:cubicBezTo>
                    <a:cubicBezTo>
                      <a:pt x="1272" y="1222"/>
                      <a:pt x="736" y="627"/>
                      <a:pt x="221" y="32"/>
                    </a:cubicBezTo>
                    <a:cubicBezTo>
                      <a:pt x="199" y="10"/>
                      <a:pt x="175"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30"/>
              <p:cNvSpPr/>
              <p:nvPr/>
            </p:nvSpPr>
            <p:spPr>
              <a:xfrm>
                <a:off x="5528475" y="2062425"/>
                <a:ext cx="40150" cy="35325"/>
              </a:xfrm>
              <a:custGeom>
                <a:avLst/>
                <a:gdLst/>
                <a:ahLst/>
                <a:cxnLst/>
                <a:rect l="l" t="t" r="r" b="b"/>
                <a:pathLst>
                  <a:path w="1606" h="1413" extrusionOk="0">
                    <a:moveTo>
                      <a:pt x="1447" y="0"/>
                    </a:moveTo>
                    <a:cubicBezTo>
                      <a:pt x="1407" y="0"/>
                      <a:pt x="1348" y="59"/>
                      <a:pt x="1348" y="119"/>
                    </a:cubicBezTo>
                    <a:cubicBezTo>
                      <a:pt x="1388" y="397"/>
                      <a:pt x="1269" y="693"/>
                      <a:pt x="1050" y="891"/>
                    </a:cubicBezTo>
                    <a:cubicBezTo>
                      <a:pt x="931" y="991"/>
                      <a:pt x="773" y="1071"/>
                      <a:pt x="635" y="1129"/>
                    </a:cubicBezTo>
                    <a:cubicBezTo>
                      <a:pt x="500" y="1175"/>
                      <a:pt x="366" y="1197"/>
                      <a:pt x="231" y="1197"/>
                    </a:cubicBezTo>
                    <a:cubicBezTo>
                      <a:pt x="187" y="1197"/>
                      <a:pt x="143" y="1194"/>
                      <a:pt x="99" y="1189"/>
                    </a:cubicBezTo>
                    <a:cubicBezTo>
                      <a:pt x="59" y="1189"/>
                      <a:pt x="0" y="1248"/>
                      <a:pt x="0" y="1288"/>
                    </a:cubicBezTo>
                    <a:cubicBezTo>
                      <a:pt x="0" y="1367"/>
                      <a:pt x="59" y="1388"/>
                      <a:pt x="99" y="1407"/>
                    </a:cubicBezTo>
                    <a:cubicBezTo>
                      <a:pt x="135" y="1410"/>
                      <a:pt x="172" y="1412"/>
                      <a:pt x="209" y="1412"/>
                    </a:cubicBezTo>
                    <a:cubicBezTo>
                      <a:pt x="375" y="1412"/>
                      <a:pt x="548" y="1377"/>
                      <a:pt x="693" y="1327"/>
                    </a:cubicBezTo>
                    <a:cubicBezTo>
                      <a:pt x="873" y="1248"/>
                      <a:pt x="1050" y="1169"/>
                      <a:pt x="1190" y="1050"/>
                    </a:cubicBezTo>
                    <a:cubicBezTo>
                      <a:pt x="1467" y="812"/>
                      <a:pt x="1605" y="455"/>
                      <a:pt x="1566" y="119"/>
                    </a:cubicBezTo>
                    <a:cubicBezTo>
                      <a:pt x="1547" y="59"/>
                      <a:pt x="1507" y="0"/>
                      <a:pt x="1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30"/>
              <p:cNvSpPr/>
              <p:nvPr/>
            </p:nvSpPr>
            <p:spPr>
              <a:xfrm>
                <a:off x="5532925" y="2070300"/>
                <a:ext cx="69900" cy="59650"/>
              </a:xfrm>
              <a:custGeom>
                <a:avLst/>
                <a:gdLst/>
                <a:ahLst/>
                <a:cxnLst/>
                <a:rect l="l" t="t" r="r" b="b"/>
                <a:pathLst>
                  <a:path w="2796" h="2386" extrusionOk="0">
                    <a:moveTo>
                      <a:pt x="2604" y="1"/>
                    </a:moveTo>
                    <a:cubicBezTo>
                      <a:pt x="2541" y="1"/>
                      <a:pt x="2474" y="51"/>
                      <a:pt x="2498" y="121"/>
                    </a:cubicBezTo>
                    <a:cubicBezTo>
                      <a:pt x="2577" y="438"/>
                      <a:pt x="2439" y="775"/>
                      <a:pt x="2260" y="1033"/>
                    </a:cubicBezTo>
                    <a:cubicBezTo>
                      <a:pt x="2122" y="1290"/>
                      <a:pt x="1924" y="1488"/>
                      <a:pt x="1705" y="1667"/>
                    </a:cubicBezTo>
                    <a:cubicBezTo>
                      <a:pt x="1290" y="2007"/>
                      <a:pt x="767" y="2184"/>
                      <a:pt x="223" y="2184"/>
                    </a:cubicBezTo>
                    <a:cubicBezTo>
                      <a:pt x="195" y="2184"/>
                      <a:pt x="167" y="2184"/>
                      <a:pt x="140" y="2183"/>
                    </a:cubicBezTo>
                    <a:cubicBezTo>
                      <a:pt x="0" y="2183"/>
                      <a:pt x="0" y="2381"/>
                      <a:pt x="140" y="2381"/>
                    </a:cubicBezTo>
                    <a:cubicBezTo>
                      <a:pt x="186" y="2384"/>
                      <a:pt x="231" y="2385"/>
                      <a:pt x="277" y="2385"/>
                    </a:cubicBezTo>
                    <a:cubicBezTo>
                      <a:pt x="862" y="2385"/>
                      <a:pt x="1424" y="2154"/>
                      <a:pt x="1884" y="1786"/>
                    </a:cubicBezTo>
                    <a:cubicBezTo>
                      <a:pt x="2122" y="1607"/>
                      <a:pt x="2339" y="1350"/>
                      <a:pt x="2479" y="1092"/>
                    </a:cubicBezTo>
                    <a:cubicBezTo>
                      <a:pt x="2656" y="775"/>
                      <a:pt x="2796" y="418"/>
                      <a:pt x="2696" y="82"/>
                    </a:cubicBezTo>
                    <a:cubicBezTo>
                      <a:pt x="2688" y="25"/>
                      <a:pt x="2647" y="1"/>
                      <a:pt x="2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30"/>
              <p:cNvSpPr/>
              <p:nvPr/>
            </p:nvSpPr>
            <p:spPr>
              <a:xfrm>
                <a:off x="5551275" y="2087200"/>
                <a:ext cx="81075" cy="75375"/>
              </a:xfrm>
              <a:custGeom>
                <a:avLst/>
                <a:gdLst/>
                <a:ahLst/>
                <a:cxnLst/>
                <a:rect l="l" t="t" r="r" b="b"/>
                <a:pathLst>
                  <a:path w="3243" h="3015" extrusionOk="0">
                    <a:moveTo>
                      <a:pt x="3116" y="0"/>
                    </a:moveTo>
                    <a:cubicBezTo>
                      <a:pt x="3077" y="0"/>
                      <a:pt x="3041" y="24"/>
                      <a:pt x="3032" y="80"/>
                    </a:cubicBezTo>
                    <a:cubicBezTo>
                      <a:pt x="2815" y="1546"/>
                      <a:pt x="1605" y="2696"/>
                      <a:pt x="119" y="2815"/>
                    </a:cubicBezTo>
                    <a:cubicBezTo>
                      <a:pt x="5" y="2815"/>
                      <a:pt x="0" y="3014"/>
                      <a:pt x="105" y="3014"/>
                    </a:cubicBezTo>
                    <a:cubicBezTo>
                      <a:pt x="109" y="3014"/>
                      <a:pt x="114" y="3014"/>
                      <a:pt x="119" y="3013"/>
                    </a:cubicBezTo>
                    <a:cubicBezTo>
                      <a:pt x="1705" y="2913"/>
                      <a:pt x="3013" y="1705"/>
                      <a:pt x="3231" y="138"/>
                    </a:cubicBezTo>
                    <a:cubicBezTo>
                      <a:pt x="3243" y="55"/>
                      <a:pt x="3176" y="0"/>
                      <a:pt x="3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30"/>
              <p:cNvSpPr/>
              <p:nvPr/>
            </p:nvSpPr>
            <p:spPr>
              <a:xfrm>
                <a:off x="5562325" y="2096475"/>
                <a:ext cx="98975" cy="103775"/>
              </a:xfrm>
              <a:custGeom>
                <a:avLst/>
                <a:gdLst/>
                <a:ahLst/>
                <a:cxnLst/>
                <a:rect l="l" t="t" r="r" b="b"/>
                <a:pathLst>
                  <a:path w="3959" h="4151" extrusionOk="0">
                    <a:moveTo>
                      <a:pt x="3832" y="0"/>
                    </a:moveTo>
                    <a:cubicBezTo>
                      <a:pt x="3780" y="0"/>
                      <a:pt x="3731" y="35"/>
                      <a:pt x="3740" y="105"/>
                    </a:cubicBezTo>
                    <a:cubicBezTo>
                      <a:pt x="3780" y="1651"/>
                      <a:pt x="2690" y="2920"/>
                      <a:pt x="1361" y="3534"/>
                    </a:cubicBezTo>
                    <a:cubicBezTo>
                      <a:pt x="965" y="3732"/>
                      <a:pt x="549" y="3851"/>
                      <a:pt x="132" y="3930"/>
                    </a:cubicBezTo>
                    <a:cubicBezTo>
                      <a:pt x="1" y="3968"/>
                      <a:pt x="48" y="4150"/>
                      <a:pt x="174" y="4150"/>
                    </a:cubicBezTo>
                    <a:cubicBezTo>
                      <a:pt x="180" y="4150"/>
                      <a:pt x="186" y="4150"/>
                      <a:pt x="193" y="4149"/>
                    </a:cubicBezTo>
                    <a:cubicBezTo>
                      <a:pt x="1718" y="3832"/>
                      <a:pt x="3145" y="2899"/>
                      <a:pt x="3721" y="1393"/>
                    </a:cubicBezTo>
                    <a:cubicBezTo>
                      <a:pt x="3880" y="977"/>
                      <a:pt x="3959" y="541"/>
                      <a:pt x="3938" y="105"/>
                    </a:cubicBezTo>
                    <a:cubicBezTo>
                      <a:pt x="3938" y="35"/>
                      <a:pt x="3884" y="0"/>
                      <a:pt x="3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30"/>
              <p:cNvSpPr/>
              <p:nvPr/>
            </p:nvSpPr>
            <p:spPr>
              <a:xfrm>
                <a:off x="5590675" y="2124075"/>
                <a:ext cx="94200" cy="98075"/>
              </a:xfrm>
              <a:custGeom>
                <a:avLst/>
                <a:gdLst/>
                <a:ahLst/>
                <a:cxnLst/>
                <a:rect l="l" t="t" r="r" b="b"/>
                <a:pathLst>
                  <a:path w="3768" h="3923" extrusionOk="0">
                    <a:moveTo>
                      <a:pt x="3640" y="1"/>
                    </a:moveTo>
                    <a:cubicBezTo>
                      <a:pt x="3597" y="1"/>
                      <a:pt x="3555" y="23"/>
                      <a:pt x="3538" y="71"/>
                    </a:cubicBezTo>
                    <a:cubicBezTo>
                      <a:pt x="3301" y="1438"/>
                      <a:pt x="2408" y="2628"/>
                      <a:pt x="1199" y="3302"/>
                    </a:cubicBezTo>
                    <a:cubicBezTo>
                      <a:pt x="862" y="3481"/>
                      <a:pt x="505" y="3619"/>
                      <a:pt x="108" y="3719"/>
                    </a:cubicBezTo>
                    <a:cubicBezTo>
                      <a:pt x="0" y="3755"/>
                      <a:pt x="40" y="3922"/>
                      <a:pt x="138" y="3922"/>
                    </a:cubicBezTo>
                    <a:cubicBezTo>
                      <a:pt x="148" y="3922"/>
                      <a:pt x="158" y="3921"/>
                      <a:pt x="169" y="3917"/>
                    </a:cubicBezTo>
                    <a:cubicBezTo>
                      <a:pt x="1556" y="3579"/>
                      <a:pt x="2746" y="2569"/>
                      <a:pt x="3359" y="1300"/>
                    </a:cubicBezTo>
                    <a:cubicBezTo>
                      <a:pt x="3538" y="923"/>
                      <a:pt x="3676" y="527"/>
                      <a:pt x="3756" y="130"/>
                    </a:cubicBezTo>
                    <a:cubicBezTo>
                      <a:pt x="3768" y="48"/>
                      <a:pt x="3703" y="1"/>
                      <a:pt x="3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30"/>
              <p:cNvSpPr/>
              <p:nvPr/>
            </p:nvSpPr>
            <p:spPr>
              <a:xfrm>
                <a:off x="5623625" y="2168600"/>
                <a:ext cx="78825" cy="71775"/>
              </a:xfrm>
              <a:custGeom>
                <a:avLst/>
                <a:gdLst/>
                <a:ahLst/>
                <a:cxnLst/>
                <a:rect l="l" t="t" r="r" b="b"/>
                <a:pathLst>
                  <a:path w="3153" h="2871" extrusionOk="0">
                    <a:moveTo>
                      <a:pt x="3015" y="0"/>
                    </a:moveTo>
                    <a:cubicBezTo>
                      <a:pt x="2984" y="0"/>
                      <a:pt x="2953" y="16"/>
                      <a:pt x="2934" y="54"/>
                    </a:cubicBezTo>
                    <a:cubicBezTo>
                      <a:pt x="2657" y="649"/>
                      <a:pt x="2279" y="1185"/>
                      <a:pt x="1803" y="1660"/>
                    </a:cubicBezTo>
                    <a:cubicBezTo>
                      <a:pt x="1348" y="2115"/>
                      <a:pt x="793" y="2572"/>
                      <a:pt x="138" y="2651"/>
                    </a:cubicBezTo>
                    <a:cubicBezTo>
                      <a:pt x="7" y="2670"/>
                      <a:pt x="1" y="2870"/>
                      <a:pt x="121" y="2870"/>
                    </a:cubicBezTo>
                    <a:cubicBezTo>
                      <a:pt x="126" y="2870"/>
                      <a:pt x="132" y="2870"/>
                      <a:pt x="138" y="2869"/>
                    </a:cubicBezTo>
                    <a:cubicBezTo>
                      <a:pt x="833" y="2770"/>
                      <a:pt x="1407" y="2353"/>
                      <a:pt x="1903" y="1878"/>
                    </a:cubicBezTo>
                    <a:cubicBezTo>
                      <a:pt x="2398" y="1383"/>
                      <a:pt x="2815" y="788"/>
                      <a:pt x="3112" y="154"/>
                    </a:cubicBezTo>
                    <a:cubicBezTo>
                      <a:pt x="3153" y="73"/>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30"/>
              <p:cNvSpPr/>
              <p:nvPr/>
            </p:nvSpPr>
            <p:spPr>
              <a:xfrm>
                <a:off x="5661550" y="2202650"/>
                <a:ext cx="48725" cy="48700"/>
              </a:xfrm>
              <a:custGeom>
                <a:avLst/>
                <a:gdLst/>
                <a:ahLst/>
                <a:cxnLst/>
                <a:rect l="l" t="t" r="r" b="b"/>
                <a:pathLst>
                  <a:path w="1949" h="1948" extrusionOk="0">
                    <a:moveTo>
                      <a:pt x="1817" y="1"/>
                    </a:moveTo>
                    <a:cubicBezTo>
                      <a:pt x="1773" y="1"/>
                      <a:pt x="1729" y="25"/>
                      <a:pt x="1714" y="79"/>
                    </a:cubicBezTo>
                    <a:cubicBezTo>
                      <a:pt x="1476" y="853"/>
                      <a:pt x="881" y="1488"/>
                      <a:pt x="109" y="1745"/>
                    </a:cubicBezTo>
                    <a:cubicBezTo>
                      <a:pt x="1" y="1781"/>
                      <a:pt x="39" y="1948"/>
                      <a:pt x="137" y="1948"/>
                    </a:cubicBezTo>
                    <a:cubicBezTo>
                      <a:pt x="147" y="1948"/>
                      <a:pt x="157" y="1946"/>
                      <a:pt x="167" y="1943"/>
                    </a:cubicBezTo>
                    <a:cubicBezTo>
                      <a:pt x="1000" y="1665"/>
                      <a:pt x="1655" y="972"/>
                      <a:pt x="1912" y="140"/>
                    </a:cubicBezTo>
                    <a:cubicBezTo>
                      <a:pt x="1948" y="56"/>
                      <a:pt x="1883" y="1"/>
                      <a:pt x="1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30"/>
              <p:cNvSpPr/>
              <p:nvPr/>
            </p:nvSpPr>
            <p:spPr>
              <a:xfrm>
                <a:off x="5693000" y="2239825"/>
                <a:ext cx="24875" cy="22350"/>
              </a:xfrm>
              <a:custGeom>
                <a:avLst/>
                <a:gdLst/>
                <a:ahLst/>
                <a:cxnLst/>
                <a:rect l="l" t="t" r="r" b="b"/>
                <a:pathLst>
                  <a:path w="995" h="894" extrusionOk="0">
                    <a:moveTo>
                      <a:pt x="862" y="1"/>
                    </a:moveTo>
                    <a:cubicBezTo>
                      <a:pt x="820" y="1"/>
                      <a:pt x="781" y="24"/>
                      <a:pt x="773" y="80"/>
                    </a:cubicBezTo>
                    <a:cubicBezTo>
                      <a:pt x="754" y="159"/>
                      <a:pt x="714" y="199"/>
                      <a:pt x="675" y="278"/>
                    </a:cubicBezTo>
                    <a:cubicBezTo>
                      <a:pt x="635" y="318"/>
                      <a:pt x="575" y="397"/>
                      <a:pt x="516" y="437"/>
                    </a:cubicBezTo>
                    <a:cubicBezTo>
                      <a:pt x="376" y="535"/>
                      <a:pt x="218" y="614"/>
                      <a:pt x="80" y="694"/>
                    </a:cubicBezTo>
                    <a:cubicBezTo>
                      <a:pt x="20" y="714"/>
                      <a:pt x="1" y="794"/>
                      <a:pt x="40" y="833"/>
                    </a:cubicBezTo>
                    <a:cubicBezTo>
                      <a:pt x="53" y="871"/>
                      <a:pt x="82" y="893"/>
                      <a:pt x="118" y="893"/>
                    </a:cubicBezTo>
                    <a:cubicBezTo>
                      <a:pt x="137" y="893"/>
                      <a:pt x="158" y="887"/>
                      <a:pt x="178" y="873"/>
                    </a:cubicBezTo>
                    <a:cubicBezTo>
                      <a:pt x="516" y="714"/>
                      <a:pt x="873" y="516"/>
                      <a:pt x="971" y="139"/>
                    </a:cubicBezTo>
                    <a:cubicBezTo>
                      <a:pt x="995" y="55"/>
                      <a:pt x="926" y="1"/>
                      <a:pt x="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30"/>
              <p:cNvSpPr/>
              <p:nvPr/>
            </p:nvSpPr>
            <p:spPr>
              <a:xfrm>
                <a:off x="5412500" y="2242275"/>
                <a:ext cx="249800" cy="251275"/>
              </a:xfrm>
              <a:custGeom>
                <a:avLst/>
                <a:gdLst/>
                <a:ahLst/>
                <a:cxnLst/>
                <a:rect l="l" t="t" r="r" b="b"/>
                <a:pathLst>
                  <a:path w="9992" h="10051" extrusionOk="0">
                    <a:moveTo>
                      <a:pt x="1" y="1"/>
                    </a:moveTo>
                    <a:cubicBezTo>
                      <a:pt x="239" y="2004"/>
                      <a:pt x="377" y="4005"/>
                      <a:pt x="1111" y="5889"/>
                    </a:cubicBezTo>
                    <a:cubicBezTo>
                      <a:pt x="1468" y="6801"/>
                      <a:pt x="1944" y="7692"/>
                      <a:pt x="2676" y="8366"/>
                    </a:cubicBezTo>
                    <a:cubicBezTo>
                      <a:pt x="3790" y="9420"/>
                      <a:pt x="5932" y="10051"/>
                      <a:pt x="7723" y="10051"/>
                    </a:cubicBezTo>
                    <a:cubicBezTo>
                      <a:pt x="8291" y="10051"/>
                      <a:pt x="8824" y="9987"/>
                      <a:pt x="9278" y="9854"/>
                    </a:cubicBezTo>
                    <a:cubicBezTo>
                      <a:pt x="9992" y="7890"/>
                      <a:pt x="9516" y="4679"/>
                      <a:pt x="8187" y="3133"/>
                    </a:cubicBezTo>
                    <a:cubicBezTo>
                      <a:pt x="7553" y="2361"/>
                      <a:pt x="6701" y="1845"/>
                      <a:pt x="5808" y="1449"/>
                    </a:cubicBezTo>
                    <a:cubicBezTo>
                      <a:pt x="3965" y="596"/>
                      <a:pt x="196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30"/>
              <p:cNvSpPr/>
              <p:nvPr/>
            </p:nvSpPr>
            <p:spPr>
              <a:xfrm>
                <a:off x="5484350" y="2318600"/>
                <a:ext cx="170500" cy="171400"/>
              </a:xfrm>
              <a:custGeom>
                <a:avLst/>
                <a:gdLst/>
                <a:ahLst/>
                <a:cxnLst/>
                <a:rect l="l" t="t" r="r" b="b"/>
                <a:pathLst>
                  <a:path w="6820" h="6856" extrusionOk="0">
                    <a:moveTo>
                      <a:pt x="0" y="1"/>
                    </a:moveTo>
                    <a:lnTo>
                      <a:pt x="0" y="1"/>
                    </a:lnTo>
                    <a:cubicBezTo>
                      <a:pt x="159" y="1369"/>
                      <a:pt x="259" y="2736"/>
                      <a:pt x="754" y="4025"/>
                    </a:cubicBezTo>
                    <a:cubicBezTo>
                      <a:pt x="1012" y="4660"/>
                      <a:pt x="1329" y="5254"/>
                      <a:pt x="1824" y="5710"/>
                    </a:cubicBezTo>
                    <a:cubicBezTo>
                      <a:pt x="2591" y="6431"/>
                      <a:pt x="4040" y="6856"/>
                      <a:pt x="5266" y="6856"/>
                    </a:cubicBezTo>
                    <a:cubicBezTo>
                      <a:pt x="5658" y="6856"/>
                      <a:pt x="6027" y="6812"/>
                      <a:pt x="6344" y="6721"/>
                    </a:cubicBezTo>
                    <a:cubicBezTo>
                      <a:pt x="6819" y="5373"/>
                      <a:pt x="6483" y="3212"/>
                      <a:pt x="5590" y="2141"/>
                    </a:cubicBezTo>
                    <a:cubicBezTo>
                      <a:pt x="5154" y="1626"/>
                      <a:pt x="4580" y="1269"/>
                      <a:pt x="3965" y="992"/>
                    </a:cubicBezTo>
                    <a:cubicBezTo>
                      <a:pt x="2696" y="418"/>
                      <a:pt x="1348" y="259"/>
                      <a:pt x="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30"/>
              <p:cNvSpPr/>
              <p:nvPr/>
            </p:nvSpPr>
            <p:spPr>
              <a:xfrm>
                <a:off x="5441800" y="2274725"/>
                <a:ext cx="219900" cy="230600"/>
              </a:xfrm>
              <a:custGeom>
                <a:avLst/>
                <a:gdLst/>
                <a:ahLst/>
                <a:cxnLst/>
                <a:rect l="l" t="t" r="r" b="b"/>
                <a:pathLst>
                  <a:path w="8796" h="9224" extrusionOk="0">
                    <a:moveTo>
                      <a:pt x="155" y="0"/>
                    </a:moveTo>
                    <a:cubicBezTo>
                      <a:pt x="79" y="0"/>
                      <a:pt x="1" y="113"/>
                      <a:pt x="77" y="190"/>
                    </a:cubicBezTo>
                    <a:cubicBezTo>
                      <a:pt x="1089" y="1320"/>
                      <a:pt x="2138" y="2450"/>
                      <a:pt x="3190" y="3560"/>
                    </a:cubicBezTo>
                    <a:cubicBezTo>
                      <a:pt x="4398" y="4829"/>
                      <a:pt x="5627" y="6117"/>
                      <a:pt x="6837" y="7385"/>
                    </a:cubicBezTo>
                    <a:cubicBezTo>
                      <a:pt x="7411" y="7980"/>
                      <a:pt x="7987" y="8595"/>
                      <a:pt x="8582" y="9190"/>
                    </a:cubicBezTo>
                    <a:cubicBezTo>
                      <a:pt x="8601" y="9214"/>
                      <a:pt x="8625" y="9224"/>
                      <a:pt x="8648" y="9224"/>
                    </a:cubicBezTo>
                    <a:cubicBezTo>
                      <a:pt x="8723" y="9224"/>
                      <a:pt x="8795" y="9126"/>
                      <a:pt x="8720" y="9050"/>
                    </a:cubicBezTo>
                    <a:cubicBezTo>
                      <a:pt x="7630" y="7901"/>
                      <a:pt x="6520" y="6751"/>
                      <a:pt x="5410" y="5582"/>
                    </a:cubicBezTo>
                    <a:cubicBezTo>
                      <a:pt x="4221" y="4333"/>
                      <a:pt x="3011" y="3064"/>
                      <a:pt x="1821" y="1795"/>
                    </a:cubicBezTo>
                    <a:cubicBezTo>
                      <a:pt x="1287" y="1221"/>
                      <a:pt x="751" y="627"/>
                      <a:pt x="216" y="32"/>
                    </a:cubicBezTo>
                    <a:cubicBezTo>
                      <a:pt x="199" y="9"/>
                      <a:pt x="177"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30"/>
              <p:cNvSpPr/>
              <p:nvPr/>
            </p:nvSpPr>
            <p:spPr>
              <a:xfrm>
                <a:off x="5442250" y="2276500"/>
                <a:ext cx="40150" cy="35325"/>
              </a:xfrm>
              <a:custGeom>
                <a:avLst/>
                <a:gdLst/>
                <a:ahLst/>
                <a:cxnLst/>
                <a:rect l="l" t="t" r="r" b="b"/>
                <a:pathLst>
                  <a:path w="1606" h="1413" extrusionOk="0">
                    <a:moveTo>
                      <a:pt x="1447" y="1"/>
                    </a:moveTo>
                    <a:cubicBezTo>
                      <a:pt x="1388" y="1"/>
                      <a:pt x="1328" y="59"/>
                      <a:pt x="1348" y="99"/>
                    </a:cubicBezTo>
                    <a:cubicBezTo>
                      <a:pt x="1388" y="397"/>
                      <a:pt x="1269" y="694"/>
                      <a:pt x="1050" y="892"/>
                    </a:cubicBezTo>
                    <a:cubicBezTo>
                      <a:pt x="931" y="992"/>
                      <a:pt x="773" y="1071"/>
                      <a:pt x="635" y="1111"/>
                    </a:cubicBezTo>
                    <a:cubicBezTo>
                      <a:pt x="486" y="1159"/>
                      <a:pt x="339" y="1195"/>
                      <a:pt x="191" y="1195"/>
                    </a:cubicBezTo>
                    <a:cubicBezTo>
                      <a:pt x="160" y="1195"/>
                      <a:pt x="129" y="1193"/>
                      <a:pt x="99" y="1190"/>
                    </a:cubicBezTo>
                    <a:cubicBezTo>
                      <a:pt x="40" y="1190"/>
                      <a:pt x="0" y="1249"/>
                      <a:pt x="0" y="1288"/>
                    </a:cubicBezTo>
                    <a:cubicBezTo>
                      <a:pt x="0" y="1348"/>
                      <a:pt x="40" y="1388"/>
                      <a:pt x="99" y="1407"/>
                    </a:cubicBezTo>
                    <a:cubicBezTo>
                      <a:pt x="134" y="1411"/>
                      <a:pt x="169" y="1413"/>
                      <a:pt x="205" y="1413"/>
                    </a:cubicBezTo>
                    <a:cubicBezTo>
                      <a:pt x="373" y="1413"/>
                      <a:pt x="547" y="1374"/>
                      <a:pt x="693" y="1309"/>
                    </a:cubicBezTo>
                    <a:cubicBezTo>
                      <a:pt x="872" y="1249"/>
                      <a:pt x="1050" y="1169"/>
                      <a:pt x="1190" y="1031"/>
                    </a:cubicBezTo>
                    <a:cubicBezTo>
                      <a:pt x="1467" y="812"/>
                      <a:pt x="1605" y="456"/>
                      <a:pt x="1546" y="99"/>
                    </a:cubicBezTo>
                    <a:cubicBezTo>
                      <a:pt x="1546" y="59"/>
                      <a:pt x="1507" y="1"/>
                      <a:pt x="1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30"/>
              <p:cNvSpPr/>
              <p:nvPr/>
            </p:nvSpPr>
            <p:spPr>
              <a:xfrm>
                <a:off x="5446700" y="2284125"/>
                <a:ext cx="69900" cy="59900"/>
              </a:xfrm>
              <a:custGeom>
                <a:avLst/>
                <a:gdLst/>
                <a:ahLst/>
                <a:cxnLst/>
                <a:rect l="l" t="t" r="r" b="b"/>
                <a:pathLst>
                  <a:path w="2796" h="2396" extrusionOk="0">
                    <a:moveTo>
                      <a:pt x="2605" y="1"/>
                    </a:moveTo>
                    <a:cubicBezTo>
                      <a:pt x="2542" y="1"/>
                      <a:pt x="2474" y="49"/>
                      <a:pt x="2498" y="132"/>
                    </a:cubicBezTo>
                    <a:cubicBezTo>
                      <a:pt x="2577" y="449"/>
                      <a:pt x="2418" y="785"/>
                      <a:pt x="2260" y="1043"/>
                    </a:cubicBezTo>
                    <a:cubicBezTo>
                      <a:pt x="2122" y="1281"/>
                      <a:pt x="1923" y="1499"/>
                      <a:pt x="1705" y="1678"/>
                    </a:cubicBezTo>
                    <a:cubicBezTo>
                      <a:pt x="1270" y="1999"/>
                      <a:pt x="743" y="2194"/>
                      <a:pt x="213" y="2194"/>
                    </a:cubicBezTo>
                    <a:cubicBezTo>
                      <a:pt x="188" y="2194"/>
                      <a:pt x="164" y="2194"/>
                      <a:pt x="139" y="2193"/>
                    </a:cubicBezTo>
                    <a:cubicBezTo>
                      <a:pt x="133" y="2192"/>
                      <a:pt x="127" y="2192"/>
                      <a:pt x="121" y="2192"/>
                    </a:cubicBezTo>
                    <a:cubicBezTo>
                      <a:pt x="0" y="2192"/>
                      <a:pt x="6" y="2391"/>
                      <a:pt x="139" y="2391"/>
                    </a:cubicBezTo>
                    <a:cubicBezTo>
                      <a:pt x="185" y="2394"/>
                      <a:pt x="231" y="2396"/>
                      <a:pt x="277" y="2396"/>
                    </a:cubicBezTo>
                    <a:cubicBezTo>
                      <a:pt x="862" y="2396"/>
                      <a:pt x="1423" y="2164"/>
                      <a:pt x="1884" y="1797"/>
                    </a:cubicBezTo>
                    <a:cubicBezTo>
                      <a:pt x="2122" y="1598"/>
                      <a:pt x="2339" y="1361"/>
                      <a:pt x="2478" y="1102"/>
                    </a:cubicBezTo>
                    <a:cubicBezTo>
                      <a:pt x="2656" y="785"/>
                      <a:pt x="2796" y="428"/>
                      <a:pt x="2696" y="71"/>
                    </a:cubicBezTo>
                    <a:cubicBezTo>
                      <a:pt x="2688" y="23"/>
                      <a:pt x="2647" y="1"/>
                      <a:pt x="2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30"/>
              <p:cNvSpPr/>
              <p:nvPr/>
            </p:nvSpPr>
            <p:spPr>
              <a:xfrm>
                <a:off x="5464525" y="2301275"/>
                <a:ext cx="81600" cy="75375"/>
              </a:xfrm>
              <a:custGeom>
                <a:avLst/>
                <a:gdLst/>
                <a:ahLst/>
                <a:cxnLst/>
                <a:rect l="l" t="t" r="r" b="b"/>
                <a:pathLst>
                  <a:path w="3264" h="3015" extrusionOk="0">
                    <a:moveTo>
                      <a:pt x="3137" y="1"/>
                    </a:moveTo>
                    <a:cubicBezTo>
                      <a:pt x="3098" y="1"/>
                      <a:pt x="3061" y="24"/>
                      <a:pt x="3053" y="80"/>
                    </a:cubicBezTo>
                    <a:cubicBezTo>
                      <a:pt x="2836" y="1547"/>
                      <a:pt x="1626" y="2697"/>
                      <a:pt x="140" y="2795"/>
                    </a:cubicBezTo>
                    <a:cubicBezTo>
                      <a:pt x="6" y="2815"/>
                      <a:pt x="1" y="3015"/>
                      <a:pt x="123" y="3015"/>
                    </a:cubicBezTo>
                    <a:cubicBezTo>
                      <a:pt x="129" y="3015"/>
                      <a:pt x="134" y="3014"/>
                      <a:pt x="140" y="3014"/>
                    </a:cubicBezTo>
                    <a:cubicBezTo>
                      <a:pt x="1726" y="2914"/>
                      <a:pt x="3034" y="1705"/>
                      <a:pt x="3251" y="139"/>
                    </a:cubicBezTo>
                    <a:cubicBezTo>
                      <a:pt x="3264" y="55"/>
                      <a:pt x="3197" y="1"/>
                      <a:pt x="3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30"/>
              <p:cNvSpPr/>
              <p:nvPr/>
            </p:nvSpPr>
            <p:spPr>
              <a:xfrm>
                <a:off x="5476250" y="2310550"/>
                <a:ext cx="98825" cy="103350"/>
              </a:xfrm>
              <a:custGeom>
                <a:avLst/>
                <a:gdLst/>
                <a:ahLst/>
                <a:cxnLst/>
                <a:rect l="l" t="t" r="r" b="b"/>
                <a:pathLst>
                  <a:path w="3953" h="4134" extrusionOk="0">
                    <a:moveTo>
                      <a:pt x="3823" y="1"/>
                    </a:moveTo>
                    <a:cubicBezTo>
                      <a:pt x="3769" y="1"/>
                      <a:pt x="3715" y="36"/>
                      <a:pt x="3715" y="105"/>
                    </a:cubicBezTo>
                    <a:cubicBezTo>
                      <a:pt x="3755" y="1631"/>
                      <a:pt x="2684" y="2920"/>
                      <a:pt x="1336" y="3534"/>
                    </a:cubicBezTo>
                    <a:cubicBezTo>
                      <a:pt x="959" y="3713"/>
                      <a:pt x="543" y="3851"/>
                      <a:pt x="126" y="3930"/>
                    </a:cubicBezTo>
                    <a:cubicBezTo>
                      <a:pt x="1" y="3966"/>
                      <a:pt x="38" y="4134"/>
                      <a:pt x="135" y="4134"/>
                    </a:cubicBezTo>
                    <a:cubicBezTo>
                      <a:pt x="145" y="4134"/>
                      <a:pt x="155" y="4132"/>
                      <a:pt x="166" y="4129"/>
                    </a:cubicBezTo>
                    <a:cubicBezTo>
                      <a:pt x="1693" y="3811"/>
                      <a:pt x="3139" y="2900"/>
                      <a:pt x="3715" y="1393"/>
                    </a:cubicBezTo>
                    <a:cubicBezTo>
                      <a:pt x="3873" y="978"/>
                      <a:pt x="3953" y="541"/>
                      <a:pt x="3932" y="105"/>
                    </a:cubicBezTo>
                    <a:cubicBezTo>
                      <a:pt x="3932" y="36"/>
                      <a:pt x="3878" y="1"/>
                      <a:pt x="3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30"/>
              <p:cNvSpPr/>
              <p:nvPr/>
            </p:nvSpPr>
            <p:spPr>
              <a:xfrm>
                <a:off x="5504425" y="2337950"/>
                <a:ext cx="94050" cy="98275"/>
              </a:xfrm>
              <a:custGeom>
                <a:avLst/>
                <a:gdLst/>
                <a:ahLst/>
                <a:cxnLst/>
                <a:rect l="l" t="t" r="r" b="b"/>
                <a:pathLst>
                  <a:path w="3762" h="3931" extrusionOk="0">
                    <a:moveTo>
                      <a:pt x="3628" y="0"/>
                    </a:moveTo>
                    <a:cubicBezTo>
                      <a:pt x="3586" y="0"/>
                      <a:pt x="3547" y="24"/>
                      <a:pt x="3539" y="80"/>
                    </a:cubicBezTo>
                    <a:cubicBezTo>
                      <a:pt x="3281" y="1428"/>
                      <a:pt x="2409" y="2636"/>
                      <a:pt x="1200" y="3291"/>
                    </a:cubicBezTo>
                    <a:cubicBezTo>
                      <a:pt x="862" y="3489"/>
                      <a:pt x="487" y="3627"/>
                      <a:pt x="109" y="3727"/>
                    </a:cubicBezTo>
                    <a:cubicBezTo>
                      <a:pt x="0" y="3745"/>
                      <a:pt x="24" y="3930"/>
                      <a:pt x="137" y="3930"/>
                    </a:cubicBezTo>
                    <a:cubicBezTo>
                      <a:pt x="147" y="3930"/>
                      <a:pt x="158" y="3929"/>
                      <a:pt x="169" y="3925"/>
                    </a:cubicBezTo>
                    <a:cubicBezTo>
                      <a:pt x="1557" y="3588"/>
                      <a:pt x="2746" y="2577"/>
                      <a:pt x="3360" y="1288"/>
                    </a:cubicBezTo>
                    <a:cubicBezTo>
                      <a:pt x="3539" y="931"/>
                      <a:pt x="3677" y="535"/>
                      <a:pt x="3738" y="138"/>
                    </a:cubicBezTo>
                    <a:cubicBezTo>
                      <a:pt x="3761" y="55"/>
                      <a:pt x="3692"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30"/>
              <p:cNvSpPr/>
              <p:nvPr/>
            </p:nvSpPr>
            <p:spPr>
              <a:xfrm>
                <a:off x="5537400" y="2382475"/>
                <a:ext cx="78825" cy="71950"/>
              </a:xfrm>
              <a:custGeom>
                <a:avLst/>
                <a:gdLst/>
                <a:ahLst/>
                <a:cxnLst/>
                <a:rect l="l" t="t" r="r" b="b"/>
                <a:pathLst>
                  <a:path w="3153" h="2878" extrusionOk="0">
                    <a:moveTo>
                      <a:pt x="3015" y="0"/>
                    </a:moveTo>
                    <a:cubicBezTo>
                      <a:pt x="2984" y="0"/>
                      <a:pt x="2953" y="18"/>
                      <a:pt x="2934" y="62"/>
                    </a:cubicBezTo>
                    <a:cubicBezTo>
                      <a:pt x="2656" y="657"/>
                      <a:pt x="2279" y="1193"/>
                      <a:pt x="1803" y="1669"/>
                    </a:cubicBezTo>
                    <a:cubicBezTo>
                      <a:pt x="1348" y="2124"/>
                      <a:pt x="793" y="2560"/>
                      <a:pt x="138" y="2660"/>
                    </a:cubicBezTo>
                    <a:cubicBezTo>
                      <a:pt x="0" y="2679"/>
                      <a:pt x="0" y="2877"/>
                      <a:pt x="138" y="2877"/>
                    </a:cubicBezTo>
                    <a:cubicBezTo>
                      <a:pt x="833" y="2779"/>
                      <a:pt x="1407" y="2362"/>
                      <a:pt x="1903" y="1886"/>
                    </a:cubicBezTo>
                    <a:cubicBezTo>
                      <a:pt x="2398" y="1391"/>
                      <a:pt x="2815" y="796"/>
                      <a:pt x="3112" y="162"/>
                    </a:cubicBezTo>
                    <a:cubicBezTo>
                      <a:pt x="3153" y="81"/>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30"/>
              <p:cNvSpPr/>
              <p:nvPr/>
            </p:nvSpPr>
            <p:spPr>
              <a:xfrm>
                <a:off x="5575325" y="2416750"/>
                <a:ext cx="48400" cy="48700"/>
              </a:xfrm>
              <a:custGeom>
                <a:avLst/>
                <a:gdLst/>
                <a:ahLst/>
                <a:cxnLst/>
                <a:rect l="l" t="t" r="r" b="b"/>
                <a:pathLst>
                  <a:path w="1936" h="1948" extrusionOk="0">
                    <a:moveTo>
                      <a:pt x="1811" y="0"/>
                    </a:moveTo>
                    <a:cubicBezTo>
                      <a:pt x="1770" y="0"/>
                      <a:pt x="1729" y="24"/>
                      <a:pt x="1714" y="79"/>
                    </a:cubicBezTo>
                    <a:cubicBezTo>
                      <a:pt x="1476" y="832"/>
                      <a:pt x="862" y="1466"/>
                      <a:pt x="109" y="1744"/>
                    </a:cubicBezTo>
                    <a:cubicBezTo>
                      <a:pt x="0" y="1780"/>
                      <a:pt x="24" y="1947"/>
                      <a:pt x="132" y="1947"/>
                    </a:cubicBezTo>
                    <a:cubicBezTo>
                      <a:pt x="143" y="1947"/>
                      <a:pt x="155" y="1946"/>
                      <a:pt x="167" y="1942"/>
                    </a:cubicBezTo>
                    <a:cubicBezTo>
                      <a:pt x="1000" y="1646"/>
                      <a:pt x="1655" y="972"/>
                      <a:pt x="1912" y="139"/>
                    </a:cubicBezTo>
                    <a:cubicBezTo>
                      <a:pt x="1936" y="55"/>
                      <a:pt x="1873" y="0"/>
                      <a:pt x="1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30"/>
              <p:cNvSpPr/>
              <p:nvPr/>
            </p:nvSpPr>
            <p:spPr>
              <a:xfrm>
                <a:off x="5606775" y="2453875"/>
                <a:ext cx="24600" cy="22150"/>
              </a:xfrm>
              <a:custGeom>
                <a:avLst/>
                <a:gdLst/>
                <a:ahLst/>
                <a:cxnLst/>
                <a:rect l="l" t="t" r="r" b="b"/>
                <a:pathLst>
                  <a:path w="984" h="886" extrusionOk="0">
                    <a:moveTo>
                      <a:pt x="856" y="1"/>
                    </a:moveTo>
                    <a:cubicBezTo>
                      <a:pt x="812" y="1"/>
                      <a:pt x="770" y="24"/>
                      <a:pt x="754" y="81"/>
                    </a:cubicBezTo>
                    <a:cubicBezTo>
                      <a:pt x="733" y="140"/>
                      <a:pt x="714" y="200"/>
                      <a:pt x="674" y="280"/>
                    </a:cubicBezTo>
                    <a:lnTo>
                      <a:pt x="516" y="438"/>
                    </a:lnTo>
                    <a:cubicBezTo>
                      <a:pt x="376" y="536"/>
                      <a:pt x="218" y="616"/>
                      <a:pt x="59" y="695"/>
                    </a:cubicBezTo>
                    <a:cubicBezTo>
                      <a:pt x="19" y="716"/>
                      <a:pt x="0" y="795"/>
                      <a:pt x="40" y="835"/>
                    </a:cubicBezTo>
                    <a:cubicBezTo>
                      <a:pt x="52" y="872"/>
                      <a:pt x="81" y="886"/>
                      <a:pt x="116" y="886"/>
                    </a:cubicBezTo>
                    <a:cubicBezTo>
                      <a:pt x="135" y="886"/>
                      <a:pt x="157" y="881"/>
                      <a:pt x="178" y="874"/>
                    </a:cubicBezTo>
                    <a:cubicBezTo>
                      <a:pt x="495" y="716"/>
                      <a:pt x="852" y="517"/>
                      <a:pt x="971" y="121"/>
                    </a:cubicBezTo>
                    <a:cubicBezTo>
                      <a:pt x="983" y="51"/>
                      <a:pt x="919"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30"/>
              <p:cNvSpPr/>
              <p:nvPr/>
            </p:nvSpPr>
            <p:spPr>
              <a:xfrm>
                <a:off x="5280175" y="2435075"/>
                <a:ext cx="249800" cy="250975"/>
              </a:xfrm>
              <a:custGeom>
                <a:avLst/>
                <a:gdLst/>
                <a:ahLst/>
                <a:cxnLst/>
                <a:rect l="l" t="t" r="r" b="b"/>
                <a:pathLst>
                  <a:path w="9992" h="10039" extrusionOk="0">
                    <a:moveTo>
                      <a:pt x="0" y="1"/>
                    </a:moveTo>
                    <a:cubicBezTo>
                      <a:pt x="259" y="1983"/>
                      <a:pt x="397" y="4005"/>
                      <a:pt x="1131" y="5887"/>
                    </a:cubicBezTo>
                    <a:cubicBezTo>
                      <a:pt x="1488" y="6799"/>
                      <a:pt x="1964" y="7671"/>
                      <a:pt x="2677" y="8345"/>
                    </a:cubicBezTo>
                    <a:cubicBezTo>
                      <a:pt x="3813" y="9406"/>
                      <a:pt x="5968" y="10038"/>
                      <a:pt x="7771" y="10038"/>
                    </a:cubicBezTo>
                    <a:cubicBezTo>
                      <a:pt x="8327" y="10038"/>
                      <a:pt x="8849" y="9978"/>
                      <a:pt x="9298" y="9852"/>
                    </a:cubicBezTo>
                    <a:cubicBezTo>
                      <a:pt x="9991" y="7870"/>
                      <a:pt x="9515" y="4679"/>
                      <a:pt x="8207" y="3112"/>
                    </a:cubicBezTo>
                    <a:cubicBezTo>
                      <a:pt x="7554" y="2359"/>
                      <a:pt x="6700" y="1843"/>
                      <a:pt x="5828" y="1428"/>
                    </a:cubicBezTo>
                    <a:cubicBezTo>
                      <a:pt x="3986" y="595"/>
                      <a:pt x="1964" y="3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30"/>
              <p:cNvSpPr/>
              <p:nvPr/>
            </p:nvSpPr>
            <p:spPr>
              <a:xfrm>
                <a:off x="5352050" y="2511400"/>
                <a:ext cx="170500" cy="171300"/>
              </a:xfrm>
              <a:custGeom>
                <a:avLst/>
                <a:gdLst/>
                <a:ahLst/>
                <a:cxnLst/>
                <a:rect l="l" t="t" r="r" b="b"/>
                <a:pathLst>
                  <a:path w="6820" h="6852" extrusionOk="0">
                    <a:moveTo>
                      <a:pt x="1" y="0"/>
                    </a:moveTo>
                    <a:lnTo>
                      <a:pt x="1" y="0"/>
                    </a:lnTo>
                    <a:cubicBezTo>
                      <a:pt x="178" y="1348"/>
                      <a:pt x="257" y="2736"/>
                      <a:pt x="773" y="4024"/>
                    </a:cubicBezTo>
                    <a:cubicBezTo>
                      <a:pt x="1011" y="4639"/>
                      <a:pt x="1328" y="5234"/>
                      <a:pt x="1824" y="5689"/>
                    </a:cubicBezTo>
                    <a:cubicBezTo>
                      <a:pt x="2594" y="6414"/>
                      <a:pt x="4067" y="6852"/>
                      <a:pt x="5295" y="6852"/>
                    </a:cubicBezTo>
                    <a:cubicBezTo>
                      <a:pt x="5678" y="6852"/>
                      <a:pt x="6037" y="6809"/>
                      <a:pt x="6344" y="6720"/>
                    </a:cubicBezTo>
                    <a:cubicBezTo>
                      <a:pt x="6820" y="5372"/>
                      <a:pt x="6502" y="3191"/>
                      <a:pt x="5591" y="2121"/>
                    </a:cubicBezTo>
                    <a:cubicBezTo>
                      <a:pt x="5154" y="1605"/>
                      <a:pt x="4579" y="1249"/>
                      <a:pt x="3965" y="971"/>
                    </a:cubicBezTo>
                    <a:cubicBezTo>
                      <a:pt x="2715" y="397"/>
                      <a:pt x="1348" y="238"/>
                      <a:pt x="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8" name="Google Shape;3098;p30"/>
              <p:cNvSpPr/>
              <p:nvPr/>
            </p:nvSpPr>
            <p:spPr>
              <a:xfrm>
                <a:off x="5309925" y="2467200"/>
                <a:ext cx="219500" cy="230825"/>
              </a:xfrm>
              <a:custGeom>
                <a:avLst/>
                <a:gdLst/>
                <a:ahLst/>
                <a:cxnLst/>
                <a:rect l="l" t="t" r="r" b="b"/>
                <a:pathLst>
                  <a:path w="8780" h="9233" extrusionOk="0">
                    <a:moveTo>
                      <a:pt x="140" y="1"/>
                    </a:moveTo>
                    <a:cubicBezTo>
                      <a:pt x="63" y="1"/>
                      <a:pt x="1" y="108"/>
                      <a:pt x="60" y="183"/>
                    </a:cubicBezTo>
                    <a:cubicBezTo>
                      <a:pt x="1091" y="1332"/>
                      <a:pt x="2141" y="2442"/>
                      <a:pt x="3192" y="3553"/>
                    </a:cubicBezTo>
                    <a:cubicBezTo>
                      <a:pt x="4400" y="4840"/>
                      <a:pt x="5610" y="6109"/>
                      <a:pt x="6819" y="7378"/>
                    </a:cubicBezTo>
                    <a:cubicBezTo>
                      <a:pt x="7413" y="7993"/>
                      <a:pt x="7989" y="8587"/>
                      <a:pt x="8563" y="9201"/>
                    </a:cubicBezTo>
                    <a:cubicBezTo>
                      <a:pt x="8586" y="9224"/>
                      <a:pt x="8610" y="9233"/>
                      <a:pt x="8633" y="9233"/>
                    </a:cubicBezTo>
                    <a:cubicBezTo>
                      <a:pt x="8713" y="9233"/>
                      <a:pt x="8779" y="9120"/>
                      <a:pt x="8703" y="9043"/>
                    </a:cubicBezTo>
                    <a:cubicBezTo>
                      <a:pt x="7612" y="7893"/>
                      <a:pt x="6502" y="6743"/>
                      <a:pt x="5412" y="5593"/>
                    </a:cubicBezTo>
                    <a:cubicBezTo>
                      <a:pt x="4202" y="4325"/>
                      <a:pt x="3013" y="3077"/>
                      <a:pt x="1823" y="1788"/>
                    </a:cubicBezTo>
                    <a:cubicBezTo>
                      <a:pt x="1268" y="1213"/>
                      <a:pt x="734" y="619"/>
                      <a:pt x="219" y="43"/>
                    </a:cubicBezTo>
                    <a:cubicBezTo>
                      <a:pt x="193" y="13"/>
                      <a:pt x="166"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9" name="Google Shape;3099;p30"/>
              <p:cNvSpPr/>
              <p:nvPr/>
            </p:nvSpPr>
            <p:spPr>
              <a:xfrm>
                <a:off x="5309900" y="2468775"/>
                <a:ext cx="40200" cy="35325"/>
              </a:xfrm>
              <a:custGeom>
                <a:avLst/>
                <a:gdLst/>
                <a:ahLst/>
                <a:cxnLst/>
                <a:rect l="l" t="t" r="r" b="b"/>
                <a:pathLst>
                  <a:path w="1608" h="1413" extrusionOk="0">
                    <a:moveTo>
                      <a:pt x="1449" y="1"/>
                    </a:moveTo>
                    <a:cubicBezTo>
                      <a:pt x="1409" y="1"/>
                      <a:pt x="1349" y="59"/>
                      <a:pt x="1349" y="120"/>
                    </a:cubicBezTo>
                    <a:cubicBezTo>
                      <a:pt x="1388" y="416"/>
                      <a:pt x="1290" y="694"/>
                      <a:pt x="1052" y="892"/>
                    </a:cubicBezTo>
                    <a:cubicBezTo>
                      <a:pt x="933" y="992"/>
                      <a:pt x="775" y="1071"/>
                      <a:pt x="635" y="1130"/>
                    </a:cubicBezTo>
                    <a:cubicBezTo>
                      <a:pt x="507" y="1173"/>
                      <a:pt x="389" y="1206"/>
                      <a:pt x="266" y="1206"/>
                    </a:cubicBezTo>
                    <a:cubicBezTo>
                      <a:pt x="218" y="1206"/>
                      <a:pt x="170" y="1201"/>
                      <a:pt x="120" y="1190"/>
                    </a:cubicBezTo>
                    <a:cubicBezTo>
                      <a:pt x="61" y="1190"/>
                      <a:pt x="1" y="1249"/>
                      <a:pt x="1" y="1309"/>
                    </a:cubicBezTo>
                    <a:cubicBezTo>
                      <a:pt x="1" y="1368"/>
                      <a:pt x="61" y="1407"/>
                      <a:pt x="120" y="1407"/>
                    </a:cubicBezTo>
                    <a:cubicBezTo>
                      <a:pt x="156" y="1411"/>
                      <a:pt x="192" y="1413"/>
                      <a:pt x="228" y="1413"/>
                    </a:cubicBezTo>
                    <a:cubicBezTo>
                      <a:pt x="389" y="1413"/>
                      <a:pt x="549" y="1377"/>
                      <a:pt x="695" y="1328"/>
                    </a:cubicBezTo>
                    <a:cubicBezTo>
                      <a:pt x="873" y="1249"/>
                      <a:pt x="1052" y="1169"/>
                      <a:pt x="1211" y="1051"/>
                    </a:cubicBezTo>
                    <a:cubicBezTo>
                      <a:pt x="1468" y="813"/>
                      <a:pt x="1607" y="456"/>
                      <a:pt x="1568" y="120"/>
                    </a:cubicBezTo>
                    <a:cubicBezTo>
                      <a:pt x="1547" y="59"/>
                      <a:pt x="1528"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30"/>
              <p:cNvSpPr/>
              <p:nvPr/>
            </p:nvSpPr>
            <p:spPr>
              <a:xfrm>
                <a:off x="5314875" y="2476700"/>
                <a:ext cx="69400" cy="60000"/>
              </a:xfrm>
              <a:custGeom>
                <a:avLst/>
                <a:gdLst/>
                <a:ahLst/>
                <a:cxnLst/>
                <a:rect l="l" t="t" r="r" b="b"/>
                <a:pathLst>
                  <a:path w="2776" h="2400" extrusionOk="0">
                    <a:moveTo>
                      <a:pt x="2597" y="1"/>
                    </a:moveTo>
                    <a:cubicBezTo>
                      <a:pt x="2533" y="1"/>
                      <a:pt x="2466" y="56"/>
                      <a:pt x="2479" y="139"/>
                    </a:cubicBezTo>
                    <a:cubicBezTo>
                      <a:pt x="2558" y="437"/>
                      <a:pt x="2418" y="773"/>
                      <a:pt x="2260" y="1051"/>
                    </a:cubicBezTo>
                    <a:cubicBezTo>
                      <a:pt x="2101" y="1289"/>
                      <a:pt x="1903" y="1507"/>
                      <a:pt x="1686" y="1666"/>
                    </a:cubicBezTo>
                    <a:cubicBezTo>
                      <a:pt x="1271" y="2006"/>
                      <a:pt x="748" y="2183"/>
                      <a:pt x="220" y="2183"/>
                    </a:cubicBezTo>
                    <a:cubicBezTo>
                      <a:pt x="193" y="2183"/>
                      <a:pt x="166" y="2182"/>
                      <a:pt x="140" y="2181"/>
                    </a:cubicBezTo>
                    <a:cubicBezTo>
                      <a:pt x="0" y="2181"/>
                      <a:pt x="0" y="2380"/>
                      <a:pt x="140" y="2399"/>
                    </a:cubicBezTo>
                    <a:cubicBezTo>
                      <a:pt x="166" y="2400"/>
                      <a:pt x="193" y="2400"/>
                      <a:pt x="219" y="2400"/>
                    </a:cubicBezTo>
                    <a:cubicBezTo>
                      <a:pt x="808" y="2400"/>
                      <a:pt x="1408" y="2183"/>
                      <a:pt x="1863" y="1804"/>
                    </a:cubicBezTo>
                    <a:cubicBezTo>
                      <a:pt x="2101" y="1606"/>
                      <a:pt x="2320" y="1368"/>
                      <a:pt x="2479" y="1090"/>
                    </a:cubicBezTo>
                    <a:cubicBezTo>
                      <a:pt x="2637" y="794"/>
                      <a:pt x="2775" y="416"/>
                      <a:pt x="2696" y="80"/>
                    </a:cubicBezTo>
                    <a:cubicBezTo>
                      <a:pt x="2680" y="25"/>
                      <a:pt x="2639" y="1"/>
                      <a:pt x="2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30"/>
              <p:cNvSpPr/>
              <p:nvPr/>
            </p:nvSpPr>
            <p:spPr>
              <a:xfrm>
                <a:off x="5332700" y="2493925"/>
                <a:ext cx="81125" cy="75450"/>
              </a:xfrm>
              <a:custGeom>
                <a:avLst/>
                <a:gdLst/>
                <a:ahLst/>
                <a:cxnLst/>
                <a:rect l="l" t="t" r="r" b="b"/>
                <a:pathLst>
                  <a:path w="3245" h="3018" extrusionOk="0">
                    <a:moveTo>
                      <a:pt x="3113" y="0"/>
                    </a:moveTo>
                    <a:cubicBezTo>
                      <a:pt x="3075" y="0"/>
                      <a:pt x="3042" y="20"/>
                      <a:pt x="3034" y="65"/>
                    </a:cubicBezTo>
                    <a:cubicBezTo>
                      <a:pt x="2836" y="1551"/>
                      <a:pt x="1626" y="2701"/>
                      <a:pt x="140" y="2801"/>
                    </a:cubicBezTo>
                    <a:cubicBezTo>
                      <a:pt x="1" y="2801"/>
                      <a:pt x="1" y="3018"/>
                      <a:pt x="140" y="3018"/>
                    </a:cubicBezTo>
                    <a:cubicBezTo>
                      <a:pt x="1705" y="2899"/>
                      <a:pt x="3014" y="1691"/>
                      <a:pt x="3233" y="124"/>
                    </a:cubicBezTo>
                    <a:cubicBezTo>
                      <a:pt x="3244" y="50"/>
                      <a:pt x="3173" y="0"/>
                      <a:pt x="3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30"/>
              <p:cNvSpPr/>
              <p:nvPr/>
            </p:nvSpPr>
            <p:spPr>
              <a:xfrm>
                <a:off x="5343775" y="2502825"/>
                <a:ext cx="98975" cy="103775"/>
              </a:xfrm>
              <a:custGeom>
                <a:avLst/>
                <a:gdLst/>
                <a:ahLst/>
                <a:cxnLst/>
                <a:rect l="l" t="t" r="r" b="b"/>
                <a:pathLst>
                  <a:path w="3959" h="4151" extrusionOk="0">
                    <a:moveTo>
                      <a:pt x="3840" y="1"/>
                    </a:moveTo>
                    <a:cubicBezTo>
                      <a:pt x="3791" y="1"/>
                      <a:pt x="3741" y="36"/>
                      <a:pt x="3741" y="106"/>
                    </a:cubicBezTo>
                    <a:cubicBezTo>
                      <a:pt x="3781" y="1652"/>
                      <a:pt x="2690" y="2920"/>
                      <a:pt x="1362" y="3555"/>
                    </a:cubicBezTo>
                    <a:cubicBezTo>
                      <a:pt x="966" y="3732"/>
                      <a:pt x="549" y="3851"/>
                      <a:pt x="133" y="3951"/>
                    </a:cubicBezTo>
                    <a:cubicBezTo>
                      <a:pt x="0" y="3969"/>
                      <a:pt x="49" y="4151"/>
                      <a:pt x="174" y="4151"/>
                    </a:cubicBezTo>
                    <a:cubicBezTo>
                      <a:pt x="180" y="4151"/>
                      <a:pt x="186" y="4150"/>
                      <a:pt x="192" y="4149"/>
                    </a:cubicBezTo>
                    <a:cubicBezTo>
                      <a:pt x="1719" y="3832"/>
                      <a:pt x="3146" y="2900"/>
                      <a:pt x="3720" y="1393"/>
                    </a:cubicBezTo>
                    <a:cubicBezTo>
                      <a:pt x="3879" y="978"/>
                      <a:pt x="3958" y="542"/>
                      <a:pt x="3939" y="106"/>
                    </a:cubicBezTo>
                    <a:cubicBezTo>
                      <a:pt x="3939" y="36"/>
                      <a:pt x="3890" y="1"/>
                      <a:pt x="3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30"/>
              <p:cNvSpPr/>
              <p:nvPr/>
            </p:nvSpPr>
            <p:spPr>
              <a:xfrm>
                <a:off x="5372175" y="2530575"/>
                <a:ext cx="94175" cy="97925"/>
              </a:xfrm>
              <a:custGeom>
                <a:avLst/>
                <a:gdLst/>
                <a:ahLst/>
                <a:cxnLst/>
                <a:rect l="l" t="t" r="r" b="b"/>
                <a:pathLst>
                  <a:path w="3767" h="3917" extrusionOk="0">
                    <a:moveTo>
                      <a:pt x="3630" y="1"/>
                    </a:moveTo>
                    <a:cubicBezTo>
                      <a:pt x="3590" y="1"/>
                      <a:pt x="3551" y="20"/>
                      <a:pt x="3536" y="66"/>
                    </a:cubicBezTo>
                    <a:cubicBezTo>
                      <a:pt x="3298" y="1433"/>
                      <a:pt x="2407" y="2622"/>
                      <a:pt x="1197" y="3296"/>
                    </a:cubicBezTo>
                    <a:cubicBezTo>
                      <a:pt x="861" y="3476"/>
                      <a:pt x="504" y="3614"/>
                      <a:pt x="126" y="3713"/>
                    </a:cubicBezTo>
                    <a:cubicBezTo>
                      <a:pt x="1" y="3749"/>
                      <a:pt x="38" y="3917"/>
                      <a:pt x="135" y="3917"/>
                    </a:cubicBezTo>
                    <a:cubicBezTo>
                      <a:pt x="145" y="3917"/>
                      <a:pt x="155" y="3915"/>
                      <a:pt x="166" y="3912"/>
                    </a:cubicBezTo>
                    <a:cubicBezTo>
                      <a:pt x="1554" y="3574"/>
                      <a:pt x="2764" y="2583"/>
                      <a:pt x="3377" y="1295"/>
                    </a:cubicBezTo>
                    <a:cubicBezTo>
                      <a:pt x="3536" y="918"/>
                      <a:pt x="3675" y="542"/>
                      <a:pt x="3755" y="125"/>
                    </a:cubicBezTo>
                    <a:cubicBezTo>
                      <a:pt x="3766" y="51"/>
                      <a:pt x="3696" y="1"/>
                      <a:pt x="3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30"/>
              <p:cNvSpPr/>
              <p:nvPr/>
            </p:nvSpPr>
            <p:spPr>
              <a:xfrm>
                <a:off x="5405075" y="2574950"/>
                <a:ext cx="78825" cy="71775"/>
              </a:xfrm>
              <a:custGeom>
                <a:avLst/>
                <a:gdLst/>
                <a:ahLst/>
                <a:cxnLst/>
                <a:rect l="l" t="t" r="r" b="b"/>
                <a:pathLst>
                  <a:path w="3153" h="2871" extrusionOk="0">
                    <a:moveTo>
                      <a:pt x="3015" y="1"/>
                    </a:moveTo>
                    <a:cubicBezTo>
                      <a:pt x="2984" y="1"/>
                      <a:pt x="2953" y="17"/>
                      <a:pt x="2934" y="54"/>
                    </a:cubicBezTo>
                    <a:cubicBezTo>
                      <a:pt x="2656" y="649"/>
                      <a:pt x="2280" y="1204"/>
                      <a:pt x="1823" y="1661"/>
                    </a:cubicBezTo>
                    <a:cubicBezTo>
                      <a:pt x="1368" y="2116"/>
                      <a:pt x="793" y="2573"/>
                      <a:pt x="139" y="2652"/>
                    </a:cubicBezTo>
                    <a:cubicBezTo>
                      <a:pt x="6" y="2670"/>
                      <a:pt x="0" y="2871"/>
                      <a:pt x="121" y="2871"/>
                    </a:cubicBezTo>
                    <a:cubicBezTo>
                      <a:pt x="127" y="2871"/>
                      <a:pt x="133" y="2870"/>
                      <a:pt x="139" y="2869"/>
                    </a:cubicBezTo>
                    <a:cubicBezTo>
                      <a:pt x="832" y="2771"/>
                      <a:pt x="1408" y="2354"/>
                      <a:pt x="1903" y="1878"/>
                    </a:cubicBezTo>
                    <a:cubicBezTo>
                      <a:pt x="2399" y="1383"/>
                      <a:pt x="2815" y="808"/>
                      <a:pt x="3113" y="154"/>
                    </a:cubicBezTo>
                    <a:cubicBezTo>
                      <a:pt x="3153" y="73"/>
                      <a:pt x="3083" y="1"/>
                      <a:pt x="3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30"/>
              <p:cNvSpPr/>
              <p:nvPr/>
            </p:nvSpPr>
            <p:spPr>
              <a:xfrm>
                <a:off x="5443075" y="2609225"/>
                <a:ext cx="48825" cy="48625"/>
              </a:xfrm>
              <a:custGeom>
                <a:avLst/>
                <a:gdLst/>
                <a:ahLst/>
                <a:cxnLst/>
                <a:rect l="l" t="t" r="r" b="b"/>
                <a:pathLst>
                  <a:path w="1953" h="1945" extrusionOk="0">
                    <a:moveTo>
                      <a:pt x="1818" y="1"/>
                    </a:moveTo>
                    <a:cubicBezTo>
                      <a:pt x="1773" y="1"/>
                      <a:pt x="1728" y="23"/>
                      <a:pt x="1712" y="71"/>
                    </a:cubicBezTo>
                    <a:cubicBezTo>
                      <a:pt x="1493" y="845"/>
                      <a:pt x="879" y="1479"/>
                      <a:pt x="105" y="1736"/>
                    </a:cubicBezTo>
                    <a:cubicBezTo>
                      <a:pt x="1" y="1771"/>
                      <a:pt x="35" y="1945"/>
                      <a:pt x="125" y="1945"/>
                    </a:cubicBezTo>
                    <a:cubicBezTo>
                      <a:pt x="138" y="1945"/>
                      <a:pt x="151" y="1942"/>
                      <a:pt x="165" y="1934"/>
                    </a:cubicBezTo>
                    <a:cubicBezTo>
                      <a:pt x="998" y="1657"/>
                      <a:pt x="1672" y="964"/>
                      <a:pt x="1929" y="131"/>
                    </a:cubicBezTo>
                    <a:cubicBezTo>
                      <a:pt x="1952" y="48"/>
                      <a:pt x="1885"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30"/>
              <p:cNvSpPr/>
              <p:nvPr/>
            </p:nvSpPr>
            <p:spPr>
              <a:xfrm>
                <a:off x="5474950" y="2646200"/>
                <a:ext cx="24400" cy="22500"/>
              </a:xfrm>
              <a:custGeom>
                <a:avLst/>
                <a:gdLst/>
                <a:ahLst/>
                <a:cxnLst/>
                <a:rect l="l" t="t" r="r" b="b"/>
                <a:pathLst>
                  <a:path w="976" h="900" extrusionOk="0">
                    <a:moveTo>
                      <a:pt x="842" y="0"/>
                    </a:moveTo>
                    <a:cubicBezTo>
                      <a:pt x="801" y="0"/>
                      <a:pt x="761" y="24"/>
                      <a:pt x="754" y="80"/>
                    </a:cubicBezTo>
                    <a:cubicBezTo>
                      <a:pt x="733" y="159"/>
                      <a:pt x="694" y="218"/>
                      <a:pt x="654" y="278"/>
                    </a:cubicBezTo>
                    <a:cubicBezTo>
                      <a:pt x="614" y="336"/>
                      <a:pt x="556" y="397"/>
                      <a:pt x="495" y="436"/>
                    </a:cubicBezTo>
                    <a:cubicBezTo>
                      <a:pt x="376" y="555"/>
                      <a:pt x="218" y="614"/>
                      <a:pt x="59" y="693"/>
                    </a:cubicBezTo>
                    <a:cubicBezTo>
                      <a:pt x="1" y="733"/>
                      <a:pt x="1" y="793"/>
                      <a:pt x="20" y="852"/>
                    </a:cubicBezTo>
                    <a:cubicBezTo>
                      <a:pt x="35" y="881"/>
                      <a:pt x="81" y="900"/>
                      <a:pt x="120" y="900"/>
                    </a:cubicBezTo>
                    <a:cubicBezTo>
                      <a:pt x="135" y="900"/>
                      <a:pt x="148" y="897"/>
                      <a:pt x="159" y="891"/>
                    </a:cubicBezTo>
                    <a:cubicBezTo>
                      <a:pt x="495" y="714"/>
                      <a:pt x="852" y="516"/>
                      <a:pt x="952" y="138"/>
                    </a:cubicBezTo>
                    <a:cubicBezTo>
                      <a:pt x="976" y="55"/>
                      <a:pt x="906"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30"/>
              <p:cNvSpPr/>
              <p:nvPr/>
            </p:nvSpPr>
            <p:spPr>
              <a:xfrm>
                <a:off x="5732650" y="2135475"/>
                <a:ext cx="321150" cy="193650"/>
              </a:xfrm>
              <a:custGeom>
                <a:avLst/>
                <a:gdLst/>
                <a:ahLst/>
                <a:cxnLst/>
                <a:rect l="l" t="t" r="r" b="b"/>
                <a:pathLst>
                  <a:path w="12846" h="7746" extrusionOk="0">
                    <a:moveTo>
                      <a:pt x="6315" y="0"/>
                    </a:moveTo>
                    <a:cubicBezTo>
                      <a:pt x="5574" y="0"/>
                      <a:pt x="4830" y="104"/>
                      <a:pt x="4143" y="388"/>
                    </a:cubicBezTo>
                    <a:cubicBezTo>
                      <a:pt x="2240" y="1141"/>
                      <a:pt x="318" y="3718"/>
                      <a:pt x="0" y="5800"/>
                    </a:cubicBezTo>
                    <a:cubicBezTo>
                      <a:pt x="1142" y="6910"/>
                      <a:pt x="3434" y="7745"/>
                      <a:pt x="5305" y="7745"/>
                    </a:cubicBezTo>
                    <a:cubicBezTo>
                      <a:pt x="5740" y="7745"/>
                      <a:pt x="6152" y="7700"/>
                      <a:pt x="6521" y="7603"/>
                    </a:cubicBezTo>
                    <a:cubicBezTo>
                      <a:pt x="7473" y="7346"/>
                      <a:pt x="8326" y="6810"/>
                      <a:pt x="9059" y="6176"/>
                    </a:cubicBezTo>
                    <a:cubicBezTo>
                      <a:pt x="10605" y="4849"/>
                      <a:pt x="11675" y="3144"/>
                      <a:pt x="12845" y="1498"/>
                    </a:cubicBezTo>
                    <a:cubicBezTo>
                      <a:pt x="10942" y="884"/>
                      <a:pt x="9059" y="150"/>
                      <a:pt x="7037" y="31"/>
                    </a:cubicBezTo>
                    <a:cubicBezTo>
                      <a:pt x="6798" y="11"/>
                      <a:pt x="6557" y="0"/>
                      <a:pt x="6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30"/>
              <p:cNvSpPr/>
              <p:nvPr/>
            </p:nvSpPr>
            <p:spPr>
              <a:xfrm>
                <a:off x="5735100" y="2180725"/>
                <a:ext cx="219075" cy="132450"/>
              </a:xfrm>
              <a:custGeom>
                <a:avLst/>
                <a:gdLst/>
                <a:ahLst/>
                <a:cxnLst/>
                <a:rect l="l" t="t" r="r" b="b"/>
                <a:pathLst>
                  <a:path w="8763" h="5298" extrusionOk="0">
                    <a:moveTo>
                      <a:pt x="4280" y="1"/>
                    </a:moveTo>
                    <a:cubicBezTo>
                      <a:pt x="3787" y="1"/>
                      <a:pt x="3290" y="72"/>
                      <a:pt x="2836" y="263"/>
                    </a:cubicBezTo>
                    <a:cubicBezTo>
                      <a:pt x="1528" y="779"/>
                      <a:pt x="220" y="2542"/>
                      <a:pt x="1" y="3950"/>
                    </a:cubicBezTo>
                    <a:cubicBezTo>
                      <a:pt x="772" y="4722"/>
                      <a:pt x="2339" y="5297"/>
                      <a:pt x="3623" y="5297"/>
                    </a:cubicBezTo>
                    <a:cubicBezTo>
                      <a:pt x="3922" y="5297"/>
                      <a:pt x="4207" y="5266"/>
                      <a:pt x="4462" y="5198"/>
                    </a:cubicBezTo>
                    <a:cubicBezTo>
                      <a:pt x="5115" y="5021"/>
                      <a:pt x="5670" y="4643"/>
                      <a:pt x="6185" y="4207"/>
                    </a:cubicBezTo>
                    <a:cubicBezTo>
                      <a:pt x="7237" y="3316"/>
                      <a:pt x="7969" y="2146"/>
                      <a:pt x="8762" y="1036"/>
                    </a:cubicBezTo>
                    <a:cubicBezTo>
                      <a:pt x="7475" y="600"/>
                      <a:pt x="6185" y="105"/>
                      <a:pt x="4798" y="26"/>
                    </a:cubicBezTo>
                    <a:cubicBezTo>
                      <a:pt x="4627" y="10"/>
                      <a:pt x="4454" y="1"/>
                      <a:pt x="428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30"/>
              <p:cNvSpPr/>
              <p:nvPr/>
            </p:nvSpPr>
            <p:spPr>
              <a:xfrm>
                <a:off x="5710600" y="2185650"/>
                <a:ext cx="300800" cy="103375"/>
              </a:xfrm>
              <a:custGeom>
                <a:avLst/>
                <a:gdLst/>
                <a:ahLst/>
                <a:cxnLst/>
                <a:rect l="l" t="t" r="r" b="b"/>
                <a:pathLst>
                  <a:path w="12032" h="4135" extrusionOk="0">
                    <a:moveTo>
                      <a:pt x="11895" y="1"/>
                    </a:moveTo>
                    <a:cubicBezTo>
                      <a:pt x="11885" y="1"/>
                      <a:pt x="11875" y="3"/>
                      <a:pt x="11864" y="6"/>
                    </a:cubicBezTo>
                    <a:cubicBezTo>
                      <a:pt x="10416" y="542"/>
                      <a:pt x="8970" y="1018"/>
                      <a:pt x="7522" y="1513"/>
                    </a:cubicBezTo>
                    <a:cubicBezTo>
                      <a:pt x="5838" y="2068"/>
                      <a:pt x="4173" y="2604"/>
                      <a:pt x="2508" y="3138"/>
                    </a:cubicBezTo>
                    <a:cubicBezTo>
                      <a:pt x="1694" y="3416"/>
                      <a:pt x="901" y="3674"/>
                      <a:pt x="108" y="3931"/>
                    </a:cubicBezTo>
                    <a:cubicBezTo>
                      <a:pt x="0" y="3967"/>
                      <a:pt x="23" y="4134"/>
                      <a:pt x="133" y="4134"/>
                    </a:cubicBezTo>
                    <a:cubicBezTo>
                      <a:pt x="144" y="4134"/>
                      <a:pt x="156" y="4133"/>
                      <a:pt x="169" y="4129"/>
                    </a:cubicBezTo>
                    <a:cubicBezTo>
                      <a:pt x="1675" y="3635"/>
                      <a:pt x="3201" y="3138"/>
                      <a:pt x="4707" y="2643"/>
                    </a:cubicBezTo>
                    <a:cubicBezTo>
                      <a:pt x="6372" y="2107"/>
                      <a:pt x="8019" y="1573"/>
                      <a:pt x="9684" y="997"/>
                    </a:cubicBezTo>
                    <a:cubicBezTo>
                      <a:pt x="10416" y="740"/>
                      <a:pt x="11170" y="482"/>
                      <a:pt x="11923" y="204"/>
                    </a:cubicBezTo>
                    <a:cubicBezTo>
                      <a:pt x="12031" y="168"/>
                      <a:pt x="11992" y="1"/>
                      <a:pt x="11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30"/>
              <p:cNvSpPr/>
              <p:nvPr/>
            </p:nvSpPr>
            <p:spPr>
              <a:xfrm>
                <a:off x="5969525" y="2171900"/>
                <a:ext cx="27500" cy="47275"/>
              </a:xfrm>
              <a:custGeom>
                <a:avLst/>
                <a:gdLst/>
                <a:ahLst/>
                <a:cxnLst/>
                <a:rect l="l" t="t" r="r" b="b"/>
                <a:pathLst>
                  <a:path w="1100" h="1891" extrusionOk="0">
                    <a:moveTo>
                      <a:pt x="344" y="0"/>
                    </a:moveTo>
                    <a:cubicBezTo>
                      <a:pt x="312" y="0"/>
                      <a:pt x="281" y="12"/>
                      <a:pt x="258" y="41"/>
                    </a:cubicBezTo>
                    <a:cubicBezTo>
                      <a:pt x="40" y="358"/>
                      <a:pt x="1" y="754"/>
                      <a:pt x="159" y="1092"/>
                    </a:cubicBezTo>
                    <a:cubicBezTo>
                      <a:pt x="297" y="1428"/>
                      <a:pt x="595" y="1746"/>
                      <a:pt x="931" y="1885"/>
                    </a:cubicBezTo>
                    <a:cubicBezTo>
                      <a:pt x="944" y="1889"/>
                      <a:pt x="956" y="1890"/>
                      <a:pt x="967" y="1890"/>
                    </a:cubicBezTo>
                    <a:cubicBezTo>
                      <a:pt x="1077" y="1890"/>
                      <a:pt x="1100" y="1723"/>
                      <a:pt x="992" y="1687"/>
                    </a:cubicBezTo>
                    <a:cubicBezTo>
                      <a:pt x="714" y="1568"/>
                      <a:pt x="476" y="1290"/>
                      <a:pt x="337" y="1013"/>
                    </a:cubicBezTo>
                    <a:cubicBezTo>
                      <a:pt x="218" y="735"/>
                      <a:pt x="258" y="398"/>
                      <a:pt x="437" y="141"/>
                    </a:cubicBezTo>
                    <a:cubicBezTo>
                      <a:pt x="493" y="70"/>
                      <a:pt x="419"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30"/>
              <p:cNvSpPr/>
              <p:nvPr/>
            </p:nvSpPr>
            <p:spPr>
              <a:xfrm>
                <a:off x="5932350" y="2162650"/>
                <a:ext cx="45200" cy="82450"/>
              </a:xfrm>
              <a:custGeom>
                <a:avLst/>
                <a:gdLst/>
                <a:ahLst/>
                <a:cxnLst/>
                <a:rect l="l" t="t" r="r" b="b"/>
                <a:pathLst>
                  <a:path w="1808" h="3298" extrusionOk="0">
                    <a:moveTo>
                      <a:pt x="512" y="0"/>
                    </a:moveTo>
                    <a:cubicBezTo>
                      <a:pt x="487" y="0"/>
                      <a:pt x="461" y="11"/>
                      <a:pt x="436" y="35"/>
                    </a:cubicBezTo>
                    <a:cubicBezTo>
                      <a:pt x="0" y="511"/>
                      <a:pt x="100" y="1343"/>
                      <a:pt x="338" y="1898"/>
                    </a:cubicBezTo>
                    <a:cubicBezTo>
                      <a:pt x="576" y="2493"/>
                      <a:pt x="1012" y="3008"/>
                      <a:pt x="1586" y="3286"/>
                    </a:cubicBezTo>
                    <a:cubicBezTo>
                      <a:pt x="1602" y="3294"/>
                      <a:pt x="1619" y="3298"/>
                      <a:pt x="1635" y="3298"/>
                    </a:cubicBezTo>
                    <a:cubicBezTo>
                      <a:pt x="1733" y="3298"/>
                      <a:pt x="1807" y="3159"/>
                      <a:pt x="1705" y="3107"/>
                    </a:cubicBezTo>
                    <a:cubicBezTo>
                      <a:pt x="1189" y="2850"/>
                      <a:pt x="774" y="2414"/>
                      <a:pt x="555" y="1878"/>
                    </a:cubicBezTo>
                    <a:cubicBezTo>
                      <a:pt x="436" y="1621"/>
                      <a:pt x="378" y="1343"/>
                      <a:pt x="357" y="1045"/>
                    </a:cubicBezTo>
                    <a:cubicBezTo>
                      <a:pt x="357" y="749"/>
                      <a:pt x="378" y="411"/>
                      <a:pt x="595" y="173"/>
                    </a:cubicBezTo>
                    <a:cubicBezTo>
                      <a:pt x="655" y="98"/>
                      <a:pt x="59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30"/>
              <p:cNvSpPr/>
              <p:nvPr/>
            </p:nvSpPr>
            <p:spPr>
              <a:xfrm>
                <a:off x="5899150" y="2162975"/>
                <a:ext cx="46750" cy="102425"/>
              </a:xfrm>
              <a:custGeom>
                <a:avLst/>
                <a:gdLst/>
                <a:ahLst/>
                <a:cxnLst/>
                <a:rect l="l" t="t" r="r" b="b"/>
                <a:pathLst>
                  <a:path w="1870" h="4097" extrusionOk="0">
                    <a:moveTo>
                      <a:pt x="415" y="1"/>
                    </a:moveTo>
                    <a:cubicBezTo>
                      <a:pt x="370" y="1"/>
                      <a:pt x="322" y="24"/>
                      <a:pt x="297" y="81"/>
                    </a:cubicBezTo>
                    <a:cubicBezTo>
                      <a:pt x="20" y="834"/>
                      <a:pt x="20" y="1687"/>
                      <a:pt x="318" y="2440"/>
                    </a:cubicBezTo>
                    <a:cubicBezTo>
                      <a:pt x="575" y="3114"/>
                      <a:pt x="1051" y="3688"/>
                      <a:pt x="1666" y="4085"/>
                    </a:cubicBezTo>
                    <a:cubicBezTo>
                      <a:pt x="1683" y="4093"/>
                      <a:pt x="1699" y="4097"/>
                      <a:pt x="1714" y="4097"/>
                    </a:cubicBezTo>
                    <a:cubicBezTo>
                      <a:pt x="1809" y="4097"/>
                      <a:pt x="1869" y="3958"/>
                      <a:pt x="1785" y="3907"/>
                    </a:cubicBezTo>
                    <a:cubicBezTo>
                      <a:pt x="516" y="3114"/>
                      <a:pt x="1" y="1528"/>
                      <a:pt x="516" y="120"/>
                    </a:cubicBezTo>
                    <a:cubicBezTo>
                      <a:pt x="540" y="50"/>
                      <a:pt x="480" y="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30"/>
              <p:cNvSpPr/>
              <p:nvPr/>
            </p:nvSpPr>
            <p:spPr>
              <a:xfrm>
                <a:off x="5857025" y="2157200"/>
                <a:ext cx="60900" cy="135475"/>
              </a:xfrm>
              <a:custGeom>
                <a:avLst/>
                <a:gdLst/>
                <a:ahLst/>
                <a:cxnLst/>
                <a:rect l="l" t="t" r="r" b="b"/>
                <a:pathLst>
                  <a:path w="2436" h="5419" extrusionOk="0">
                    <a:moveTo>
                      <a:pt x="908" y="1"/>
                    </a:moveTo>
                    <a:cubicBezTo>
                      <a:pt x="874" y="1"/>
                      <a:pt x="839" y="17"/>
                      <a:pt x="814" y="55"/>
                    </a:cubicBezTo>
                    <a:cubicBezTo>
                      <a:pt x="0" y="1461"/>
                      <a:pt x="357" y="3206"/>
                      <a:pt x="1308" y="4455"/>
                    </a:cubicBezTo>
                    <a:cubicBezTo>
                      <a:pt x="1586" y="4792"/>
                      <a:pt x="1884" y="5109"/>
                      <a:pt x="2220" y="5386"/>
                    </a:cubicBezTo>
                    <a:cubicBezTo>
                      <a:pt x="2243" y="5409"/>
                      <a:pt x="2267" y="5418"/>
                      <a:pt x="2291" y="5418"/>
                    </a:cubicBezTo>
                    <a:cubicBezTo>
                      <a:pt x="2371" y="5418"/>
                      <a:pt x="2436" y="5310"/>
                      <a:pt x="2360" y="5248"/>
                    </a:cubicBezTo>
                    <a:cubicBezTo>
                      <a:pt x="1229" y="4297"/>
                      <a:pt x="417" y="2909"/>
                      <a:pt x="595" y="1382"/>
                    </a:cubicBezTo>
                    <a:cubicBezTo>
                      <a:pt x="655" y="946"/>
                      <a:pt x="793" y="530"/>
                      <a:pt x="991" y="153"/>
                    </a:cubicBezTo>
                    <a:cubicBezTo>
                      <a:pt x="1045" y="72"/>
                      <a:pt x="980"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30"/>
              <p:cNvSpPr/>
              <p:nvPr/>
            </p:nvSpPr>
            <p:spPr>
              <a:xfrm>
                <a:off x="5832225" y="2170450"/>
                <a:ext cx="50575" cy="128475"/>
              </a:xfrm>
              <a:custGeom>
                <a:avLst/>
                <a:gdLst/>
                <a:ahLst/>
                <a:cxnLst/>
                <a:rect l="l" t="t" r="r" b="b"/>
                <a:pathLst>
                  <a:path w="2023" h="5139" extrusionOk="0">
                    <a:moveTo>
                      <a:pt x="542" y="0"/>
                    </a:moveTo>
                    <a:cubicBezTo>
                      <a:pt x="497" y="0"/>
                      <a:pt x="453" y="24"/>
                      <a:pt x="437" y="80"/>
                    </a:cubicBezTo>
                    <a:cubicBezTo>
                      <a:pt x="1" y="1447"/>
                      <a:pt x="239" y="2993"/>
                      <a:pt x="1013" y="4182"/>
                    </a:cubicBezTo>
                    <a:cubicBezTo>
                      <a:pt x="1230" y="4520"/>
                      <a:pt x="1488" y="4837"/>
                      <a:pt x="1806" y="5115"/>
                    </a:cubicBezTo>
                    <a:cubicBezTo>
                      <a:pt x="1826" y="5131"/>
                      <a:pt x="1848" y="5138"/>
                      <a:pt x="1869" y="5138"/>
                    </a:cubicBezTo>
                    <a:cubicBezTo>
                      <a:pt x="1951" y="5138"/>
                      <a:pt x="2023" y="5034"/>
                      <a:pt x="1944" y="4956"/>
                    </a:cubicBezTo>
                    <a:cubicBezTo>
                      <a:pt x="933" y="4044"/>
                      <a:pt x="378" y="2657"/>
                      <a:pt x="437" y="1269"/>
                    </a:cubicBezTo>
                    <a:cubicBezTo>
                      <a:pt x="458" y="892"/>
                      <a:pt x="537" y="495"/>
                      <a:pt x="656" y="138"/>
                    </a:cubicBezTo>
                    <a:cubicBezTo>
                      <a:pt x="680" y="55"/>
                      <a:pt x="610"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30"/>
              <p:cNvSpPr/>
              <p:nvPr/>
            </p:nvSpPr>
            <p:spPr>
              <a:xfrm>
                <a:off x="5806000" y="2201525"/>
                <a:ext cx="39225" cy="97775"/>
              </a:xfrm>
              <a:custGeom>
                <a:avLst/>
                <a:gdLst/>
                <a:ahLst/>
                <a:cxnLst/>
                <a:rect l="l" t="t" r="r" b="b"/>
                <a:pathLst>
                  <a:path w="1569" h="3911" extrusionOk="0">
                    <a:moveTo>
                      <a:pt x="146" y="1"/>
                    </a:moveTo>
                    <a:cubicBezTo>
                      <a:pt x="94" y="1"/>
                      <a:pt x="40" y="36"/>
                      <a:pt x="40" y="105"/>
                    </a:cubicBezTo>
                    <a:cubicBezTo>
                      <a:pt x="0" y="838"/>
                      <a:pt x="98" y="1591"/>
                      <a:pt x="336" y="2286"/>
                    </a:cubicBezTo>
                    <a:cubicBezTo>
                      <a:pt x="535" y="2900"/>
                      <a:pt x="833" y="3515"/>
                      <a:pt x="1367" y="3891"/>
                    </a:cubicBezTo>
                    <a:cubicBezTo>
                      <a:pt x="1388" y="3905"/>
                      <a:pt x="1408" y="3911"/>
                      <a:pt x="1427" y="3911"/>
                    </a:cubicBezTo>
                    <a:cubicBezTo>
                      <a:pt x="1515" y="3911"/>
                      <a:pt x="1568" y="3778"/>
                      <a:pt x="1486" y="3713"/>
                    </a:cubicBezTo>
                    <a:cubicBezTo>
                      <a:pt x="971" y="3336"/>
                      <a:pt x="693" y="2741"/>
                      <a:pt x="495" y="2146"/>
                    </a:cubicBezTo>
                    <a:cubicBezTo>
                      <a:pt x="297" y="1493"/>
                      <a:pt x="198" y="798"/>
                      <a:pt x="238" y="105"/>
                    </a:cubicBezTo>
                    <a:cubicBezTo>
                      <a:pt x="248" y="36"/>
                      <a:pt x="198"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30"/>
              <p:cNvSpPr/>
              <p:nvPr/>
            </p:nvSpPr>
            <p:spPr>
              <a:xfrm>
                <a:off x="5779700" y="2227900"/>
                <a:ext cx="26700" cy="63350"/>
              </a:xfrm>
              <a:custGeom>
                <a:avLst/>
                <a:gdLst/>
                <a:ahLst/>
                <a:cxnLst/>
                <a:rect l="l" t="t" r="r" b="b"/>
                <a:pathLst>
                  <a:path w="1068" h="2534" extrusionOk="0">
                    <a:moveTo>
                      <a:pt x="261" y="1"/>
                    </a:moveTo>
                    <a:cubicBezTo>
                      <a:pt x="218" y="1"/>
                      <a:pt x="175" y="24"/>
                      <a:pt x="159" y="81"/>
                    </a:cubicBezTo>
                    <a:cubicBezTo>
                      <a:pt x="1" y="933"/>
                      <a:pt x="259" y="1845"/>
                      <a:pt x="854" y="2500"/>
                    </a:cubicBezTo>
                    <a:cubicBezTo>
                      <a:pt x="873" y="2523"/>
                      <a:pt x="897" y="2533"/>
                      <a:pt x="921" y="2533"/>
                    </a:cubicBezTo>
                    <a:cubicBezTo>
                      <a:pt x="995" y="2533"/>
                      <a:pt x="1068" y="2436"/>
                      <a:pt x="992" y="2360"/>
                    </a:cubicBezTo>
                    <a:cubicBezTo>
                      <a:pt x="457" y="1765"/>
                      <a:pt x="220" y="914"/>
                      <a:pt x="378" y="121"/>
                    </a:cubicBezTo>
                    <a:cubicBezTo>
                      <a:pt x="389" y="50"/>
                      <a:pt x="325"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30"/>
              <p:cNvSpPr/>
              <p:nvPr/>
            </p:nvSpPr>
            <p:spPr>
              <a:xfrm>
                <a:off x="5757425" y="2257025"/>
                <a:ext cx="15875" cy="28925"/>
              </a:xfrm>
              <a:custGeom>
                <a:avLst/>
                <a:gdLst/>
                <a:ahLst/>
                <a:cxnLst/>
                <a:rect l="l" t="t" r="r" b="b"/>
                <a:pathLst>
                  <a:path w="635" h="1157" extrusionOk="0">
                    <a:moveTo>
                      <a:pt x="174" y="1"/>
                    </a:moveTo>
                    <a:cubicBezTo>
                      <a:pt x="133" y="1"/>
                      <a:pt x="95" y="20"/>
                      <a:pt x="80" y="66"/>
                    </a:cubicBezTo>
                    <a:cubicBezTo>
                      <a:pt x="0" y="462"/>
                      <a:pt x="218" y="799"/>
                      <a:pt x="437" y="1097"/>
                    </a:cubicBezTo>
                    <a:cubicBezTo>
                      <a:pt x="449" y="1135"/>
                      <a:pt x="479" y="1157"/>
                      <a:pt x="514" y="1157"/>
                    </a:cubicBezTo>
                    <a:cubicBezTo>
                      <a:pt x="533" y="1157"/>
                      <a:pt x="554" y="1150"/>
                      <a:pt x="575" y="1136"/>
                    </a:cubicBezTo>
                    <a:cubicBezTo>
                      <a:pt x="614" y="1116"/>
                      <a:pt x="635" y="1036"/>
                      <a:pt x="614" y="997"/>
                    </a:cubicBezTo>
                    <a:cubicBezTo>
                      <a:pt x="437" y="759"/>
                      <a:pt x="218" y="462"/>
                      <a:pt x="297" y="125"/>
                    </a:cubicBezTo>
                    <a:cubicBezTo>
                      <a:pt x="310" y="51"/>
                      <a:pt x="239"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30"/>
              <p:cNvSpPr/>
              <p:nvPr/>
            </p:nvSpPr>
            <p:spPr>
              <a:xfrm>
                <a:off x="5658300" y="2357375"/>
                <a:ext cx="338500" cy="190750"/>
              </a:xfrm>
              <a:custGeom>
                <a:avLst/>
                <a:gdLst/>
                <a:ahLst/>
                <a:cxnLst/>
                <a:rect l="l" t="t" r="r" b="b"/>
                <a:pathLst>
                  <a:path w="13540" h="7630" extrusionOk="0">
                    <a:moveTo>
                      <a:pt x="5905" y="0"/>
                    </a:moveTo>
                    <a:cubicBezTo>
                      <a:pt x="5767" y="0"/>
                      <a:pt x="5629" y="5"/>
                      <a:pt x="5491" y="16"/>
                    </a:cubicBezTo>
                    <a:cubicBezTo>
                      <a:pt x="3469" y="215"/>
                      <a:pt x="873" y="2157"/>
                      <a:pt x="1" y="4060"/>
                    </a:cubicBezTo>
                    <a:cubicBezTo>
                      <a:pt x="952" y="5784"/>
                      <a:pt x="3728" y="7568"/>
                      <a:pt x="5750" y="7628"/>
                    </a:cubicBezTo>
                    <a:cubicBezTo>
                      <a:pt x="5780" y="7629"/>
                      <a:pt x="5810" y="7629"/>
                      <a:pt x="5840" y="7629"/>
                    </a:cubicBezTo>
                    <a:cubicBezTo>
                      <a:pt x="6799" y="7629"/>
                      <a:pt x="7720" y="7339"/>
                      <a:pt x="8604" y="6954"/>
                    </a:cubicBezTo>
                    <a:cubicBezTo>
                      <a:pt x="10447" y="6141"/>
                      <a:pt x="11953" y="4793"/>
                      <a:pt x="13539" y="3545"/>
                    </a:cubicBezTo>
                    <a:cubicBezTo>
                      <a:pt x="11874" y="2414"/>
                      <a:pt x="10269" y="1185"/>
                      <a:pt x="8366" y="492"/>
                    </a:cubicBezTo>
                    <a:cubicBezTo>
                      <a:pt x="7581" y="202"/>
                      <a:pt x="6752" y="0"/>
                      <a:pt x="5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30"/>
              <p:cNvSpPr/>
              <p:nvPr/>
            </p:nvSpPr>
            <p:spPr>
              <a:xfrm>
                <a:off x="5660775" y="2389650"/>
                <a:ext cx="230950" cy="130225"/>
              </a:xfrm>
              <a:custGeom>
                <a:avLst/>
                <a:gdLst/>
                <a:ahLst/>
                <a:cxnLst/>
                <a:rect l="l" t="t" r="r" b="b"/>
                <a:pathLst>
                  <a:path w="9238" h="5209" extrusionOk="0">
                    <a:moveTo>
                      <a:pt x="4047" y="1"/>
                    </a:moveTo>
                    <a:cubicBezTo>
                      <a:pt x="3954" y="1"/>
                      <a:pt x="3860" y="5"/>
                      <a:pt x="3767" y="13"/>
                    </a:cubicBezTo>
                    <a:cubicBezTo>
                      <a:pt x="2379" y="153"/>
                      <a:pt x="595" y="1461"/>
                      <a:pt x="0" y="2769"/>
                    </a:cubicBezTo>
                    <a:cubicBezTo>
                      <a:pt x="655" y="3938"/>
                      <a:pt x="2558" y="5167"/>
                      <a:pt x="3925" y="5207"/>
                    </a:cubicBezTo>
                    <a:cubicBezTo>
                      <a:pt x="3957" y="5208"/>
                      <a:pt x="3990" y="5208"/>
                      <a:pt x="4022" y="5208"/>
                    </a:cubicBezTo>
                    <a:cubicBezTo>
                      <a:pt x="4662" y="5208"/>
                      <a:pt x="5283" y="5016"/>
                      <a:pt x="5868" y="4752"/>
                    </a:cubicBezTo>
                    <a:cubicBezTo>
                      <a:pt x="7136" y="4176"/>
                      <a:pt x="8167" y="3264"/>
                      <a:pt x="9238" y="2412"/>
                    </a:cubicBezTo>
                    <a:cubicBezTo>
                      <a:pt x="8109" y="1639"/>
                      <a:pt x="7018" y="806"/>
                      <a:pt x="5730" y="330"/>
                    </a:cubicBezTo>
                    <a:cubicBezTo>
                      <a:pt x="5186" y="144"/>
                      <a:pt x="4613" y="1"/>
                      <a:pt x="404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30"/>
              <p:cNvSpPr/>
              <p:nvPr/>
            </p:nvSpPr>
            <p:spPr>
              <a:xfrm>
                <a:off x="5635525" y="2445000"/>
                <a:ext cx="316175" cy="16900"/>
              </a:xfrm>
              <a:custGeom>
                <a:avLst/>
                <a:gdLst/>
                <a:ahLst/>
                <a:cxnLst/>
                <a:rect l="l" t="t" r="r" b="b"/>
                <a:pathLst>
                  <a:path w="12647" h="676" extrusionOk="0">
                    <a:moveTo>
                      <a:pt x="12507" y="0"/>
                    </a:moveTo>
                    <a:cubicBezTo>
                      <a:pt x="10982" y="99"/>
                      <a:pt x="9455" y="159"/>
                      <a:pt x="7909" y="217"/>
                    </a:cubicBezTo>
                    <a:cubicBezTo>
                      <a:pt x="6164" y="278"/>
                      <a:pt x="4401" y="336"/>
                      <a:pt x="2636" y="397"/>
                    </a:cubicBezTo>
                    <a:cubicBezTo>
                      <a:pt x="1803" y="416"/>
                      <a:pt x="971" y="436"/>
                      <a:pt x="138" y="476"/>
                    </a:cubicBezTo>
                    <a:cubicBezTo>
                      <a:pt x="6" y="476"/>
                      <a:pt x="0" y="675"/>
                      <a:pt x="121" y="675"/>
                    </a:cubicBezTo>
                    <a:cubicBezTo>
                      <a:pt x="127" y="675"/>
                      <a:pt x="132" y="675"/>
                      <a:pt x="138" y="674"/>
                    </a:cubicBezTo>
                    <a:cubicBezTo>
                      <a:pt x="1724" y="635"/>
                      <a:pt x="3310" y="574"/>
                      <a:pt x="4916" y="535"/>
                    </a:cubicBezTo>
                    <a:cubicBezTo>
                      <a:pt x="6661" y="476"/>
                      <a:pt x="8384" y="416"/>
                      <a:pt x="10129" y="336"/>
                    </a:cubicBezTo>
                    <a:cubicBezTo>
                      <a:pt x="10922" y="317"/>
                      <a:pt x="11715" y="278"/>
                      <a:pt x="12507" y="217"/>
                    </a:cubicBezTo>
                    <a:cubicBezTo>
                      <a:pt x="12647" y="198"/>
                      <a:pt x="12647" y="0"/>
                      <a:pt x="12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30"/>
              <p:cNvSpPr/>
              <p:nvPr/>
            </p:nvSpPr>
            <p:spPr>
              <a:xfrm>
                <a:off x="5911050" y="2423375"/>
                <a:ext cx="19275" cy="50075"/>
              </a:xfrm>
              <a:custGeom>
                <a:avLst/>
                <a:gdLst/>
                <a:ahLst/>
                <a:cxnLst/>
                <a:rect l="l" t="t" r="r" b="b"/>
                <a:pathLst>
                  <a:path w="771" h="2003" extrusionOk="0">
                    <a:moveTo>
                      <a:pt x="507" y="1"/>
                    </a:moveTo>
                    <a:cubicBezTo>
                      <a:pt x="483" y="1"/>
                      <a:pt x="459" y="10"/>
                      <a:pt x="437" y="33"/>
                    </a:cubicBezTo>
                    <a:cubicBezTo>
                      <a:pt x="138" y="250"/>
                      <a:pt x="1" y="627"/>
                      <a:pt x="40" y="984"/>
                    </a:cubicBezTo>
                    <a:cubicBezTo>
                      <a:pt x="80" y="1360"/>
                      <a:pt x="278" y="1756"/>
                      <a:pt x="575" y="1975"/>
                    </a:cubicBezTo>
                    <a:cubicBezTo>
                      <a:pt x="594" y="1994"/>
                      <a:pt x="614" y="2002"/>
                      <a:pt x="632" y="2002"/>
                    </a:cubicBezTo>
                    <a:cubicBezTo>
                      <a:pt x="711" y="2002"/>
                      <a:pt x="771" y="1860"/>
                      <a:pt x="675" y="1796"/>
                    </a:cubicBezTo>
                    <a:cubicBezTo>
                      <a:pt x="437" y="1618"/>
                      <a:pt x="278" y="1262"/>
                      <a:pt x="238" y="964"/>
                    </a:cubicBezTo>
                    <a:cubicBezTo>
                      <a:pt x="199" y="667"/>
                      <a:pt x="337" y="369"/>
                      <a:pt x="575" y="171"/>
                    </a:cubicBezTo>
                    <a:cubicBezTo>
                      <a:pt x="652" y="109"/>
                      <a:pt x="586"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30"/>
              <p:cNvSpPr/>
              <p:nvPr/>
            </p:nvSpPr>
            <p:spPr>
              <a:xfrm>
                <a:off x="5876825" y="2405325"/>
                <a:ext cx="27275" cy="87350"/>
              </a:xfrm>
              <a:custGeom>
                <a:avLst/>
                <a:gdLst/>
                <a:ahLst/>
                <a:cxnLst/>
                <a:rect l="l" t="t" r="r" b="b"/>
                <a:pathLst>
                  <a:path w="1091" h="3494" extrusionOk="0">
                    <a:moveTo>
                      <a:pt x="715" y="1"/>
                    </a:moveTo>
                    <a:cubicBezTo>
                      <a:pt x="697" y="1"/>
                      <a:pt x="677" y="7"/>
                      <a:pt x="656" y="20"/>
                    </a:cubicBezTo>
                    <a:cubicBezTo>
                      <a:pt x="378" y="200"/>
                      <a:pt x="220" y="517"/>
                      <a:pt x="120" y="813"/>
                    </a:cubicBezTo>
                    <a:cubicBezTo>
                      <a:pt x="22" y="1131"/>
                      <a:pt x="1" y="1448"/>
                      <a:pt x="22" y="1785"/>
                    </a:cubicBezTo>
                    <a:cubicBezTo>
                      <a:pt x="101" y="2420"/>
                      <a:pt x="378" y="3033"/>
                      <a:pt x="854" y="3470"/>
                    </a:cubicBezTo>
                    <a:cubicBezTo>
                      <a:pt x="875" y="3486"/>
                      <a:pt x="898" y="3493"/>
                      <a:pt x="920" y="3493"/>
                    </a:cubicBezTo>
                    <a:cubicBezTo>
                      <a:pt x="1007" y="3493"/>
                      <a:pt x="1091" y="3390"/>
                      <a:pt x="1013" y="3311"/>
                    </a:cubicBezTo>
                    <a:cubicBezTo>
                      <a:pt x="577" y="2935"/>
                      <a:pt x="318" y="2380"/>
                      <a:pt x="239" y="1804"/>
                    </a:cubicBezTo>
                    <a:cubicBezTo>
                      <a:pt x="220" y="1527"/>
                      <a:pt x="220" y="1249"/>
                      <a:pt x="299" y="972"/>
                    </a:cubicBezTo>
                    <a:cubicBezTo>
                      <a:pt x="378" y="675"/>
                      <a:pt x="497" y="358"/>
                      <a:pt x="754" y="200"/>
                    </a:cubicBezTo>
                    <a:cubicBezTo>
                      <a:pt x="852" y="134"/>
                      <a:pt x="803"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30"/>
              <p:cNvSpPr/>
              <p:nvPr/>
            </p:nvSpPr>
            <p:spPr>
              <a:xfrm>
                <a:off x="5840175" y="2395650"/>
                <a:ext cx="27800" cy="107700"/>
              </a:xfrm>
              <a:custGeom>
                <a:avLst/>
                <a:gdLst/>
                <a:ahLst/>
                <a:cxnLst/>
                <a:rect l="l" t="t" r="r" b="b"/>
                <a:pathLst>
                  <a:path w="1112" h="4308" extrusionOk="0">
                    <a:moveTo>
                      <a:pt x="802" y="1"/>
                    </a:moveTo>
                    <a:cubicBezTo>
                      <a:pt x="770" y="1"/>
                      <a:pt x="737" y="15"/>
                      <a:pt x="714" y="51"/>
                    </a:cubicBezTo>
                    <a:cubicBezTo>
                      <a:pt x="238" y="666"/>
                      <a:pt x="0" y="1459"/>
                      <a:pt x="40" y="2231"/>
                    </a:cubicBezTo>
                    <a:cubicBezTo>
                      <a:pt x="79" y="2984"/>
                      <a:pt x="397" y="3719"/>
                      <a:pt x="893" y="4274"/>
                    </a:cubicBezTo>
                    <a:cubicBezTo>
                      <a:pt x="917" y="4297"/>
                      <a:pt x="943" y="4307"/>
                      <a:pt x="968" y="4307"/>
                    </a:cubicBezTo>
                    <a:cubicBezTo>
                      <a:pt x="1046" y="4307"/>
                      <a:pt x="1112" y="4210"/>
                      <a:pt x="1051" y="4134"/>
                    </a:cubicBezTo>
                    <a:cubicBezTo>
                      <a:pt x="60" y="3005"/>
                      <a:pt x="0" y="1340"/>
                      <a:pt x="893" y="151"/>
                    </a:cubicBezTo>
                    <a:cubicBezTo>
                      <a:pt x="949" y="80"/>
                      <a:pt x="877" y="1"/>
                      <a:pt x="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4" name="Google Shape;3124;p30"/>
              <p:cNvSpPr/>
              <p:nvPr/>
            </p:nvSpPr>
            <p:spPr>
              <a:xfrm>
                <a:off x="5798525" y="2381750"/>
                <a:ext cx="38650" cy="139925"/>
              </a:xfrm>
              <a:custGeom>
                <a:avLst/>
                <a:gdLst/>
                <a:ahLst/>
                <a:cxnLst/>
                <a:rect l="l" t="t" r="r" b="b"/>
                <a:pathLst>
                  <a:path w="1546" h="5597" extrusionOk="0">
                    <a:moveTo>
                      <a:pt x="1382" y="1"/>
                    </a:moveTo>
                    <a:cubicBezTo>
                      <a:pt x="1357" y="1"/>
                      <a:pt x="1332" y="10"/>
                      <a:pt x="1309" y="33"/>
                    </a:cubicBezTo>
                    <a:cubicBezTo>
                      <a:pt x="180" y="1143"/>
                      <a:pt x="1" y="2866"/>
                      <a:pt x="516" y="4294"/>
                    </a:cubicBezTo>
                    <a:cubicBezTo>
                      <a:pt x="675" y="4750"/>
                      <a:pt x="894" y="5166"/>
                      <a:pt x="1171" y="5543"/>
                    </a:cubicBezTo>
                    <a:cubicBezTo>
                      <a:pt x="1190" y="5581"/>
                      <a:pt x="1223" y="5597"/>
                      <a:pt x="1256" y="5597"/>
                    </a:cubicBezTo>
                    <a:cubicBezTo>
                      <a:pt x="1328" y="5597"/>
                      <a:pt x="1403" y="5525"/>
                      <a:pt x="1349" y="5443"/>
                    </a:cubicBezTo>
                    <a:cubicBezTo>
                      <a:pt x="516" y="4195"/>
                      <a:pt x="120" y="2570"/>
                      <a:pt x="775" y="1162"/>
                    </a:cubicBezTo>
                    <a:cubicBezTo>
                      <a:pt x="933" y="786"/>
                      <a:pt x="1171" y="469"/>
                      <a:pt x="1468" y="191"/>
                    </a:cubicBezTo>
                    <a:cubicBezTo>
                      <a:pt x="1545" y="114"/>
                      <a:pt x="1467"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5" name="Google Shape;3125;p30"/>
              <p:cNvSpPr/>
              <p:nvPr/>
            </p:nvSpPr>
            <p:spPr>
              <a:xfrm>
                <a:off x="5769325" y="2385175"/>
                <a:ext cx="31250" cy="132550"/>
              </a:xfrm>
              <a:custGeom>
                <a:avLst/>
                <a:gdLst/>
                <a:ahLst/>
                <a:cxnLst/>
                <a:rect l="l" t="t" r="r" b="b"/>
                <a:pathLst>
                  <a:path w="1250" h="5302" extrusionOk="0">
                    <a:moveTo>
                      <a:pt x="1106" y="0"/>
                    </a:moveTo>
                    <a:cubicBezTo>
                      <a:pt x="1071" y="0"/>
                      <a:pt x="1036" y="16"/>
                      <a:pt x="1010" y="54"/>
                    </a:cubicBezTo>
                    <a:cubicBezTo>
                      <a:pt x="217" y="1223"/>
                      <a:pt x="0" y="2769"/>
                      <a:pt x="416" y="4138"/>
                    </a:cubicBezTo>
                    <a:cubicBezTo>
                      <a:pt x="535" y="4534"/>
                      <a:pt x="693" y="4910"/>
                      <a:pt x="912" y="5248"/>
                    </a:cubicBezTo>
                    <a:cubicBezTo>
                      <a:pt x="931" y="5286"/>
                      <a:pt x="963" y="5301"/>
                      <a:pt x="997" y="5301"/>
                    </a:cubicBezTo>
                    <a:cubicBezTo>
                      <a:pt x="1069" y="5301"/>
                      <a:pt x="1144" y="5229"/>
                      <a:pt x="1090" y="5148"/>
                    </a:cubicBezTo>
                    <a:cubicBezTo>
                      <a:pt x="376" y="3979"/>
                      <a:pt x="238" y="2492"/>
                      <a:pt x="674" y="1183"/>
                    </a:cubicBezTo>
                    <a:cubicBezTo>
                      <a:pt x="812" y="826"/>
                      <a:pt x="991" y="470"/>
                      <a:pt x="1209" y="152"/>
                    </a:cubicBezTo>
                    <a:cubicBezTo>
                      <a:pt x="1250" y="72"/>
                      <a:pt x="1180" y="0"/>
                      <a:pt x="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30"/>
              <p:cNvSpPr/>
              <p:nvPr/>
            </p:nvSpPr>
            <p:spPr>
              <a:xfrm>
                <a:off x="5742050" y="2404700"/>
                <a:ext cx="19875" cy="103100"/>
              </a:xfrm>
              <a:custGeom>
                <a:avLst/>
                <a:gdLst/>
                <a:ahLst/>
                <a:cxnLst/>
                <a:rect l="l" t="t" r="r" b="b"/>
                <a:pathLst>
                  <a:path w="795" h="4124" extrusionOk="0">
                    <a:moveTo>
                      <a:pt x="450" y="1"/>
                    </a:moveTo>
                    <a:cubicBezTo>
                      <a:pt x="411" y="1"/>
                      <a:pt x="372" y="20"/>
                      <a:pt x="357" y="66"/>
                    </a:cubicBezTo>
                    <a:cubicBezTo>
                      <a:pt x="100" y="759"/>
                      <a:pt x="0" y="1512"/>
                      <a:pt x="21" y="2247"/>
                    </a:cubicBezTo>
                    <a:cubicBezTo>
                      <a:pt x="40" y="2900"/>
                      <a:pt x="159" y="3574"/>
                      <a:pt x="576" y="4089"/>
                    </a:cubicBezTo>
                    <a:cubicBezTo>
                      <a:pt x="595" y="4114"/>
                      <a:pt x="619" y="4124"/>
                      <a:pt x="643" y="4124"/>
                    </a:cubicBezTo>
                    <a:cubicBezTo>
                      <a:pt x="718" y="4124"/>
                      <a:pt x="794" y="4026"/>
                      <a:pt x="734" y="3951"/>
                    </a:cubicBezTo>
                    <a:cubicBezTo>
                      <a:pt x="338" y="3436"/>
                      <a:pt x="238" y="2762"/>
                      <a:pt x="238" y="2147"/>
                    </a:cubicBezTo>
                    <a:cubicBezTo>
                      <a:pt x="219" y="1454"/>
                      <a:pt x="338" y="780"/>
                      <a:pt x="555" y="125"/>
                    </a:cubicBezTo>
                    <a:cubicBezTo>
                      <a:pt x="580" y="51"/>
                      <a:pt x="514"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30"/>
              <p:cNvSpPr/>
              <p:nvPr/>
            </p:nvSpPr>
            <p:spPr>
              <a:xfrm>
                <a:off x="5711325" y="2423325"/>
                <a:ext cx="15900" cy="65650"/>
              </a:xfrm>
              <a:custGeom>
                <a:avLst/>
                <a:gdLst/>
                <a:ahLst/>
                <a:cxnLst/>
                <a:rect l="l" t="t" r="r" b="b"/>
                <a:pathLst>
                  <a:path w="636" h="2626" extrusionOk="0">
                    <a:moveTo>
                      <a:pt x="498" y="0"/>
                    </a:moveTo>
                    <a:cubicBezTo>
                      <a:pt x="467" y="0"/>
                      <a:pt x="436" y="16"/>
                      <a:pt x="417" y="54"/>
                    </a:cubicBezTo>
                    <a:cubicBezTo>
                      <a:pt x="0" y="847"/>
                      <a:pt x="0" y="1779"/>
                      <a:pt x="397" y="2572"/>
                    </a:cubicBezTo>
                    <a:cubicBezTo>
                      <a:pt x="416" y="2610"/>
                      <a:pt x="447" y="2625"/>
                      <a:pt x="478" y="2625"/>
                    </a:cubicBezTo>
                    <a:cubicBezTo>
                      <a:pt x="546" y="2625"/>
                      <a:pt x="616" y="2553"/>
                      <a:pt x="576" y="2472"/>
                    </a:cubicBezTo>
                    <a:cubicBezTo>
                      <a:pt x="219" y="1739"/>
                      <a:pt x="219" y="867"/>
                      <a:pt x="595" y="154"/>
                    </a:cubicBezTo>
                    <a:cubicBezTo>
                      <a:pt x="636" y="72"/>
                      <a:pt x="566"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30"/>
              <p:cNvSpPr/>
              <p:nvPr/>
            </p:nvSpPr>
            <p:spPr>
              <a:xfrm>
                <a:off x="5685550" y="2444625"/>
                <a:ext cx="11525" cy="30250"/>
              </a:xfrm>
              <a:custGeom>
                <a:avLst/>
                <a:gdLst/>
                <a:ahLst/>
                <a:cxnLst/>
                <a:rect l="l" t="t" r="r" b="b"/>
                <a:pathLst>
                  <a:path w="461" h="1210" extrusionOk="0">
                    <a:moveTo>
                      <a:pt x="275" y="1"/>
                    </a:moveTo>
                    <a:cubicBezTo>
                      <a:pt x="240" y="1"/>
                      <a:pt x="205" y="17"/>
                      <a:pt x="180" y="55"/>
                    </a:cubicBezTo>
                    <a:cubicBezTo>
                      <a:pt x="0" y="391"/>
                      <a:pt x="100" y="788"/>
                      <a:pt x="219" y="1144"/>
                    </a:cubicBezTo>
                    <a:cubicBezTo>
                      <a:pt x="234" y="1190"/>
                      <a:pt x="276" y="1209"/>
                      <a:pt x="319" y="1209"/>
                    </a:cubicBezTo>
                    <a:cubicBezTo>
                      <a:pt x="388" y="1209"/>
                      <a:pt x="461" y="1159"/>
                      <a:pt x="437" y="1086"/>
                    </a:cubicBezTo>
                    <a:cubicBezTo>
                      <a:pt x="318" y="788"/>
                      <a:pt x="199" y="451"/>
                      <a:pt x="378" y="153"/>
                    </a:cubicBezTo>
                    <a:cubicBezTo>
                      <a:pt x="418" y="7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30"/>
              <p:cNvSpPr/>
              <p:nvPr/>
            </p:nvSpPr>
            <p:spPr>
              <a:xfrm>
                <a:off x="5538850" y="2566750"/>
                <a:ext cx="336025" cy="191000"/>
              </a:xfrm>
              <a:custGeom>
                <a:avLst/>
                <a:gdLst/>
                <a:ahLst/>
                <a:cxnLst/>
                <a:rect l="l" t="t" r="r" b="b"/>
                <a:pathLst>
                  <a:path w="13441" h="7640" extrusionOk="0">
                    <a:moveTo>
                      <a:pt x="5819" y="0"/>
                    </a:moveTo>
                    <a:cubicBezTo>
                      <a:pt x="3798" y="0"/>
                      <a:pt x="1108" y="1477"/>
                      <a:pt x="1" y="3158"/>
                    </a:cubicBezTo>
                    <a:cubicBezTo>
                      <a:pt x="675" y="5002"/>
                      <a:pt x="3133" y="7201"/>
                      <a:pt x="5136" y="7558"/>
                    </a:cubicBezTo>
                    <a:cubicBezTo>
                      <a:pt x="5438" y="7614"/>
                      <a:pt x="5743" y="7639"/>
                      <a:pt x="6048" y="7639"/>
                    </a:cubicBezTo>
                    <a:cubicBezTo>
                      <a:pt x="6721" y="7639"/>
                      <a:pt x="7394" y="7518"/>
                      <a:pt x="8049" y="7341"/>
                    </a:cubicBezTo>
                    <a:cubicBezTo>
                      <a:pt x="9992" y="6805"/>
                      <a:pt x="11696" y="5695"/>
                      <a:pt x="13441" y="4704"/>
                    </a:cubicBezTo>
                    <a:cubicBezTo>
                      <a:pt x="11974" y="3356"/>
                      <a:pt x="10586" y="1889"/>
                      <a:pt x="8823" y="898"/>
                    </a:cubicBezTo>
                    <a:cubicBezTo>
                      <a:pt x="7951" y="443"/>
                      <a:pt x="7018" y="65"/>
                      <a:pt x="6048" y="7"/>
                    </a:cubicBezTo>
                    <a:cubicBezTo>
                      <a:pt x="5973" y="2"/>
                      <a:pt x="5896" y="0"/>
                      <a:pt x="5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30"/>
              <p:cNvSpPr/>
              <p:nvPr/>
            </p:nvSpPr>
            <p:spPr>
              <a:xfrm>
                <a:off x="5541350" y="2592050"/>
                <a:ext cx="229450" cy="130300"/>
              </a:xfrm>
              <a:custGeom>
                <a:avLst/>
                <a:gdLst/>
                <a:ahLst/>
                <a:cxnLst/>
                <a:rect l="l" t="t" r="r" b="b"/>
                <a:pathLst>
                  <a:path w="9178" h="5212" extrusionOk="0">
                    <a:moveTo>
                      <a:pt x="3971" y="0"/>
                    </a:moveTo>
                    <a:cubicBezTo>
                      <a:pt x="2597" y="0"/>
                      <a:pt x="765" y="1000"/>
                      <a:pt x="1" y="2166"/>
                    </a:cubicBezTo>
                    <a:cubicBezTo>
                      <a:pt x="477" y="3414"/>
                      <a:pt x="2142" y="4921"/>
                      <a:pt x="3509" y="5159"/>
                    </a:cubicBezTo>
                    <a:cubicBezTo>
                      <a:pt x="3710" y="5195"/>
                      <a:pt x="3916" y="5211"/>
                      <a:pt x="4122" y="5211"/>
                    </a:cubicBezTo>
                    <a:cubicBezTo>
                      <a:pt x="4585" y="5211"/>
                      <a:pt x="5052" y="5130"/>
                      <a:pt x="5491" y="5021"/>
                    </a:cubicBezTo>
                    <a:cubicBezTo>
                      <a:pt x="6820" y="4643"/>
                      <a:pt x="7989" y="3890"/>
                      <a:pt x="9178" y="3216"/>
                    </a:cubicBezTo>
                    <a:cubicBezTo>
                      <a:pt x="8168" y="2285"/>
                      <a:pt x="7235" y="1294"/>
                      <a:pt x="6006" y="620"/>
                    </a:cubicBezTo>
                    <a:cubicBezTo>
                      <a:pt x="5432" y="303"/>
                      <a:pt x="4798" y="44"/>
                      <a:pt x="4124" y="5"/>
                    </a:cubicBezTo>
                    <a:cubicBezTo>
                      <a:pt x="4074" y="2"/>
                      <a:pt x="4023" y="0"/>
                      <a:pt x="397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30"/>
              <p:cNvSpPr/>
              <p:nvPr/>
            </p:nvSpPr>
            <p:spPr>
              <a:xfrm>
                <a:off x="5516075" y="2640700"/>
                <a:ext cx="314200" cy="40725"/>
              </a:xfrm>
              <a:custGeom>
                <a:avLst/>
                <a:gdLst/>
                <a:ahLst/>
                <a:cxnLst/>
                <a:rect l="l" t="t" r="r" b="b"/>
                <a:pathLst>
                  <a:path w="12568" h="1629" extrusionOk="0">
                    <a:moveTo>
                      <a:pt x="123" y="0"/>
                    </a:moveTo>
                    <a:cubicBezTo>
                      <a:pt x="0" y="0"/>
                      <a:pt x="6" y="201"/>
                      <a:pt x="140" y="220"/>
                    </a:cubicBezTo>
                    <a:cubicBezTo>
                      <a:pt x="1705" y="398"/>
                      <a:pt x="3291" y="596"/>
                      <a:pt x="4876" y="794"/>
                    </a:cubicBezTo>
                    <a:cubicBezTo>
                      <a:pt x="6602" y="993"/>
                      <a:pt x="8326" y="1211"/>
                      <a:pt x="10070" y="1389"/>
                    </a:cubicBezTo>
                    <a:cubicBezTo>
                      <a:pt x="10863" y="1489"/>
                      <a:pt x="11656" y="1568"/>
                      <a:pt x="12430" y="1627"/>
                    </a:cubicBezTo>
                    <a:cubicBezTo>
                      <a:pt x="12436" y="1628"/>
                      <a:pt x="12442" y="1628"/>
                      <a:pt x="12447" y="1628"/>
                    </a:cubicBezTo>
                    <a:cubicBezTo>
                      <a:pt x="12567" y="1628"/>
                      <a:pt x="12561" y="1429"/>
                      <a:pt x="12430" y="1429"/>
                    </a:cubicBezTo>
                    <a:cubicBezTo>
                      <a:pt x="10903" y="1291"/>
                      <a:pt x="9396" y="1111"/>
                      <a:pt x="7870" y="934"/>
                    </a:cubicBezTo>
                    <a:cubicBezTo>
                      <a:pt x="6126" y="736"/>
                      <a:pt x="4382" y="517"/>
                      <a:pt x="2617" y="300"/>
                    </a:cubicBezTo>
                    <a:cubicBezTo>
                      <a:pt x="1784" y="200"/>
                      <a:pt x="972" y="101"/>
                      <a:pt x="140" y="1"/>
                    </a:cubicBezTo>
                    <a:cubicBezTo>
                      <a:pt x="134"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30"/>
              <p:cNvSpPr/>
              <p:nvPr/>
            </p:nvSpPr>
            <p:spPr>
              <a:xfrm>
                <a:off x="5790600" y="2650850"/>
                <a:ext cx="19425" cy="50150"/>
              </a:xfrm>
              <a:custGeom>
                <a:avLst/>
                <a:gdLst/>
                <a:ahLst/>
                <a:cxnLst/>
                <a:rect l="l" t="t" r="r" b="b"/>
                <a:pathLst>
                  <a:path w="777" h="2006" extrusionOk="0">
                    <a:moveTo>
                      <a:pt x="605" y="0"/>
                    </a:moveTo>
                    <a:cubicBezTo>
                      <a:pt x="589" y="0"/>
                      <a:pt x="573" y="4"/>
                      <a:pt x="556" y="12"/>
                    </a:cubicBezTo>
                    <a:cubicBezTo>
                      <a:pt x="239" y="190"/>
                      <a:pt x="40" y="528"/>
                      <a:pt x="21" y="885"/>
                    </a:cubicBezTo>
                    <a:cubicBezTo>
                      <a:pt x="1" y="1261"/>
                      <a:pt x="120" y="1697"/>
                      <a:pt x="397" y="1974"/>
                    </a:cubicBezTo>
                    <a:cubicBezTo>
                      <a:pt x="415" y="1997"/>
                      <a:pt x="437" y="2006"/>
                      <a:pt x="459" y="2006"/>
                    </a:cubicBezTo>
                    <a:cubicBezTo>
                      <a:pt x="535" y="2006"/>
                      <a:pt x="613" y="1893"/>
                      <a:pt x="537" y="1816"/>
                    </a:cubicBezTo>
                    <a:cubicBezTo>
                      <a:pt x="318" y="1598"/>
                      <a:pt x="220" y="1221"/>
                      <a:pt x="220" y="924"/>
                    </a:cubicBezTo>
                    <a:cubicBezTo>
                      <a:pt x="239" y="626"/>
                      <a:pt x="418" y="349"/>
                      <a:pt x="675" y="190"/>
                    </a:cubicBezTo>
                    <a:cubicBezTo>
                      <a:pt x="777" y="140"/>
                      <a:pt x="704" y="0"/>
                      <a:pt x="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3" name="Google Shape;3133;p30"/>
              <p:cNvSpPr/>
              <p:nvPr/>
            </p:nvSpPr>
            <p:spPr>
              <a:xfrm>
                <a:off x="5755925" y="2628700"/>
                <a:ext cx="27500" cy="87450"/>
              </a:xfrm>
              <a:custGeom>
                <a:avLst/>
                <a:gdLst/>
                <a:ahLst/>
                <a:cxnLst/>
                <a:rect l="l" t="t" r="r" b="b"/>
                <a:pathLst>
                  <a:path w="1100" h="3498" extrusionOk="0">
                    <a:moveTo>
                      <a:pt x="963" y="0"/>
                    </a:moveTo>
                    <a:cubicBezTo>
                      <a:pt x="954" y="0"/>
                      <a:pt x="943" y="2"/>
                      <a:pt x="933" y="6"/>
                    </a:cubicBezTo>
                    <a:cubicBezTo>
                      <a:pt x="338" y="264"/>
                      <a:pt x="80" y="1057"/>
                      <a:pt x="40" y="1652"/>
                    </a:cubicBezTo>
                    <a:cubicBezTo>
                      <a:pt x="0" y="2305"/>
                      <a:pt x="198" y="2960"/>
                      <a:pt x="595" y="3455"/>
                    </a:cubicBezTo>
                    <a:cubicBezTo>
                      <a:pt x="620" y="3485"/>
                      <a:pt x="648" y="3497"/>
                      <a:pt x="674" y="3497"/>
                    </a:cubicBezTo>
                    <a:cubicBezTo>
                      <a:pt x="751" y="3497"/>
                      <a:pt x="813" y="3390"/>
                      <a:pt x="753" y="3317"/>
                    </a:cubicBezTo>
                    <a:cubicBezTo>
                      <a:pt x="397" y="2860"/>
                      <a:pt x="219" y="2286"/>
                      <a:pt x="238" y="1731"/>
                    </a:cubicBezTo>
                    <a:cubicBezTo>
                      <a:pt x="259" y="1454"/>
                      <a:pt x="317" y="1176"/>
                      <a:pt x="417" y="918"/>
                    </a:cubicBezTo>
                    <a:cubicBezTo>
                      <a:pt x="516" y="640"/>
                      <a:pt x="695" y="323"/>
                      <a:pt x="991" y="204"/>
                    </a:cubicBezTo>
                    <a:cubicBezTo>
                      <a:pt x="1100" y="168"/>
                      <a:pt x="1061"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4" name="Google Shape;3134;p30"/>
              <p:cNvSpPr/>
              <p:nvPr/>
            </p:nvSpPr>
            <p:spPr>
              <a:xfrm>
                <a:off x="5712300" y="2613675"/>
                <a:ext cx="38650" cy="107375"/>
              </a:xfrm>
              <a:custGeom>
                <a:avLst/>
                <a:gdLst/>
                <a:ahLst/>
                <a:cxnLst/>
                <a:rect l="l" t="t" r="r" b="b"/>
                <a:pathLst>
                  <a:path w="1546" h="4295" extrusionOk="0">
                    <a:moveTo>
                      <a:pt x="1399" y="1"/>
                    </a:moveTo>
                    <a:cubicBezTo>
                      <a:pt x="1376" y="1"/>
                      <a:pt x="1352" y="10"/>
                      <a:pt x="1330" y="33"/>
                    </a:cubicBezTo>
                    <a:cubicBezTo>
                      <a:pt x="199" y="1143"/>
                      <a:pt x="1" y="2927"/>
                      <a:pt x="854" y="4254"/>
                    </a:cubicBezTo>
                    <a:cubicBezTo>
                      <a:pt x="877" y="4283"/>
                      <a:pt x="908" y="4295"/>
                      <a:pt x="938" y="4295"/>
                    </a:cubicBezTo>
                    <a:cubicBezTo>
                      <a:pt x="1014" y="4295"/>
                      <a:pt x="1088" y="4220"/>
                      <a:pt x="1032" y="4135"/>
                    </a:cubicBezTo>
                    <a:cubicBezTo>
                      <a:pt x="635" y="3521"/>
                      <a:pt x="458" y="2787"/>
                      <a:pt x="556" y="2055"/>
                    </a:cubicBezTo>
                    <a:cubicBezTo>
                      <a:pt x="635" y="1341"/>
                      <a:pt x="973" y="686"/>
                      <a:pt x="1468" y="191"/>
                    </a:cubicBezTo>
                    <a:cubicBezTo>
                      <a:pt x="1545" y="114"/>
                      <a:pt x="1479" y="1"/>
                      <a:pt x="1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30"/>
              <p:cNvSpPr/>
              <p:nvPr/>
            </p:nvSpPr>
            <p:spPr>
              <a:xfrm>
                <a:off x="5678125" y="2596150"/>
                <a:ext cx="48550" cy="138100"/>
              </a:xfrm>
              <a:custGeom>
                <a:avLst/>
                <a:gdLst/>
                <a:ahLst/>
                <a:cxnLst/>
                <a:rect l="l" t="t" r="r" b="b"/>
                <a:pathLst>
                  <a:path w="1942" h="5524" extrusionOk="0">
                    <a:moveTo>
                      <a:pt x="1798" y="0"/>
                    </a:moveTo>
                    <a:cubicBezTo>
                      <a:pt x="1780" y="0"/>
                      <a:pt x="1763" y="6"/>
                      <a:pt x="1745" y="20"/>
                    </a:cubicBezTo>
                    <a:cubicBezTo>
                      <a:pt x="437" y="932"/>
                      <a:pt x="1" y="2597"/>
                      <a:pt x="297" y="4103"/>
                    </a:cubicBezTo>
                    <a:cubicBezTo>
                      <a:pt x="377" y="4579"/>
                      <a:pt x="535" y="5034"/>
                      <a:pt x="754" y="5470"/>
                    </a:cubicBezTo>
                    <a:cubicBezTo>
                      <a:pt x="767" y="5508"/>
                      <a:pt x="795" y="5524"/>
                      <a:pt x="825" y="5524"/>
                    </a:cubicBezTo>
                    <a:cubicBezTo>
                      <a:pt x="893" y="5524"/>
                      <a:pt x="973" y="5447"/>
                      <a:pt x="932" y="5352"/>
                    </a:cubicBezTo>
                    <a:cubicBezTo>
                      <a:pt x="496" y="4440"/>
                      <a:pt x="297" y="3390"/>
                      <a:pt x="477" y="2399"/>
                    </a:cubicBezTo>
                    <a:cubicBezTo>
                      <a:pt x="654" y="1527"/>
                      <a:pt x="1111" y="713"/>
                      <a:pt x="1844" y="198"/>
                    </a:cubicBezTo>
                    <a:cubicBezTo>
                      <a:pt x="1942" y="132"/>
                      <a:pt x="1878" y="0"/>
                      <a:pt x="1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6" name="Google Shape;3136;p30"/>
              <p:cNvSpPr/>
              <p:nvPr/>
            </p:nvSpPr>
            <p:spPr>
              <a:xfrm>
                <a:off x="5649400" y="2593800"/>
                <a:ext cx="41025" cy="130850"/>
              </a:xfrm>
              <a:custGeom>
                <a:avLst/>
                <a:gdLst/>
                <a:ahLst/>
                <a:cxnLst/>
                <a:rect l="l" t="t" r="r" b="b"/>
                <a:pathLst>
                  <a:path w="1641" h="5234" extrusionOk="0">
                    <a:moveTo>
                      <a:pt x="1486" y="0"/>
                    </a:moveTo>
                    <a:cubicBezTo>
                      <a:pt x="1459" y="0"/>
                      <a:pt x="1431" y="10"/>
                      <a:pt x="1407" y="35"/>
                    </a:cubicBezTo>
                    <a:cubicBezTo>
                      <a:pt x="436" y="1085"/>
                      <a:pt x="0" y="2572"/>
                      <a:pt x="178" y="3999"/>
                    </a:cubicBezTo>
                    <a:cubicBezTo>
                      <a:pt x="238" y="4396"/>
                      <a:pt x="336" y="4792"/>
                      <a:pt x="495" y="5168"/>
                    </a:cubicBezTo>
                    <a:cubicBezTo>
                      <a:pt x="518" y="5214"/>
                      <a:pt x="561" y="5233"/>
                      <a:pt x="604" y="5233"/>
                    </a:cubicBezTo>
                    <a:cubicBezTo>
                      <a:pt x="672" y="5233"/>
                      <a:pt x="738" y="5183"/>
                      <a:pt x="714" y="5109"/>
                    </a:cubicBezTo>
                    <a:cubicBezTo>
                      <a:pt x="178" y="3841"/>
                      <a:pt x="257" y="2353"/>
                      <a:pt x="891" y="1145"/>
                    </a:cubicBezTo>
                    <a:cubicBezTo>
                      <a:pt x="1071" y="788"/>
                      <a:pt x="1308" y="471"/>
                      <a:pt x="1565" y="173"/>
                    </a:cubicBezTo>
                    <a:cubicBezTo>
                      <a:pt x="1641" y="98"/>
                      <a:pt x="1569" y="0"/>
                      <a:pt x="1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7" name="Google Shape;3137;p30"/>
              <p:cNvSpPr/>
              <p:nvPr/>
            </p:nvSpPr>
            <p:spPr>
              <a:xfrm>
                <a:off x="5619650" y="2606300"/>
                <a:ext cx="24375" cy="103075"/>
              </a:xfrm>
              <a:custGeom>
                <a:avLst/>
                <a:gdLst/>
                <a:ahLst/>
                <a:cxnLst/>
                <a:rect l="l" t="t" r="r" b="b"/>
                <a:pathLst>
                  <a:path w="975" h="4123" extrusionOk="0">
                    <a:moveTo>
                      <a:pt x="828" y="1"/>
                    </a:moveTo>
                    <a:cubicBezTo>
                      <a:pt x="799" y="1"/>
                      <a:pt x="771" y="15"/>
                      <a:pt x="754" y="50"/>
                    </a:cubicBezTo>
                    <a:cubicBezTo>
                      <a:pt x="416" y="684"/>
                      <a:pt x="178" y="1377"/>
                      <a:pt x="99" y="2091"/>
                    </a:cubicBezTo>
                    <a:cubicBezTo>
                      <a:pt x="1" y="2746"/>
                      <a:pt x="1" y="3460"/>
                      <a:pt x="337" y="4073"/>
                    </a:cubicBezTo>
                    <a:cubicBezTo>
                      <a:pt x="360" y="4108"/>
                      <a:pt x="392" y="4123"/>
                      <a:pt x="424" y="4123"/>
                    </a:cubicBezTo>
                    <a:cubicBezTo>
                      <a:pt x="501" y="4123"/>
                      <a:pt x="578" y="4038"/>
                      <a:pt x="535" y="3954"/>
                    </a:cubicBezTo>
                    <a:cubicBezTo>
                      <a:pt x="199" y="3380"/>
                      <a:pt x="218" y="2686"/>
                      <a:pt x="297" y="2072"/>
                    </a:cubicBezTo>
                    <a:cubicBezTo>
                      <a:pt x="397" y="1398"/>
                      <a:pt x="614" y="764"/>
                      <a:pt x="932" y="169"/>
                    </a:cubicBezTo>
                    <a:cubicBezTo>
                      <a:pt x="974" y="85"/>
                      <a:pt x="897"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30"/>
              <p:cNvSpPr/>
              <p:nvPr/>
            </p:nvSpPr>
            <p:spPr>
              <a:xfrm>
                <a:off x="5589925" y="2620875"/>
                <a:ext cx="22250" cy="64500"/>
              </a:xfrm>
              <a:custGeom>
                <a:avLst/>
                <a:gdLst/>
                <a:ahLst/>
                <a:cxnLst/>
                <a:rect l="l" t="t" r="r" b="b"/>
                <a:pathLst>
                  <a:path w="890" h="2580" extrusionOk="0">
                    <a:moveTo>
                      <a:pt x="740" y="0"/>
                    </a:moveTo>
                    <a:cubicBezTo>
                      <a:pt x="709" y="0"/>
                      <a:pt x="677" y="12"/>
                      <a:pt x="654" y="41"/>
                    </a:cubicBezTo>
                    <a:cubicBezTo>
                      <a:pt x="138" y="736"/>
                      <a:pt x="0" y="1687"/>
                      <a:pt x="257" y="2499"/>
                    </a:cubicBezTo>
                    <a:cubicBezTo>
                      <a:pt x="273" y="2556"/>
                      <a:pt x="316" y="2580"/>
                      <a:pt x="358" y="2580"/>
                    </a:cubicBezTo>
                    <a:cubicBezTo>
                      <a:pt x="419" y="2580"/>
                      <a:pt x="479" y="2530"/>
                      <a:pt x="456" y="2460"/>
                    </a:cubicBezTo>
                    <a:cubicBezTo>
                      <a:pt x="218" y="1667"/>
                      <a:pt x="357" y="815"/>
                      <a:pt x="833" y="141"/>
                    </a:cubicBezTo>
                    <a:cubicBezTo>
                      <a:pt x="889" y="70"/>
                      <a:pt x="816" y="0"/>
                      <a:pt x="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30"/>
              <p:cNvSpPr/>
              <p:nvPr/>
            </p:nvSpPr>
            <p:spPr>
              <a:xfrm>
                <a:off x="5566125" y="2636700"/>
                <a:ext cx="10950" cy="30450"/>
              </a:xfrm>
              <a:custGeom>
                <a:avLst/>
                <a:gdLst/>
                <a:ahLst/>
                <a:cxnLst/>
                <a:rect l="l" t="t" r="r" b="b"/>
                <a:pathLst>
                  <a:path w="438" h="1218" extrusionOk="0">
                    <a:moveTo>
                      <a:pt x="309" y="0"/>
                    </a:moveTo>
                    <a:cubicBezTo>
                      <a:pt x="286" y="0"/>
                      <a:pt x="267" y="7"/>
                      <a:pt x="258" y="23"/>
                    </a:cubicBezTo>
                    <a:cubicBezTo>
                      <a:pt x="1" y="360"/>
                      <a:pt x="60" y="756"/>
                      <a:pt x="120" y="1134"/>
                    </a:cubicBezTo>
                    <a:cubicBezTo>
                      <a:pt x="120" y="1182"/>
                      <a:pt x="174" y="1218"/>
                      <a:pt x="215" y="1218"/>
                    </a:cubicBezTo>
                    <a:cubicBezTo>
                      <a:pt x="224" y="1218"/>
                      <a:pt x="232" y="1216"/>
                      <a:pt x="239" y="1213"/>
                    </a:cubicBezTo>
                    <a:cubicBezTo>
                      <a:pt x="297" y="1192"/>
                      <a:pt x="337" y="1134"/>
                      <a:pt x="318" y="1073"/>
                    </a:cubicBezTo>
                    <a:cubicBezTo>
                      <a:pt x="278" y="796"/>
                      <a:pt x="199" y="439"/>
                      <a:pt x="397" y="182"/>
                    </a:cubicBezTo>
                    <a:cubicBezTo>
                      <a:pt x="437" y="142"/>
                      <a:pt x="437" y="82"/>
                      <a:pt x="397" y="23"/>
                    </a:cubicBezTo>
                    <a:cubicBezTo>
                      <a:pt x="375" y="12"/>
                      <a:pt x="339"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30"/>
              <p:cNvSpPr/>
              <p:nvPr/>
            </p:nvSpPr>
            <p:spPr>
              <a:xfrm>
                <a:off x="5701400" y="1784375"/>
                <a:ext cx="199250" cy="332575"/>
              </a:xfrm>
              <a:custGeom>
                <a:avLst/>
                <a:gdLst/>
                <a:ahLst/>
                <a:cxnLst/>
                <a:rect l="l" t="t" r="r" b="b"/>
                <a:pathLst>
                  <a:path w="7970" h="13303" extrusionOk="0">
                    <a:moveTo>
                      <a:pt x="5413" y="1"/>
                    </a:moveTo>
                    <a:cubicBezTo>
                      <a:pt x="3946" y="1369"/>
                      <a:pt x="2400" y="2678"/>
                      <a:pt x="1309" y="4382"/>
                    </a:cubicBezTo>
                    <a:cubicBezTo>
                      <a:pt x="794" y="5215"/>
                      <a:pt x="358" y="6106"/>
                      <a:pt x="239" y="7097"/>
                    </a:cubicBezTo>
                    <a:cubicBezTo>
                      <a:pt x="1" y="9100"/>
                      <a:pt x="1388" y="12113"/>
                      <a:pt x="2955" y="13303"/>
                    </a:cubicBezTo>
                    <a:cubicBezTo>
                      <a:pt x="4956" y="12708"/>
                      <a:pt x="7256" y="10427"/>
                      <a:pt x="7732" y="8445"/>
                    </a:cubicBezTo>
                    <a:cubicBezTo>
                      <a:pt x="7969" y="7494"/>
                      <a:pt x="7890" y="6503"/>
                      <a:pt x="7692" y="5532"/>
                    </a:cubicBezTo>
                    <a:cubicBezTo>
                      <a:pt x="7276" y="3550"/>
                      <a:pt x="6285" y="1785"/>
                      <a:pt x="5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30"/>
              <p:cNvSpPr/>
              <p:nvPr/>
            </p:nvSpPr>
            <p:spPr>
              <a:xfrm>
                <a:off x="5726175" y="1882025"/>
                <a:ext cx="138800" cy="230450"/>
              </a:xfrm>
              <a:custGeom>
                <a:avLst/>
                <a:gdLst/>
                <a:ahLst/>
                <a:cxnLst/>
                <a:rect l="l" t="t" r="r" b="b"/>
                <a:pathLst>
                  <a:path w="5552" h="9218" extrusionOk="0">
                    <a:moveTo>
                      <a:pt x="3827" y="1"/>
                    </a:moveTo>
                    <a:cubicBezTo>
                      <a:pt x="2797" y="952"/>
                      <a:pt x="1726" y="1843"/>
                      <a:pt x="952" y="3014"/>
                    </a:cubicBezTo>
                    <a:cubicBezTo>
                      <a:pt x="577" y="3588"/>
                      <a:pt x="278" y="4203"/>
                      <a:pt x="180" y="4877"/>
                    </a:cubicBezTo>
                    <a:cubicBezTo>
                      <a:pt x="1" y="6284"/>
                      <a:pt x="933" y="8366"/>
                      <a:pt x="2023" y="9217"/>
                    </a:cubicBezTo>
                    <a:cubicBezTo>
                      <a:pt x="3410" y="8821"/>
                      <a:pt x="5017" y="7256"/>
                      <a:pt x="5374" y="5887"/>
                    </a:cubicBezTo>
                    <a:cubicBezTo>
                      <a:pt x="5551" y="5213"/>
                      <a:pt x="5493" y="4520"/>
                      <a:pt x="5374" y="3865"/>
                    </a:cubicBezTo>
                    <a:cubicBezTo>
                      <a:pt x="5096" y="2478"/>
                      <a:pt x="4422" y="1249"/>
                      <a:pt x="382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30"/>
              <p:cNvSpPr/>
              <p:nvPr/>
            </p:nvSpPr>
            <p:spPr>
              <a:xfrm>
                <a:off x="5261600" y="1822400"/>
                <a:ext cx="573950" cy="1007775"/>
              </a:xfrm>
              <a:custGeom>
                <a:avLst/>
                <a:gdLst/>
                <a:ahLst/>
                <a:cxnLst/>
                <a:rect l="l" t="t" r="r" b="b"/>
                <a:pathLst>
                  <a:path w="22958" h="40311" extrusionOk="0">
                    <a:moveTo>
                      <a:pt x="22825" y="1"/>
                    </a:moveTo>
                    <a:cubicBezTo>
                      <a:pt x="22788" y="1"/>
                      <a:pt x="22754" y="20"/>
                      <a:pt x="22747" y="66"/>
                    </a:cubicBezTo>
                    <a:cubicBezTo>
                      <a:pt x="22311" y="2801"/>
                      <a:pt x="21776" y="5497"/>
                      <a:pt x="21200" y="8193"/>
                    </a:cubicBezTo>
                    <a:cubicBezTo>
                      <a:pt x="20547" y="11166"/>
                      <a:pt x="19873" y="14121"/>
                      <a:pt x="19041" y="17034"/>
                    </a:cubicBezTo>
                    <a:cubicBezTo>
                      <a:pt x="18723" y="18223"/>
                      <a:pt x="18367" y="19394"/>
                      <a:pt x="17970" y="20562"/>
                    </a:cubicBezTo>
                    <a:cubicBezTo>
                      <a:pt x="17494" y="21910"/>
                      <a:pt x="16900" y="23219"/>
                      <a:pt x="16305" y="24508"/>
                    </a:cubicBezTo>
                    <a:cubicBezTo>
                      <a:pt x="14759" y="27778"/>
                      <a:pt x="12896" y="30930"/>
                      <a:pt x="10417" y="33566"/>
                    </a:cubicBezTo>
                    <a:cubicBezTo>
                      <a:pt x="7919" y="36222"/>
                      <a:pt x="4808" y="38304"/>
                      <a:pt x="1398" y="39652"/>
                    </a:cubicBezTo>
                    <a:cubicBezTo>
                      <a:pt x="981" y="39811"/>
                      <a:pt x="545" y="39970"/>
                      <a:pt x="109" y="40107"/>
                    </a:cubicBezTo>
                    <a:cubicBezTo>
                      <a:pt x="1" y="40144"/>
                      <a:pt x="41" y="40311"/>
                      <a:pt x="139" y="40311"/>
                    </a:cubicBezTo>
                    <a:cubicBezTo>
                      <a:pt x="148" y="40311"/>
                      <a:pt x="159" y="40309"/>
                      <a:pt x="169" y="40306"/>
                    </a:cubicBezTo>
                    <a:cubicBezTo>
                      <a:pt x="3638" y="39156"/>
                      <a:pt x="6830" y="37274"/>
                      <a:pt x="9505" y="34776"/>
                    </a:cubicBezTo>
                    <a:cubicBezTo>
                      <a:pt x="12161" y="32278"/>
                      <a:pt x="14183" y="29205"/>
                      <a:pt x="15829" y="25954"/>
                    </a:cubicBezTo>
                    <a:cubicBezTo>
                      <a:pt x="16562" y="24508"/>
                      <a:pt x="17257" y="23001"/>
                      <a:pt x="17851" y="21474"/>
                    </a:cubicBezTo>
                    <a:cubicBezTo>
                      <a:pt x="18267" y="20385"/>
                      <a:pt x="18624" y="19275"/>
                      <a:pt x="18941" y="18165"/>
                    </a:cubicBezTo>
                    <a:cubicBezTo>
                      <a:pt x="19794" y="15289"/>
                      <a:pt x="20487" y="12376"/>
                      <a:pt x="21142" y="9462"/>
                    </a:cubicBezTo>
                    <a:cubicBezTo>
                      <a:pt x="21755" y="6647"/>
                      <a:pt x="22331" y="3832"/>
                      <a:pt x="22807" y="977"/>
                    </a:cubicBezTo>
                    <a:cubicBezTo>
                      <a:pt x="22847" y="700"/>
                      <a:pt x="22905" y="422"/>
                      <a:pt x="22945" y="126"/>
                    </a:cubicBezTo>
                    <a:cubicBezTo>
                      <a:pt x="22958" y="52"/>
                      <a:pt x="22886" y="1"/>
                      <a:pt x="2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30"/>
              <p:cNvSpPr/>
              <p:nvPr/>
            </p:nvSpPr>
            <p:spPr>
              <a:xfrm>
                <a:off x="5728250" y="2002150"/>
                <a:ext cx="132325" cy="38725"/>
              </a:xfrm>
              <a:custGeom>
                <a:avLst/>
                <a:gdLst/>
                <a:ahLst/>
                <a:cxnLst/>
                <a:rect l="l" t="t" r="r" b="b"/>
                <a:pathLst>
                  <a:path w="5293" h="1549" extrusionOk="0">
                    <a:moveTo>
                      <a:pt x="163" y="0"/>
                    </a:moveTo>
                    <a:cubicBezTo>
                      <a:pt x="78" y="0"/>
                      <a:pt x="0" y="109"/>
                      <a:pt x="76" y="170"/>
                    </a:cubicBezTo>
                    <a:cubicBezTo>
                      <a:pt x="692" y="805"/>
                      <a:pt x="1504" y="1261"/>
                      <a:pt x="2357" y="1439"/>
                    </a:cubicBezTo>
                    <a:cubicBezTo>
                      <a:pt x="2678" y="1513"/>
                      <a:pt x="3003" y="1548"/>
                      <a:pt x="3328" y="1548"/>
                    </a:cubicBezTo>
                    <a:cubicBezTo>
                      <a:pt x="3966" y="1548"/>
                      <a:pt x="4600" y="1412"/>
                      <a:pt x="5191" y="1161"/>
                    </a:cubicBezTo>
                    <a:cubicBezTo>
                      <a:pt x="5293" y="1111"/>
                      <a:pt x="5219" y="972"/>
                      <a:pt x="5121" y="972"/>
                    </a:cubicBezTo>
                    <a:cubicBezTo>
                      <a:pt x="5105" y="972"/>
                      <a:pt x="5089" y="975"/>
                      <a:pt x="5072" y="984"/>
                    </a:cubicBezTo>
                    <a:cubicBezTo>
                      <a:pt x="4524" y="1222"/>
                      <a:pt x="3942" y="1336"/>
                      <a:pt x="3365" y="1336"/>
                    </a:cubicBezTo>
                    <a:cubicBezTo>
                      <a:pt x="2209" y="1336"/>
                      <a:pt x="1068" y="878"/>
                      <a:pt x="235" y="32"/>
                    </a:cubicBezTo>
                    <a:cubicBezTo>
                      <a:pt x="213" y="10"/>
                      <a:pt x="187"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4" name="Google Shape;3144;p30"/>
              <p:cNvSpPr/>
              <p:nvPr/>
            </p:nvSpPr>
            <p:spPr>
              <a:xfrm>
                <a:off x="5731275" y="1966675"/>
                <a:ext cx="137350" cy="35775"/>
              </a:xfrm>
              <a:custGeom>
                <a:avLst/>
                <a:gdLst/>
                <a:ahLst/>
                <a:cxnLst/>
                <a:rect l="l" t="t" r="r" b="b"/>
                <a:pathLst>
                  <a:path w="5494" h="1431" extrusionOk="0">
                    <a:moveTo>
                      <a:pt x="167" y="1"/>
                    </a:moveTo>
                    <a:cubicBezTo>
                      <a:pt x="81" y="1"/>
                      <a:pt x="1" y="104"/>
                      <a:pt x="95" y="183"/>
                    </a:cubicBezTo>
                    <a:cubicBezTo>
                      <a:pt x="1041" y="994"/>
                      <a:pt x="2290" y="1431"/>
                      <a:pt x="3535" y="1431"/>
                    </a:cubicBezTo>
                    <a:cubicBezTo>
                      <a:pt x="3750" y="1431"/>
                      <a:pt x="3965" y="1418"/>
                      <a:pt x="4178" y="1391"/>
                    </a:cubicBezTo>
                    <a:cubicBezTo>
                      <a:pt x="4594" y="1332"/>
                      <a:pt x="4990" y="1233"/>
                      <a:pt x="5368" y="1095"/>
                    </a:cubicBezTo>
                    <a:cubicBezTo>
                      <a:pt x="5493" y="1040"/>
                      <a:pt x="5456" y="871"/>
                      <a:pt x="5343" y="871"/>
                    </a:cubicBezTo>
                    <a:cubicBezTo>
                      <a:pt x="5332" y="871"/>
                      <a:pt x="5320" y="872"/>
                      <a:pt x="5308" y="876"/>
                    </a:cubicBezTo>
                    <a:cubicBezTo>
                      <a:pt x="4732" y="1102"/>
                      <a:pt x="4119" y="1214"/>
                      <a:pt x="3505" y="1214"/>
                    </a:cubicBezTo>
                    <a:cubicBezTo>
                      <a:pt x="2724" y="1214"/>
                      <a:pt x="1944" y="1033"/>
                      <a:pt x="1245" y="677"/>
                    </a:cubicBezTo>
                    <a:cubicBezTo>
                      <a:pt x="888" y="500"/>
                      <a:pt x="550" y="281"/>
                      <a:pt x="233" y="24"/>
                    </a:cubicBezTo>
                    <a:cubicBezTo>
                      <a:pt x="213" y="8"/>
                      <a:pt x="189"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5" name="Google Shape;3145;p30"/>
              <p:cNvSpPr/>
              <p:nvPr/>
            </p:nvSpPr>
            <p:spPr>
              <a:xfrm>
                <a:off x="5733075" y="1931575"/>
                <a:ext cx="143525" cy="33050"/>
              </a:xfrm>
              <a:custGeom>
                <a:avLst/>
                <a:gdLst/>
                <a:ahLst/>
                <a:cxnLst/>
                <a:rect l="l" t="t" r="r" b="b"/>
                <a:pathLst>
                  <a:path w="5741" h="1322" extrusionOk="0">
                    <a:moveTo>
                      <a:pt x="141" y="0"/>
                    </a:moveTo>
                    <a:cubicBezTo>
                      <a:pt x="53" y="0"/>
                      <a:pt x="1" y="134"/>
                      <a:pt x="82" y="199"/>
                    </a:cubicBezTo>
                    <a:cubicBezTo>
                      <a:pt x="1097" y="935"/>
                      <a:pt x="2343" y="1321"/>
                      <a:pt x="3595" y="1321"/>
                    </a:cubicBezTo>
                    <a:cubicBezTo>
                      <a:pt x="3859" y="1321"/>
                      <a:pt x="4122" y="1304"/>
                      <a:pt x="4384" y="1270"/>
                    </a:cubicBezTo>
                    <a:cubicBezTo>
                      <a:pt x="4820" y="1209"/>
                      <a:pt x="5236" y="1090"/>
                      <a:pt x="5632" y="952"/>
                    </a:cubicBezTo>
                    <a:cubicBezTo>
                      <a:pt x="5740" y="898"/>
                      <a:pt x="5717" y="728"/>
                      <a:pt x="5608" y="728"/>
                    </a:cubicBezTo>
                    <a:cubicBezTo>
                      <a:pt x="5597" y="728"/>
                      <a:pt x="5586" y="730"/>
                      <a:pt x="5573" y="734"/>
                    </a:cubicBezTo>
                    <a:cubicBezTo>
                      <a:pt x="4938" y="982"/>
                      <a:pt x="4255" y="1103"/>
                      <a:pt x="3572" y="1103"/>
                    </a:cubicBezTo>
                    <a:cubicBezTo>
                      <a:pt x="2783" y="1103"/>
                      <a:pt x="1993" y="943"/>
                      <a:pt x="1271" y="635"/>
                    </a:cubicBezTo>
                    <a:cubicBezTo>
                      <a:pt x="895" y="456"/>
                      <a:pt x="538" y="258"/>
                      <a:pt x="201" y="20"/>
                    </a:cubicBezTo>
                    <a:cubicBezTo>
                      <a:pt x="180" y="6"/>
                      <a:pt x="160"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6" name="Google Shape;3146;p30"/>
              <p:cNvSpPr/>
              <p:nvPr/>
            </p:nvSpPr>
            <p:spPr>
              <a:xfrm>
                <a:off x="5753575" y="1903725"/>
                <a:ext cx="118975" cy="30625"/>
              </a:xfrm>
              <a:custGeom>
                <a:avLst/>
                <a:gdLst/>
                <a:ahLst/>
                <a:cxnLst/>
                <a:rect l="l" t="t" r="r" b="b"/>
                <a:pathLst>
                  <a:path w="4759" h="1225" extrusionOk="0">
                    <a:moveTo>
                      <a:pt x="167" y="0"/>
                    </a:moveTo>
                    <a:cubicBezTo>
                      <a:pt x="80" y="0"/>
                      <a:pt x="0" y="101"/>
                      <a:pt x="94" y="163"/>
                    </a:cubicBezTo>
                    <a:cubicBezTo>
                      <a:pt x="922" y="859"/>
                      <a:pt x="1985" y="1225"/>
                      <a:pt x="3052" y="1225"/>
                    </a:cubicBezTo>
                    <a:cubicBezTo>
                      <a:pt x="3595" y="1225"/>
                      <a:pt x="4139" y="1130"/>
                      <a:pt x="4653" y="936"/>
                    </a:cubicBezTo>
                    <a:cubicBezTo>
                      <a:pt x="4758" y="901"/>
                      <a:pt x="4725" y="727"/>
                      <a:pt x="4634" y="727"/>
                    </a:cubicBezTo>
                    <a:cubicBezTo>
                      <a:pt x="4622" y="727"/>
                      <a:pt x="4609" y="731"/>
                      <a:pt x="4595" y="737"/>
                    </a:cubicBezTo>
                    <a:cubicBezTo>
                      <a:pt x="4100" y="921"/>
                      <a:pt x="3575" y="1011"/>
                      <a:pt x="3050" y="1011"/>
                    </a:cubicBezTo>
                    <a:cubicBezTo>
                      <a:pt x="2039" y="1011"/>
                      <a:pt x="1029" y="676"/>
                      <a:pt x="234" y="24"/>
                    </a:cubicBezTo>
                    <a:cubicBezTo>
                      <a:pt x="213" y="7"/>
                      <a:pt x="189"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7" name="Google Shape;3147;p30"/>
              <p:cNvSpPr/>
              <p:nvPr/>
            </p:nvSpPr>
            <p:spPr>
              <a:xfrm>
                <a:off x="5770475" y="1878250"/>
                <a:ext cx="96325" cy="23825"/>
              </a:xfrm>
              <a:custGeom>
                <a:avLst/>
                <a:gdLst/>
                <a:ahLst/>
                <a:cxnLst/>
                <a:rect l="l" t="t" r="r" b="b"/>
                <a:pathLst>
                  <a:path w="3853" h="953" extrusionOk="0">
                    <a:moveTo>
                      <a:pt x="159" y="1"/>
                    </a:moveTo>
                    <a:cubicBezTo>
                      <a:pt x="74" y="1"/>
                      <a:pt x="0" y="109"/>
                      <a:pt x="92" y="171"/>
                    </a:cubicBezTo>
                    <a:cubicBezTo>
                      <a:pt x="748" y="774"/>
                      <a:pt x="1585" y="952"/>
                      <a:pt x="2433" y="952"/>
                    </a:cubicBezTo>
                    <a:cubicBezTo>
                      <a:pt x="2867" y="952"/>
                      <a:pt x="3304" y="905"/>
                      <a:pt x="3721" y="845"/>
                    </a:cubicBezTo>
                    <a:cubicBezTo>
                      <a:pt x="3852" y="826"/>
                      <a:pt x="3805" y="645"/>
                      <a:pt x="3697" y="645"/>
                    </a:cubicBezTo>
                    <a:cubicBezTo>
                      <a:pt x="3692" y="645"/>
                      <a:pt x="3686" y="646"/>
                      <a:pt x="3681" y="646"/>
                    </a:cubicBezTo>
                    <a:cubicBezTo>
                      <a:pt x="3273" y="702"/>
                      <a:pt x="2844" y="747"/>
                      <a:pt x="2418" y="747"/>
                    </a:cubicBezTo>
                    <a:cubicBezTo>
                      <a:pt x="1622" y="747"/>
                      <a:pt x="838" y="588"/>
                      <a:pt x="232" y="33"/>
                    </a:cubicBezTo>
                    <a:cubicBezTo>
                      <a:pt x="209" y="10"/>
                      <a:pt x="183"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8" name="Google Shape;3148;p30"/>
              <p:cNvSpPr/>
              <p:nvPr/>
            </p:nvSpPr>
            <p:spPr>
              <a:xfrm>
                <a:off x="5795000" y="1859725"/>
                <a:ext cx="60425" cy="16125"/>
              </a:xfrm>
              <a:custGeom>
                <a:avLst/>
                <a:gdLst/>
                <a:ahLst/>
                <a:cxnLst/>
                <a:rect l="l" t="t" r="r" b="b"/>
                <a:pathLst>
                  <a:path w="2417" h="645" extrusionOk="0">
                    <a:moveTo>
                      <a:pt x="142" y="0"/>
                    </a:moveTo>
                    <a:cubicBezTo>
                      <a:pt x="54" y="0"/>
                      <a:pt x="1" y="133"/>
                      <a:pt x="83" y="198"/>
                    </a:cubicBezTo>
                    <a:cubicBezTo>
                      <a:pt x="517" y="524"/>
                      <a:pt x="1044" y="645"/>
                      <a:pt x="1575" y="645"/>
                    </a:cubicBezTo>
                    <a:cubicBezTo>
                      <a:pt x="1820" y="645"/>
                      <a:pt x="2066" y="619"/>
                      <a:pt x="2303" y="575"/>
                    </a:cubicBezTo>
                    <a:cubicBezTo>
                      <a:pt x="2417" y="538"/>
                      <a:pt x="2386" y="355"/>
                      <a:pt x="2262" y="355"/>
                    </a:cubicBezTo>
                    <a:cubicBezTo>
                      <a:pt x="2256" y="355"/>
                      <a:pt x="2250" y="356"/>
                      <a:pt x="2243" y="357"/>
                    </a:cubicBezTo>
                    <a:cubicBezTo>
                      <a:pt x="2018" y="402"/>
                      <a:pt x="1784" y="428"/>
                      <a:pt x="1551" y="428"/>
                    </a:cubicBezTo>
                    <a:cubicBezTo>
                      <a:pt x="1068" y="428"/>
                      <a:pt x="590" y="315"/>
                      <a:pt x="202" y="20"/>
                    </a:cubicBezTo>
                    <a:cubicBezTo>
                      <a:pt x="181" y="6"/>
                      <a:pt x="161"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9" name="Google Shape;3149;p30"/>
              <p:cNvSpPr/>
              <p:nvPr/>
            </p:nvSpPr>
            <p:spPr>
              <a:xfrm>
                <a:off x="5814900" y="1839600"/>
                <a:ext cx="32225" cy="9800"/>
              </a:xfrm>
              <a:custGeom>
                <a:avLst/>
                <a:gdLst/>
                <a:ahLst/>
                <a:cxnLst/>
                <a:rect l="l" t="t" r="r" b="b"/>
                <a:pathLst>
                  <a:path w="1289" h="392" extrusionOk="0">
                    <a:moveTo>
                      <a:pt x="110" y="1"/>
                    </a:moveTo>
                    <a:cubicBezTo>
                      <a:pt x="79" y="1"/>
                      <a:pt x="45" y="14"/>
                      <a:pt x="20" y="52"/>
                    </a:cubicBezTo>
                    <a:cubicBezTo>
                      <a:pt x="1" y="91"/>
                      <a:pt x="1" y="170"/>
                      <a:pt x="60" y="191"/>
                    </a:cubicBezTo>
                    <a:cubicBezTo>
                      <a:pt x="327" y="324"/>
                      <a:pt x="616" y="391"/>
                      <a:pt x="912" y="391"/>
                    </a:cubicBezTo>
                    <a:cubicBezTo>
                      <a:pt x="1010" y="391"/>
                      <a:pt x="1110" y="384"/>
                      <a:pt x="1209" y="369"/>
                    </a:cubicBezTo>
                    <a:cubicBezTo>
                      <a:pt x="1270" y="369"/>
                      <a:pt x="1289" y="289"/>
                      <a:pt x="1270" y="231"/>
                    </a:cubicBezTo>
                    <a:cubicBezTo>
                      <a:pt x="1270" y="185"/>
                      <a:pt x="1235" y="163"/>
                      <a:pt x="1194" y="163"/>
                    </a:cubicBezTo>
                    <a:cubicBezTo>
                      <a:pt x="1180" y="163"/>
                      <a:pt x="1165" y="166"/>
                      <a:pt x="1151" y="170"/>
                    </a:cubicBezTo>
                    <a:cubicBezTo>
                      <a:pt x="1081" y="179"/>
                      <a:pt x="1012" y="183"/>
                      <a:pt x="943" y="183"/>
                    </a:cubicBezTo>
                    <a:cubicBezTo>
                      <a:pt x="676" y="183"/>
                      <a:pt x="412" y="123"/>
                      <a:pt x="160" y="12"/>
                    </a:cubicBezTo>
                    <a:cubicBezTo>
                      <a:pt x="145" y="5"/>
                      <a:pt x="128"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0" name="Google Shape;3150;p30"/>
              <p:cNvSpPr/>
              <p:nvPr/>
            </p:nvSpPr>
            <p:spPr>
              <a:xfrm>
                <a:off x="5752025" y="2054675"/>
                <a:ext cx="65875" cy="17600"/>
              </a:xfrm>
              <a:custGeom>
                <a:avLst/>
                <a:gdLst/>
                <a:ahLst/>
                <a:cxnLst/>
                <a:rect l="l" t="t" r="r" b="b"/>
                <a:pathLst>
                  <a:path w="2635" h="704" extrusionOk="0">
                    <a:moveTo>
                      <a:pt x="163" y="1"/>
                    </a:moveTo>
                    <a:cubicBezTo>
                      <a:pt x="78" y="1"/>
                      <a:pt x="1" y="109"/>
                      <a:pt x="77" y="171"/>
                    </a:cubicBezTo>
                    <a:cubicBezTo>
                      <a:pt x="595" y="613"/>
                      <a:pt x="1254" y="703"/>
                      <a:pt x="1909" y="703"/>
                    </a:cubicBezTo>
                    <a:cubicBezTo>
                      <a:pt x="2106" y="703"/>
                      <a:pt x="2303" y="695"/>
                      <a:pt x="2495" y="686"/>
                    </a:cubicBezTo>
                    <a:cubicBezTo>
                      <a:pt x="2629" y="686"/>
                      <a:pt x="2635" y="487"/>
                      <a:pt x="2512" y="487"/>
                    </a:cubicBezTo>
                    <a:cubicBezTo>
                      <a:pt x="2507" y="487"/>
                      <a:pt x="2501" y="487"/>
                      <a:pt x="2495" y="488"/>
                    </a:cubicBezTo>
                    <a:cubicBezTo>
                      <a:pt x="2321" y="492"/>
                      <a:pt x="2142" y="498"/>
                      <a:pt x="1962" y="498"/>
                    </a:cubicBezTo>
                    <a:cubicBezTo>
                      <a:pt x="1343" y="498"/>
                      <a:pt x="712" y="432"/>
                      <a:pt x="236" y="33"/>
                    </a:cubicBezTo>
                    <a:cubicBezTo>
                      <a:pt x="213" y="10"/>
                      <a:pt x="188"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151" name="Google Shape;3151;p30"/>
          <p:cNvSpPr/>
          <p:nvPr/>
        </p:nvSpPr>
        <p:spPr>
          <a:xfrm>
            <a:off x="6111933" y="6203951"/>
            <a:ext cx="242000" cy="2420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2" name="Google Shape;3152;p30"/>
          <p:cNvSpPr/>
          <p:nvPr/>
        </p:nvSpPr>
        <p:spPr>
          <a:xfrm>
            <a:off x="6568139" y="6332667"/>
            <a:ext cx="296800"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3" name="Google Shape;3153;p30"/>
          <p:cNvSpPr/>
          <p:nvPr/>
        </p:nvSpPr>
        <p:spPr>
          <a:xfrm>
            <a:off x="11417239" y="5649833"/>
            <a:ext cx="296800" cy="296800"/>
          </a:xfrm>
          <a:prstGeom prst="ellipse">
            <a:avLst/>
          </a:prstGeom>
          <a:solidFill>
            <a:schemeClr val="accent3"/>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4" name="Google Shape;3154;p30"/>
          <p:cNvSpPr/>
          <p:nvPr/>
        </p:nvSpPr>
        <p:spPr>
          <a:xfrm>
            <a:off x="511739" y="2997667"/>
            <a:ext cx="296800" cy="2968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5" name="Google Shape;3155;p30"/>
          <p:cNvSpPr/>
          <p:nvPr/>
        </p:nvSpPr>
        <p:spPr>
          <a:xfrm>
            <a:off x="11619639" y="3631033"/>
            <a:ext cx="296800"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6" name="Google Shape;3156;p30"/>
          <p:cNvSpPr/>
          <p:nvPr/>
        </p:nvSpPr>
        <p:spPr>
          <a:xfrm>
            <a:off x="11444631" y="3124233"/>
            <a:ext cx="242000" cy="242000"/>
          </a:xfrm>
          <a:prstGeom prst="ellipse">
            <a:avLst/>
          </a:prstGeom>
          <a:solidFill>
            <a:schemeClr val="dk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9236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3022"/>
        <p:cNvGrpSpPr/>
        <p:nvPr/>
      </p:nvGrpSpPr>
      <p:grpSpPr>
        <a:xfrm>
          <a:off x="0" y="0"/>
          <a:ext cx="0" cy="0"/>
          <a:chOff x="0" y="0"/>
          <a:chExt cx="0" cy="0"/>
        </a:xfrm>
      </p:grpSpPr>
      <p:grpSp>
        <p:nvGrpSpPr>
          <p:cNvPr id="3023" name="Google Shape;3023;p30"/>
          <p:cNvGrpSpPr/>
          <p:nvPr/>
        </p:nvGrpSpPr>
        <p:grpSpPr>
          <a:xfrm rot="-3780242">
            <a:off x="812283" y="5253987"/>
            <a:ext cx="681504" cy="2240855"/>
            <a:chOff x="2643963" y="1509025"/>
            <a:chExt cx="330600" cy="1087047"/>
          </a:xfrm>
        </p:grpSpPr>
        <p:sp>
          <p:nvSpPr>
            <p:cNvPr id="3024" name="Google Shape;3024;p30"/>
            <p:cNvSpPr/>
            <p:nvPr/>
          </p:nvSpPr>
          <p:spPr>
            <a:xfrm>
              <a:off x="2643963" y="1509273"/>
              <a:ext cx="330600" cy="1086550"/>
            </a:xfrm>
            <a:custGeom>
              <a:avLst/>
              <a:gdLst/>
              <a:ahLst/>
              <a:cxnLst/>
              <a:rect l="l" t="t" r="r" b="b"/>
              <a:pathLst>
                <a:path w="13224" h="43462" extrusionOk="0">
                  <a:moveTo>
                    <a:pt x="6622" y="0"/>
                  </a:moveTo>
                  <a:cubicBezTo>
                    <a:pt x="4065" y="614"/>
                    <a:pt x="4462" y="9237"/>
                    <a:pt x="4639" y="9713"/>
                  </a:cubicBezTo>
                  <a:cubicBezTo>
                    <a:pt x="4690" y="9837"/>
                    <a:pt x="4711" y="9891"/>
                    <a:pt x="4710" y="9891"/>
                  </a:cubicBezTo>
                  <a:cubicBezTo>
                    <a:pt x="4699" y="9891"/>
                    <a:pt x="3834" y="7899"/>
                    <a:pt x="3391" y="7235"/>
                  </a:cubicBezTo>
                  <a:cubicBezTo>
                    <a:pt x="3197" y="6928"/>
                    <a:pt x="2898" y="6608"/>
                    <a:pt x="2589" y="6608"/>
                  </a:cubicBezTo>
                  <a:cubicBezTo>
                    <a:pt x="2519" y="6608"/>
                    <a:pt x="2449" y="6624"/>
                    <a:pt x="2379" y="6661"/>
                  </a:cubicBezTo>
                  <a:cubicBezTo>
                    <a:pt x="952" y="7572"/>
                    <a:pt x="2678" y="14291"/>
                    <a:pt x="3629" y="18018"/>
                  </a:cubicBezTo>
                  <a:cubicBezTo>
                    <a:pt x="3014" y="16612"/>
                    <a:pt x="2261" y="15303"/>
                    <a:pt x="1349" y="14114"/>
                  </a:cubicBezTo>
                  <a:cubicBezTo>
                    <a:pt x="1181" y="13879"/>
                    <a:pt x="944" y="13630"/>
                    <a:pt x="694" y="13630"/>
                  </a:cubicBezTo>
                  <a:cubicBezTo>
                    <a:pt x="648" y="13630"/>
                    <a:pt x="602" y="13639"/>
                    <a:pt x="556" y="13657"/>
                  </a:cubicBezTo>
                  <a:cubicBezTo>
                    <a:pt x="299" y="13757"/>
                    <a:pt x="220" y="14093"/>
                    <a:pt x="180" y="14371"/>
                  </a:cubicBezTo>
                  <a:cubicBezTo>
                    <a:pt x="1" y="15700"/>
                    <a:pt x="239" y="17048"/>
                    <a:pt x="556" y="18335"/>
                  </a:cubicBezTo>
                  <a:cubicBezTo>
                    <a:pt x="1211" y="20992"/>
                    <a:pt x="2162" y="23549"/>
                    <a:pt x="3371" y="25968"/>
                  </a:cubicBezTo>
                  <a:cubicBezTo>
                    <a:pt x="2955" y="25334"/>
                    <a:pt x="2459" y="24758"/>
                    <a:pt x="1904" y="24282"/>
                  </a:cubicBezTo>
                  <a:cubicBezTo>
                    <a:pt x="1658" y="24070"/>
                    <a:pt x="1358" y="23856"/>
                    <a:pt x="1048" y="23856"/>
                  </a:cubicBezTo>
                  <a:cubicBezTo>
                    <a:pt x="984" y="23856"/>
                    <a:pt x="919" y="23865"/>
                    <a:pt x="854" y="23886"/>
                  </a:cubicBezTo>
                  <a:cubicBezTo>
                    <a:pt x="378" y="24025"/>
                    <a:pt x="220" y="24679"/>
                    <a:pt x="259" y="25215"/>
                  </a:cubicBezTo>
                  <a:cubicBezTo>
                    <a:pt x="318" y="26008"/>
                    <a:pt x="595" y="26761"/>
                    <a:pt x="913" y="27474"/>
                  </a:cubicBezTo>
                  <a:cubicBezTo>
                    <a:pt x="2360" y="31003"/>
                    <a:pt x="4243" y="34333"/>
                    <a:pt x="6463" y="37365"/>
                  </a:cubicBezTo>
                  <a:lnTo>
                    <a:pt x="6463" y="43372"/>
                  </a:lnTo>
                  <a:cubicBezTo>
                    <a:pt x="6463" y="43432"/>
                    <a:pt x="6518" y="43461"/>
                    <a:pt x="6572" y="43461"/>
                  </a:cubicBezTo>
                  <a:cubicBezTo>
                    <a:pt x="6627" y="43461"/>
                    <a:pt x="6682" y="43432"/>
                    <a:pt x="6682" y="43372"/>
                  </a:cubicBezTo>
                  <a:lnTo>
                    <a:pt x="6682" y="37465"/>
                  </a:lnTo>
                  <a:cubicBezTo>
                    <a:pt x="8942" y="34412"/>
                    <a:pt x="10845" y="31042"/>
                    <a:pt x="12330" y="27474"/>
                  </a:cubicBezTo>
                  <a:cubicBezTo>
                    <a:pt x="12629" y="26761"/>
                    <a:pt x="12925" y="26008"/>
                    <a:pt x="12965" y="25215"/>
                  </a:cubicBezTo>
                  <a:cubicBezTo>
                    <a:pt x="13004" y="24679"/>
                    <a:pt x="12846" y="24025"/>
                    <a:pt x="12370" y="23886"/>
                  </a:cubicBezTo>
                  <a:cubicBezTo>
                    <a:pt x="12309" y="23865"/>
                    <a:pt x="12246" y="23856"/>
                    <a:pt x="12184" y="23856"/>
                  </a:cubicBezTo>
                  <a:cubicBezTo>
                    <a:pt x="11886" y="23856"/>
                    <a:pt x="11586" y="24070"/>
                    <a:pt x="11339" y="24282"/>
                  </a:cubicBezTo>
                  <a:cubicBezTo>
                    <a:pt x="10765" y="24758"/>
                    <a:pt x="10269" y="25334"/>
                    <a:pt x="9853" y="25968"/>
                  </a:cubicBezTo>
                  <a:cubicBezTo>
                    <a:pt x="11082" y="23549"/>
                    <a:pt x="12013" y="20992"/>
                    <a:pt x="12668" y="18335"/>
                  </a:cubicBezTo>
                  <a:cubicBezTo>
                    <a:pt x="12985" y="17048"/>
                    <a:pt x="13223" y="15700"/>
                    <a:pt x="13065" y="14371"/>
                  </a:cubicBezTo>
                  <a:cubicBezTo>
                    <a:pt x="13025" y="14093"/>
                    <a:pt x="12925" y="13757"/>
                    <a:pt x="12687" y="13657"/>
                  </a:cubicBezTo>
                  <a:cubicBezTo>
                    <a:pt x="12638" y="13639"/>
                    <a:pt x="12589" y="13630"/>
                    <a:pt x="12541" y="13630"/>
                  </a:cubicBezTo>
                  <a:cubicBezTo>
                    <a:pt x="12280" y="13630"/>
                    <a:pt x="12043" y="13879"/>
                    <a:pt x="11875" y="14114"/>
                  </a:cubicBezTo>
                  <a:cubicBezTo>
                    <a:pt x="10983" y="15303"/>
                    <a:pt x="10210" y="16612"/>
                    <a:pt x="9595" y="18018"/>
                  </a:cubicBezTo>
                  <a:cubicBezTo>
                    <a:pt x="10546" y="14291"/>
                    <a:pt x="12291" y="7572"/>
                    <a:pt x="10864" y="6661"/>
                  </a:cubicBezTo>
                  <a:cubicBezTo>
                    <a:pt x="10791" y="6624"/>
                    <a:pt x="10718" y="6608"/>
                    <a:pt x="10645" y="6608"/>
                  </a:cubicBezTo>
                  <a:cubicBezTo>
                    <a:pt x="10326" y="6608"/>
                    <a:pt x="10027" y="6928"/>
                    <a:pt x="9833" y="7235"/>
                  </a:cubicBezTo>
                  <a:cubicBezTo>
                    <a:pt x="9408" y="7899"/>
                    <a:pt x="8544" y="9891"/>
                    <a:pt x="8521" y="9891"/>
                  </a:cubicBezTo>
                  <a:cubicBezTo>
                    <a:pt x="8518" y="9891"/>
                    <a:pt x="8537" y="9837"/>
                    <a:pt x="8585" y="9713"/>
                  </a:cubicBezTo>
                  <a:cubicBezTo>
                    <a:pt x="8783" y="9237"/>
                    <a:pt x="9179" y="614"/>
                    <a:pt x="6622"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25" name="Google Shape;3025;p30"/>
            <p:cNvGrpSpPr/>
            <p:nvPr/>
          </p:nvGrpSpPr>
          <p:grpSpPr>
            <a:xfrm>
              <a:off x="2643988" y="1509025"/>
              <a:ext cx="330550" cy="1087047"/>
              <a:chOff x="5683100" y="2795850"/>
              <a:chExt cx="330550" cy="1087047"/>
            </a:xfrm>
          </p:grpSpPr>
          <p:sp>
            <p:nvSpPr>
              <p:cNvPr id="3026" name="Google Shape;3026;p30"/>
              <p:cNvSpPr/>
              <p:nvPr/>
            </p:nvSpPr>
            <p:spPr>
              <a:xfrm>
                <a:off x="5683100" y="2795850"/>
                <a:ext cx="330550" cy="939100"/>
              </a:xfrm>
              <a:custGeom>
                <a:avLst/>
                <a:gdLst/>
                <a:ahLst/>
                <a:cxnLst/>
                <a:rect l="l" t="t" r="r" b="b"/>
                <a:pathLst>
                  <a:path w="13222" h="37564" extrusionOk="0">
                    <a:moveTo>
                      <a:pt x="6621" y="1"/>
                    </a:moveTo>
                    <a:cubicBezTo>
                      <a:pt x="4063" y="614"/>
                      <a:pt x="4459" y="9257"/>
                      <a:pt x="4639" y="9733"/>
                    </a:cubicBezTo>
                    <a:cubicBezTo>
                      <a:pt x="4689" y="9852"/>
                      <a:pt x="4710" y="9905"/>
                      <a:pt x="4709" y="9905"/>
                    </a:cubicBezTo>
                    <a:cubicBezTo>
                      <a:pt x="4701" y="9905"/>
                      <a:pt x="3832" y="7920"/>
                      <a:pt x="3389" y="7256"/>
                    </a:cubicBezTo>
                    <a:cubicBezTo>
                      <a:pt x="3192" y="6943"/>
                      <a:pt x="2885" y="6617"/>
                      <a:pt x="2572" y="6617"/>
                    </a:cubicBezTo>
                    <a:cubicBezTo>
                      <a:pt x="2508" y="6617"/>
                      <a:pt x="2443" y="6631"/>
                      <a:pt x="2379" y="6661"/>
                    </a:cubicBezTo>
                    <a:cubicBezTo>
                      <a:pt x="952" y="7592"/>
                      <a:pt x="2675" y="14313"/>
                      <a:pt x="3627" y="18019"/>
                    </a:cubicBezTo>
                    <a:cubicBezTo>
                      <a:pt x="3013" y="16631"/>
                      <a:pt x="2260" y="15323"/>
                      <a:pt x="1348" y="14115"/>
                    </a:cubicBezTo>
                    <a:cubicBezTo>
                      <a:pt x="1185" y="13886"/>
                      <a:pt x="953" y="13643"/>
                      <a:pt x="711" y="13643"/>
                    </a:cubicBezTo>
                    <a:cubicBezTo>
                      <a:pt x="659" y="13643"/>
                      <a:pt x="607" y="13654"/>
                      <a:pt x="555" y="13678"/>
                    </a:cubicBezTo>
                    <a:cubicBezTo>
                      <a:pt x="297" y="13777"/>
                      <a:pt x="217" y="14094"/>
                      <a:pt x="178" y="14392"/>
                    </a:cubicBezTo>
                    <a:cubicBezTo>
                      <a:pt x="0" y="15700"/>
                      <a:pt x="238" y="17048"/>
                      <a:pt x="555" y="18336"/>
                    </a:cubicBezTo>
                    <a:cubicBezTo>
                      <a:pt x="1208" y="20992"/>
                      <a:pt x="2160" y="23569"/>
                      <a:pt x="3370" y="25968"/>
                    </a:cubicBezTo>
                    <a:cubicBezTo>
                      <a:pt x="2953" y="25334"/>
                      <a:pt x="2458" y="24779"/>
                      <a:pt x="1903" y="24283"/>
                    </a:cubicBezTo>
                    <a:cubicBezTo>
                      <a:pt x="1659" y="24073"/>
                      <a:pt x="1364" y="23875"/>
                      <a:pt x="1058" y="23875"/>
                    </a:cubicBezTo>
                    <a:cubicBezTo>
                      <a:pt x="989" y="23875"/>
                      <a:pt x="921" y="23885"/>
                      <a:pt x="852" y="23907"/>
                    </a:cubicBezTo>
                    <a:cubicBezTo>
                      <a:pt x="376" y="24045"/>
                      <a:pt x="217" y="24700"/>
                      <a:pt x="257" y="25234"/>
                    </a:cubicBezTo>
                    <a:cubicBezTo>
                      <a:pt x="317" y="26027"/>
                      <a:pt x="595" y="26761"/>
                      <a:pt x="912" y="27494"/>
                    </a:cubicBezTo>
                    <a:cubicBezTo>
                      <a:pt x="2398" y="31102"/>
                      <a:pt x="4321" y="34492"/>
                      <a:pt x="6621" y="37564"/>
                    </a:cubicBezTo>
                    <a:cubicBezTo>
                      <a:pt x="8920" y="34492"/>
                      <a:pt x="10842" y="31102"/>
                      <a:pt x="12330" y="27494"/>
                    </a:cubicBezTo>
                    <a:cubicBezTo>
                      <a:pt x="12626" y="26761"/>
                      <a:pt x="12924" y="26027"/>
                      <a:pt x="12964" y="25234"/>
                    </a:cubicBezTo>
                    <a:cubicBezTo>
                      <a:pt x="13004" y="24700"/>
                      <a:pt x="12845" y="24045"/>
                      <a:pt x="12369" y="23907"/>
                    </a:cubicBezTo>
                    <a:cubicBezTo>
                      <a:pt x="12304" y="23885"/>
                      <a:pt x="12239" y="23875"/>
                      <a:pt x="12173" y="23875"/>
                    </a:cubicBezTo>
                    <a:cubicBezTo>
                      <a:pt x="11878" y="23875"/>
                      <a:pt x="11581" y="24073"/>
                      <a:pt x="11339" y="24283"/>
                    </a:cubicBezTo>
                    <a:cubicBezTo>
                      <a:pt x="10763" y="24779"/>
                      <a:pt x="10268" y="25334"/>
                      <a:pt x="9851" y="25968"/>
                    </a:cubicBezTo>
                    <a:cubicBezTo>
                      <a:pt x="11080" y="23569"/>
                      <a:pt x="12013" y="20992"/>
                      <a:pt x="12666" y="18336"/>
                    </a:cubicBezTo>
                    <a:cubicBezTo>
                      <a:pt x="12983" y="17048"/>
                      <a:pt x="13221" y="15700"/>
                      <a:pt x="13062" y="14392"/>
                    </a:cubicBezTo>
                    <a:cubicBezTo>
                      <a:pt x="13023" y="14094"/>
                      <a:pt x="12924" y="13777"/>
                      <a:pt x="12687" y="13678"/>
                    </a:cubicBezTo>
                    <a:cubicBezTo>
                      <a:pt x="12631" y="13654"/>
                      <a:pt x="12576" y="13643"/>
                      <a:pt x="12522" y="13643"/>
                    </a:cubicBezTo>
                    <a:cubicBezTo>
                      <a:pt x="12268" y="13643"/>
                      <a:pt x="12037" y="13886"/>
                      <a:pt x="11873" y="14115"/>
                    </a:cubicBezTo>
                    <a:cubicBezTo>
                      <a:pt x="10982" y="15323"/>
                      <a:pt x="10208" y="16631"/>
                      <a:pt x="9594" y="18019"/>
                    </a:cubicBezTo>
                    <a:cubicBezTo>
                      <a:pt x="10546" y="14313"/>
                      <a:pt x="12290" y="7592"/>
                      <a:pt x="10863" y="6661"/>
                    </a:cubicBezTo>
                    <a:cubicBezTo>
                      <a:pt x="10795" y="6631"/>
                      <a:pt x="10728" y="6617"/>
                      <a:pt x="10661" y="6617"/>
                    </a:cubicBezTo>
                    <a:cubicBezTo>
                      <a:pt x="10336" y="6617"/>
                      <a:pt x="10029" y="6943"/>
                      <a:pt x="9832" y="7256"/>
                    </a:cubicBezTo>
                    <a:cubicBezTo>
                      <a:pt x="9405" y="7920"/>
                      <a:pt x="8540" y="9905"/>
                      <a:pt x="8520" y="9905"/>
                    </a:cubicBezTo>
                    <a:cubicBezTo>
                      <a:pt x="8516" y="9905"/>
                      <a:pt x="8535" y="9852"/>
                      <a:pt x="8583" y="9733"/>
                    </a:cubicBezTo>
                    <a:cubicBezTo>
                      <a:pt x="8781" y="9257"/>
                      <a:pt x="9177" y="614"/>
                      <a:pt x="6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30"/>
              <p:cNvSpPr/>
              <p:nvPr/>
            </p:nvSpPr>
            <p:spPr>
              <a:xfrm>
                <a:off x="5759400" y="2990350"/>
                <a:ext cx="178425" cy="703986"/>
              </a:xfrm>
              <a:custGeom>
                <a:avLst/>
                <a:gdLst/>
                <a:ahLst/>
                <a:cxnLst/>
                <a:rect l="l" t="t" r="r" b="b"/>
                <a:pathLst>
                  <a:path w="7137" h="26563" extrusionOk="0">
                    <a:moveTo>
                      <a:pt x="3569" y="0"/>
                    </a:moveTo>
                    <a:cubicBezTo>
                      <a:pt x="2181" y="436"/>
                      <a:pt x="2399" y="6542"/>
                      <a:pt x="2498" y="6879"/>
                    </a:cubicBezTo>
                    <a:cubicBezTo>
                      <a:pt x="2524" y="6966"/>
                      <a:pt x="2534" y="7004"/>
                      <a:pt x="2532" y="7004"/>
                    </a:cubicBezTo>
                    <a:cubicBezTo>
                      <a:pt x="2520" y="7004"/>
                      <a:pt x="2063" y="5594"/>
                      <a:pt x="1824" y="5135"/>
                    </a:cubicBezTo>
                    <a:cubicBezTo>
                      <a:pt x="1727" y="4908"/>
                      <a:pt x="1563" y="4681"/>
                      <a:pt x="1388" y="4681"/>
                    </a:cubicBezTo>
                    <a:cubicBezTo>
                      <a:pt x="1349" y="4681"/>
                      <a:pt x="1309" y="4693"/>
                      <a:pt x="1269" y="4718"/>
                    </a:cubicBezTo>
                    <a:cubicBezTo>
                      <a:pt x="496" y="5373"/>
                      <a:pt x="1447" y="10110"/>
                      <a:pt x="1962" y="12747"/>
                    </a:cubicBezTo>
                    <a:cubicBezTo>
                      <a:pt x="1626" y="11756"/>
                      <a:pt x="1209" y="10823"/>
                      <a:pt x="733" y="9972"/>
                    </a:cubicBezTo>
                    <a:cubicBezTo>
                      <a:pt x="632" y="9819"/>
                      <a:pt x="501" y="9638"/>
                      <a:pt x="367" y="9638"/>
                    </a:cubicBezTo>
                    <a:cubicBezTo>
                      <a:pt x="344" y="9638"/>
                      <a:pt x="320" y="9643"/>
                      <a:pt x="297" y="9655"/>
                    </a:cubicBezTo>
                    <a:cubicBezTo>
                      <a:pt x="159" y="9734"/>
                      <a:pt x="99" y="9972"/>
                      <a:pt x="80" y="10170"/>
                    </a:cubicBezTo>
                    <a:cubicBezTo>
                      <a:pt x="1" y="11101"/>
                      <a:pt x="120" y="12052"/>
                      <a:pt x="297" y="12964"/>
                    </a:cubicBezTo>
                    <a:cubicBezTo>
                      <a:pt x="654" y="14848"/>
                      <a:pt x="1150" y="16651"/>
                      <a:pt x="1824" y="18356"/>
                    </a:cubicBezTo>
                    <a:cubicBezTo>
                      <a:pt x="1587" y="17920"/>
                      <a:pt x="1328" y="17504"/>
                      <a:pt x="1011" y="17167"/>
                    </a:cubicBezTo>
                    <a:cubicBezTo>
                      <a:pt x="879" y="17019"/>
                      <a:pt x="719" y="16870"/>
                      <a:pt x="555" y="16870"/>
                    </a:cubicBezTo>
                    <a:cubicBezTo>
                      <a:pt x="522" y="16870"/>
                      <a:pt x="489" y="16876"/>
                      <a:pt x="456" y="16889"/>
                    </a:cubicBezTo>
                    <a:cubicBezTo>
                      <a:pt x="199" y="16989"/>
                      <a:pt x="120" y="17465"/>
                      <a:pt x="139" y="17841"/>
                    </a:cubicBezTo>
                    <a:cubicBezTo>
                      <a:pt x="159" y="18396"/>
                      <a:pt x="318" y="18932"/>
                      <a:pt x="477" y="19426"/>
                    </a:cubicBezTo>
                    <a:cubicBezTo>
                      <a:pt x="1288" y="21984"/>
                      <a:pt x="2319" y="24382"/>
                      <a:pt x="3569" y="26563"/>
                    </a:cubicBezTo>
                    <a:cubicBezTo>
                      <a:pt x="4798" y="24382"/>
                      <a:pt x="5848" y="21984"/>
                      <a:pt x="6641" y="19426"/>
                    </a:cubicBezTo>
                    <a:cubicBezTo>
                      <a:pt x="6799" y="18932"/>
                      <a:pt x="6958" y="18396"/>
                      <a:pt x="6997" y="17841"/>
                    </a:cubicBezTo>
                    <a:cubicBezTo>
                      <a:pt x="7018" y="17465"/>
                      <a:pt x="6918" y="16989"/>
                      <a:pt x="6680" y="16889"/>
                    </a:cubicBezTo>
                    <a:cubicBezTo>
                      <a:pt x="6647" y="16876"/>
                      <a:pt x="6613" y="16870"/>
                      <a:pt x="6579" y="16870"/>
                    </a:cubicBezTo>
                    <a:cubicBezTo>
                      <a:pt x="6411" y="16870"/>
                      <a:pt x="6238" y="17019"/>
                      <a:pt x="6106" y="17167"/>
                    </a:cubicBezTo>
                    <a:cubicBezTo>
                      <a:pt x="5808" y="17504"/>
                      <a:pt x="5531" y="17920"/>
                      <a:pt x="5313" y="18356"/>
                    </a:cubicBezTo>
                    <a:cubicBezTo>
                      <a:pt x="5967" y="16651"/>
                      <a:pt x="6482" y="14848"/>
                      <a:pt x="6839" y="12964"/>
                    </a:cubicBezTo>
                    <a:cubicBezTo>
                      <a:pt x="6997" y="12052"/>
                      <a:pt x="7137" y="11101"/>
                      <a:pt x="7037" y="10170"/>
                    </a:cubicBezTo>
                    <a:cubicBezTo>
                      <a:pt x="7018" y="9972"/>
                      <a:pt x="6978" y="9734"/>
                      <a:pt x="6839" y="9655"/>
                    </a:cubicBezTo>
                    <a:cubicBezTo>
                      <a:pt x="6816" y="9643"/>
                      <a:pt x="6792" y="9638"/>
                      <a:pt x="6769" y="9638"/>
                    </a:cubicBezTo>
                    <a:cubicBezTo>
                      <a:pt x="6630" y="9638"/>
                      <a:pt x="6488" y="9819"/>
                      <a:pt x="6403" y="9972"/>
                    </a:cubicBezTo>
                    <a:cubicBezTo>
                      <a:pt x="5908" y="10823"/>
                      <a:pt x="5511" y="11756"/>
                      <a:pt x="5174" y="12747"/>
                    </a:cubicBezTo>
                    <a:cubicBezTo>
                      <a:pt x="5689" y="10110"/>
                      <a:pt x="6622" y="5373"/>
                      <a:pt x="5848" y="4718"/>
                    </a:cubicBezTo>
                    <a:cubicBezTo>
                      <a:pt x="5811" y="4693"/>
                      <a:pt x="5775" y="4681"/>
                      <a:pt x="5738" y="4681"/>
                    </a:cubicBezTo>
                    <a:cubicBezTo>
                      <a:pt x="5573" y="4681"/>
                      <a:pt x="5407" y="4908"/>
                      <a:pt x="5293" y="5135"/>
                    </a:cubicBezTo>
                    <a:cubicBezTo>
                      <a:pt x="5072" y="5594"/>
                      <a:pt x="4602" y="7004"/>
                      <a:pt x="4587" y="7004"/>
                    </a:cubicBezTo>
                    <a:cubicBezTo>
                      <a:pt x="4584" y="7004"/>
                      <a:pt x="4594" y="6966"/>
                      <a:pt x="4619" y="6879"/>
                    </a:cubicBezTo>
                    <a:cubicBezTo>
                      <a:pt x="4738" y="6542"/>
                      <a:pt x="4936" y="436"/>
                      <a:pt x="3569"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30"/>
              <p:cNvSpPr/>
              <p:nvPr/>
            </p:nvSpPr>
            <p:spPr>
              <a:xfrm>
                <a:off x="5725918" y="3408154"/>
                <a:ext cx="120741" cy="278783"/>
              </a:xfrm>
              <a:custGeom>
                <a:avLst/>
                <a:gdLst/>
                <a:ahLst/>
                <a:cxnLst/>
                <a:rect l="l" t="t" r="r" b="b"/>
                <a:pathLst>
                  <a:path w="6176" h="11910" extrusionOk="0">
                    <a:moveTo>
                      <a:pt x="144" y="0"/>
                    </a:moveTo>
                    <a:cubicBezTo>
                      <a:pt x="75" y="0"/>
                      <a:pt x="0" y="73"/>
                      <a:pt x="28" y="154"/>
                    </a:cubicBezTo>
                    <a:cubicBezTo>
                      <a:pt x="722" y="1740"/>
                      <a:pt x="1396" y="3345"/>
                      <a:pt x="2110" y="4930"/>
                    </a:cubicBezTo>
                    <a:cubicBezTo>
                      <a:pt x="2803" y="6458"/>
                      <a:pt x="3635" y="7924"/>
                      <a:pt x="4488" y="9371"/>
                    </a:cubicBezTo>
                    <a:cubicBezTo>
                      <a:pt x="4964" y="10203"/>
                      <a:pt x="5459" y="11036"/>
                      <a:pt x="5935" y="11868"/>
                    </a:cubicBezTo>
                    <a:cubicBezTo>
                      <a:pt x="5957" y="11897"/>
                      <a:pt x="5988" y="11909"/>
                      <a:pt x="6020" y="11909"/>
                    </a:cubicBezTo>
                    <a:cubicBezTo>
                      <a:pt x="6097" y="11909"/>
                      <a:pt x="6176" y="11834"/>
                      <a:pt x="6133" y="11749"/>
                    </a:cubicBezTo>
                    <a:cubicBezTo>
                      <a:pt x="5261" y="10283"/>
                      <a:pt x="4369" y="8816"/>
                      <a:pt x="3556" y="7309"/>
                    </a:cubicBezTo>
                    <a:cubicBezTo>
                      <a:pt x="2744" y="5842"/>
                      <a:pt x="2049" y="4296"/>
                      <a:pt x="1375" y="2750"/>
                    </a:cubicBezTo>
                    <a:cubicBezTo>
                      <a:pt x="1000" y="1838"/>
                      <a:pt x="603" y="947"/>
                      <a:pt x="226" y="54"/>
                    </a:cubicBezTo>
                    <a:cubicBezTo>
                      <a:pt x="207" y="16"/>
                      <a:pt x="176"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30"/>
              <p:cNvSpPr/>
              <p:nvPr/>
            </p:nvSpPr>
            <p:spPr>
              <a:xfrm>
                <a:off x="5843926" y="3418358"/>
                <a:ext cx="149968" cy="209895"/>
              </a:xfrm>
              <a:custGeom>
                <a:avLst/>
                <a:gdLst/>
                <a:ahLst/>
                <a:cxnLst/>
                <a:rect l="l" t="t" r="r" b="b"/>
                <a:pathLst>
                  <a:path w="7671" h="8967" extrusionOk="0">
                    <a:moveTo>
                      <a:pt x="7533" y="1"/>
                    </a:moveTo>
                    <a:cubicBezTo>
                      <a:pt x="7501" y="1"/>
                      <a:pt x="7471" y="16"/>
                      <a:pt x="7452" y="54"/>
                    </a:cubicBezTo>
                    <a:cubicBezTo>
                      <a:pt x="5945" y="2631"/>
                      <a:pt x="4101" y="4991"/>
                      <a:pt x="1960" y="7071"/>
                    </a:cubicBezTo>
                    <a:cubicBezTo>
                      <a:pt x="1366" y="7666"/>
                      <a:pt x="731" y="8242"/>
                      <a:pt x="78" y="8797"/>
                    </a:cubicBezTo>
                    <a:cubicBezTo>
                      <a:pt x="1" y="8858"/>
                      <a:pt x="78" y="8967"/>
                      <a:pt x="163" y="8967"/>
                    </a:cubicBezTo>
                    <a:cubicBezTo>
                      <a:pt x="188" y="8967"/>
                      <a:pt x="214" y="8957"/>
                      <a:pt x="236" y="8935"/>
                    </a:cubicBezTo>
                    <a:cubicBezTo>
                      <a:pt x="2536" y="6992"/>
                      <a:pt x="4577" y="4772"/>
                      <a:pt x="6282" y="2295"/>
                    </a:cubicBezTo>
                    <a:cubicBezTo>
                      <a:pt x="6757" y="1600"/>
                      <a:pt x="7214" y="887"/>
                      <a:pt x="7630" y="154"/>
                    </a:cubicBezTo>
                    <a:cubicBezTo>
                      <a:pt x="7671" y="73"/>
                      <a:pt x="7600" y="1"/>
                      <a:pt x="7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30"/>
              <p:cNvSpPr/>
              <p:nvPr/>
            </p:nvSpPr>
            <p:spPr>
              <a:xfrm>
                <a:off x="5841638" y="3353504"/>
                <a:ext cx="128522" cy="169026"/>
              </a:xfrm>
              <a:custGeom>
                <a:avLst/>
                <a:gdLst/>
                <a:ahLst/>
                <a:cxnLst/>
                <a:rect l="l" t="t" r="r" b="b"/>
                <a:pathLst>
                  <a:path w="6574" h="7221" extrusionOk="0">
                    <a:moveTo>
                      <a:pt x="6428" y="0"/>
                    </a:moveTo>
                    <a:cubicBezTo>
                      <a:pt x="6396" y="0"/>
                      <a:pt x="6364" y="14"/>
                      <a:pt x="6340" y="50"/>
                    </a:cubicBezTo>
                    <a:cubicBezTo>
                      <a:pt x="4932" y="2053"/>
                      <a:pt x="3208" y="3777"/>
                      <a:pt x="1503" y="5542"/>
                    </a:cubicBezTo>
                    <a:cubicBezTo>
                      <a:pt x="1027" y="6036"/>
                      <a:pt x="531" y="6533"/>
                      <a:pt x="76" y="7048"/>
                    </a:cubicBezTo>
                    <a:cubicBezTo>
                      <a:pt x="0" y="7123"/>
                      <a:pt x="73" y="7221"/>
                      <a:pt x="147" y="7221"/>
                    </a:cubicBezTo>
                    <a:cubicBezTo>
                      <a:pt x="171" y="7221"/>
                      <a:pt x="195" y="7210"/>
                      <a:pt x="214" y="7186"/>
                    </a:cubicBezTo>
                    <a:cubicBezTo>
                      <a:pt x="1900" y="5383"/>
                      <a:pt x="3684" y="3678"/>
                      <a:pt x="5269" y="1775"/>
                    </a:cubicBezTo>
                    <a:cubicBezTo>
                      <a:pt x="5706" y="1260"/>
                      <a:pt x="6121" y="724"/>
                      <a:pt x="6518" y="150"/>
                    </a:cubicBezTo>
                    <a:cubicBezTo>
                      <a:pt x="6573" y="80"/>
                      <a:pt x="6502" y="0"/>
                      <a:pt x="6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30"/>
              <p:cNvSpPr/>
              <p:nvPr/>
            </p:nvSpPr>
            <p:spPr>
              <a:xfrm>
                <a:off x="5843965" y="3224896"/>
                <a:ext cx="141014" cy="199291"/>
              </a:xfrm>
              <a:custGeom>
                <a:avLst/>
                <a:gdLst/>
                <a:ahLst/>
                <a:cxnLst/>
                <a:rect l="l" t="t" r="r" b="b"/>
                <a:pathLst>
                  <a:path w="7213" h="8514" extrusionOk="0">
                    <a:moveTo>
                      <a:pt x="7070" y="1"/>
                    </a:moveTo>
                    <a:cubicBezTo>
                      <a:pt x="7035" y="1"/>
                      <a:pt x="7000" y="17"/>
                      <a:pt x="6974" y="55"/>
                    </a:cubicBezTo>
                    <a:cubicBezTo>
                      <a:pt x="5566" y="2434"/>
                      <a:pt x="3684" y="4495"/>
                      <a:pt x="1781" y="6517"/>
                    </a:cubicBezTo>
                    <a:cubicBezTo>
                      <a:pt x="1205" y="7112"/>
                      <a:pt x="650" y="7725"/>
                      <a:pt x="76" y="8341"/>
                    </a:cubicBezTo>
                    <a:cubicBezTo>
                      <a:pt x="0" y="8415"/>
                      <a:pt x="73" y="8513"/>
                      <a:pt x="147" y="8513"/>
                    </a:cubicBezTo>
                    <a:cubicBezTo>
                      <a:pt x="171" y="8513"/>
                      <a:pt x="195" y="8503"/>
                      <a:pt x="214" y="8479"/>
                    </a:cubicBezTo>
                    <a:cubicBezTo>
                      <a:pt x="2177" y="6417"/>
                      <a:pt x="4178" y="4376"/>
                      <a:pt x="5864" y="2096"/>
                    </a:cubicBezTo>
                    <a:cubicBezTo>
                      <a:pt x="6340" y="1461"/>
                      <a:pt x="6776" y="827"/>
                      <a:pt x="7172" y="153"/>
                    </a:cubicBezTo>
                    <a:cubicBezTo>
                      <a:pt x="7212" y="72"/>
                      <a:pt x="7143" y="1"/>
                      <a:pt x="7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30"/>
              <p:cNvSpPr/>
              <p:nvPr/>
            </p:nvSpPr>
            <p:spPr>
              <a:xfrm>
                <a:off x="5706250" y="3179070"/>
                <a:ext cx="141464" cy="285642"/>
              </a:xfrm>
              <a:custGeom>
                <a:avLst/>
                <a:gdLst/>
                <a:ahLst/>
                <a:cxnLst/>
                <a:rect l="l" t="t" r="r" b="b"/>
                <a:pathLst>
                  <a:path w="7236" h="12203" extrusionOk="0">
                    <a:moveTo>
                      <a:pt x="154" y="0"/>
                    </a:moveTo>
                    <a:cubicBezTo>
                      <a:pt x="78" y="0"/>
                      <a:pt x="1" y="84"/>
                      <a:pt x="42" y="168"/>
                    </a:cubicBezTo>
                    <a:cubicBezTo>
                      <a:pt x="975" y="1696"/>
                      <a:pt x="1747" y="3281"/>
                      <a:pt x="2561" y="4867"/>
                    </a:cubicBezTo>
                    <a:cubicBezTo>
                      <a:pt x="3393" y="6493"/>
                      <a:pt x="4265" y="8058"/>
                      <a:pt x="5257" y="9564"/>
                    </a:cubicBezTo>
                    <a:cubicBezTo>
                      <a:pt x="5831" y="10437"/>
                      <a:pt x="6425" y="11290"/>
                      <a:pt x="7001" y="12162"/>
                    </a:cubicBezTo>
                    <a:cubicBezTo>
                      <a:pt x="7024" y="12190"/>
                      <a:pt x="7055" y="12202"/>
                      <a:pt x="7085" y="12202"/>
                    </a:cubicBezTo>
                    <a:cubicBezTo>
                      <a:pt x="7161" y="12202"/>
                      <a:pt x="7235" y="12128"/>
                      <a:pt x="7179" y="12043"/>
                    </a:cubicBezTo>
                    <a:cubicBezTo>
                      <a:pt x="6168" y="10537"/>
                      <a:pt x="5117" y="9030"/>
                      <a:pt x="4186" y="7444"/>
                    </a:cubicBezTo>
                    <a:cubicBezTo>
                      <a:pt x="3293" y="5898"/>
                      <a:pt x="2521" y="4292"/>
                      <a:pt x="1688" y="2706"/>
                    </a:cubicBezTo>
                    <a:cubicBezTo>
                      <a:pt x="1232" y="1815"/>
                      <a:pt x="756" y="922"/>
                      <a:pt x="241" y="50"/>
                    </a:cubicBezTo>
                    <a:cubicBezTo>
                      <a:pt x="217" y="15"/>
                      <a:pt x="18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30"/>
              <p:cNvSpPr/>
              <p:nvPr/>
            </p:nvSpPr>
            <p:spPr>
              <a:xfrm>
                <a:off x="5748851" y="3051725"/>
                <a:ext cx="97379" cy="277824"/>
              </a:xfrm>
              <a:custGeom>
                <a:avLst/>
                <a:gdLst/>
                <a:ahLst/>
                <a:cxnLst/>
                <a:rect l="l" t="t" r="r" b="b"/>
                <a:pathLst>
                  <a:path w="4981" h="11869" extrusionOk="0">
                    <a:moveTo>
                      <a:pt x="126" y="0"/>
                    </a:moveTo>
                    <a:cubicBezTo>
                      <a:pt x="63" y="0"/>
                      <a:pt x="1" y="55"/>
                      <a:pt x="25" y="138"/>
                    </a:cubicBezTo>
                    <a:cubicBezTo>
                      <a:pt x="1035" y="3251"/>
                      <a:pt x="2285" y="6264"/>
                      <a:pt x="3612" y="9257"/>
                    </a:cubicBezTo>
                    <a:cubicBezTo>
                      <a:pt x="3989" y="10110"/>
                      <a:pt x="4386" y="10962"/>
                      <a:pt x="4762" y="11815"/>
                    </a:cubicBezTo>
                    <a:cubicBezTo>
                      <a:pt x="4781" y="11853"/>
                      <a:pt x="4812" y="11868"/>
                      <a:pt x="4843" y="11868"/>
                    </a:cubicBezTo>
                    <a:cubicBezTo>
                      <a:pt x="4911" y="11868"/>
                      <a:pt x="4981" y="11796"/>
                      <a:pt x="4941" y="11715"/>
                    </a:cubicBezTo>
                    <a:cubicBezTo>
                      <a:pt x="3593" y="8722"/>
                      <a:pt x="2245" y="5728"/>
                      <a:pt x="1114" y="2636"/>
                    </a:cubicBezTo>
                    <a:cubicBezTo>
                      <a:pt x="797" y="1785"/>
                      <a:pt x="520" y="931"/>
                      <a:pt x="223" y="80"/>
                    </a:cubicBezTo>
                    <a:cubicBezTo>
                      <a:pt x="207" y="24"/>
                      <a:pt x="166"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30"/>
              <p:cNvSpPr/>
              <p:nvPr/>
            </p:nvSpPr>
            <p:spPr>
              <a:xfrm>
                <a:off x="5843476" y="3059355"/>
                <a:ext cx="119333" cy="199643"/>
              </a:xfrm>
              <a:custGeom>
                <a:avLst/>
                <a:gdLst/>
                <a:ahLst/>
                <a:cxnLst/>
                <a:rect l="l" t="t" r="r" b="b"/>
                <a:pathLst>
                  <a:path w="6104" h="8529" extrusionOk="0">
                    <a:moveTo>
                      <a:pt x="5948" y="1"/>
                    </a:moveTo>
                    <a:cubicBezTo>
                      <a:pt x="5917" y="1"/>
                      <a:pt x="5886" y="15"/>
                      <a:pt x="5868" y="50"/>
                    </a:cubicBezTo>
                    <a:cubicBezTo>
                      <a:pt x="4441" y="2251"/>
                      <a:pt x="3035" y="4451"/>
                      <a:pt x="1468" y="6552"/>
                    </a:cubicBezTo>
                    <a:cubicBezTo>
                      <a:pt x="1013" y="7167"/>
                      <a:pt x="537" y="7762"/>
                      <a:pt x="61" y="8336"/>
                    </a:cubicBezTo>
                    <a:cubicBezTo>
                      <a:pt x="1" y="8427"/>
                      <a:pt x="66" y="8529"/>
                      <a:pt x="145" y="8529"/>
                    </a:cubicBezTo>
                    <a:cubicBezTo>
                      <a:pt x="170" y="8529"/>
                      <a:pt x="196" y="8519"/>
                      <a:pt x="220" y="8495"/>
                    </a:cubicBezTo>
                    <a:cubicBezTo>
                      <a:pt x="1904" y="6454"/>
                      <a:pt x="3391" y="4253"/>
                      <a:pt x="4838" y="2033"/>
                    </a:cubicBezTo>
                    <a:cubicBezTo>
                      <a:pt x="5234" y="1419"/>
                      <a:pt x="5651" y="785"/>
                      <a:pt x="6048" y="150"/>
                    </a:cubicBezTo>
                    <a:cubicBezTo>
                      <a:pt x="6103" y="80"/>
                      <a:pt x="6022" y="1"/>
                      <a:pt x="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30"/>
              <p:cNvSpPr/>
              <p:nvPr/>
            </p:nvSpPr>
            <p:spPr>
              <a:xfrm>
                <a:off x="5842349" y="2975202"/>
                <a:ext cx="56049" cy="93803"/>
              </a:xfrm>
              <a:custGeom>
                <a:avLst/>
                <a:gdLst/>
                <a:ahLst/>
                <a:cxnLst/>
                <a:rect l="l" t="t" r="r" b="b"/>
                <a:pathLst>
                  <a:path w="3427" h="4803" extrusionOk="0">
                    <a:moveTo>
                      <a:pt x="3275" y="0"/>
                    </a:moveTo>
                    <a:cubicBezTo>
                      <a:pt x="3245" y="0"/>
                      <a:pt x="3214" y="12"/>
                      <a:pt x="3191" y="41"/>
                    </a:cubicBezTo>
                    <a:cubicBezTo>
                      <a:pt x="2339" y="1190"/>
                      <a:pt x="1784" y="2538"/>
                      <a:pt x="912" y="3688"/>
                    </a:cubicBezTo>
                    <a:cubicBezTo>
                      <a:pt x="674" y="4026"/>
                      <a:pt x="397" y="4343"/>
                      <a:pt x="80" y="4620"/>
                    </a:cubicBezTo>
                    <a:cubicBezTo>
                      <a:pt x="0" y="4699"/>
                      <a:pt x="84" y="4802"/>
                      <a:pt x="172" y="4802"/>
                    </a:cubicBezTo>
                    <a:cubicBezTo>
                      <a:pt x="194" y="4802"/>
                      <a:pt x="218" y="4795"/>
                      <a:pt x="238" y="4779"/>
                    </a:cubicBezTo>
                    <a:cubicBezTo>
                      <a:pt x="1309" y="3767"/>
                      <a:pt x="1943" y="2440"/>
                      <a:pt x="2676" y="1211"/>
                    </a:cubicBezTo>
                    <a:cubicBezTo>
                      <a:pt x="2894" y="834"/>
                      <a:pt x="3112" y="497"/>
                      <a:pt x="3370" y="160"/>
                    </a:cubicBezTo>
                    <a:cubicBezTo>
                      <a:pt x="3427" y="75"/>
                      <a:pt x="3352" y="0"/>
                      <a:pt x="3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30"/>
              <p:cNvSpPr/>
              <p:nvPr/>
            </p:nvSpPr>
            <p:spPr>
              <a:xfrm>
                <a:off x="5797825" y="2921315"/>
                <a:ext cx="47956" cy="79890"/>
              </a:xfrm>
              <a:custGeom>
                <a:avLst/>
                <a:gdLst/>
                <a:ahLst/>
                <a:cxnLst/>
                <a:rect l="l" t="t" r="r" b="b"/>
                <a:pathLst>
                  <a:path w="2453" h="3413" extrusionOk="0">
                    <a:moveTo>
                      <a:pt x="160" y="1"/>
                    </a:moveTo>
                    <a:cubicBezTo>
                      <a:pt x="85" y="1"/>
                      <a:pt x="1" y="75"/>
                      <a:pt x="57" y="160"/>
                    </a:cubicBezTo>
                    <a:cubicBezTo>
                      <a:pt x="771" y="1230"/>
                      <a:pt x="1503" y="2301"/>
                      <a:pt x="2217" y="3371"/>
                    </a:cubicBezTo>
                    <a:cubicBezTo>
                      <a:pt x="2240" y="3400"/>
                      <a:pt x="2271" y="3412"/>
                      <a:pt x="2302" y="3412"/>
                    </a:cubicBezTo>
                    <a:cubicBezTo>
                      <a:pt x="2378" y="3412"/>
                      <a:pt x="2453" y="3337"/>
                      <a:pt x="2396" y="3252"/>
                    </a:cubicBezTo>
                    <a:cubicBezTo>
                      <a:pt x="1683" y="2182"/>
                      <a:pt x="969" y="1112"/>
                      <a:pt x="235" y="41"/>
                    </a:cubicBezTo>
                    <a:cubicBezTo>
                      <a:pt x="218" y="13"/>
                      <a:pt x="19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30"/>
              <p:cNvSpPr/>
              <p:nvPr/>
            </p:nvSpPr>
            <p:spPr>
              <a:xfrm>
                <a:off x="5842342" y="2908700"/>
                <a:ext cx="4262" cy="974197"/>
              </a:xfrm>
              <a:custGeom>
                <a:avLst/>
                <a:gdLst/>
                <a:ahLst/>
                <a:cxnLst/>
                <a:rect l="l" t="t" r="r" b="b"/>
                <a:pathLst>
                  <a:path w="218" h="41619" extrusionOk="0">
                    <a:moveTo>
                      <a:pt x="109" y="1"/>
                    </a:moveTo>
                    <a:cubicBezTo>
                      <a:pt x="55" y="1"/>
                      <a:pt x="0" y="35"/>
                      <a:pt x="0" y="104"/>
                    </a:cubicBezTo>
                    <a:lnTo>
                      <a:pt x="0" y="16300"/>
                    </a:lnTo>
                    <a:lnTo>
                      <a:pt x="0" y="32415"/>
                    </a:lnTo>
                    <a:lnTo>
                      <a:pt x="0" y="41515"/>
                    </a:lnTo>
                    <a:cubicBezTo>
                      <a:pt x="0" y="41584"/>
                      <a:pt x="55" y="41618"/>
                      <a:pt x="109" y="41618"/>
                    </a:cubicBezTo>
                    <a:cubicBezTo>
                      <a:pt x="163" y="41618"/>
                      <a:pt x="218" y="41584"/>
                      <a:pt x="218" y="41515"/>
                    </a:cubicBezTo>
                    <a:lnTo>
                      <a:pt x="218" y="25319"/>
                    </a:lnTo>
                    <a:lnTo>
                      <a:pt x="218" y="9204"/>
                    </a:lnTo>
                    <a:lnTo>
                      <a:pt x="218" y="104"/>
                    </a:lnTo>
                    <a:cubicBezTo>
                      <a:pt x="218" y="35"/>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038" name="Google Shape;3038;p30"/>
          <p:cNvGrpSpPr/>
          <p:nvPr/>
        </p:nvGrpSpPr>
        <p:grpSpPr>
          <a:xfrm rot="9848423">
            <a:off x="410144" y="251011"/>
            <a:ext cx="1604509" cy="1450249"/>
            <a:chOff x="2401900" y="1895088"/>
            <a:chExt cx="1203300" cy="1087613"/>
          </a:xfrm>
        </p:grpSpPr>
        <p:sp>
          <p:nvSpPr>
            <p:cNvPr id="3039" name="Google Shape;3039;p30"/>
            <p:cNvSpPr/>
            <p:nvPr/>
          </p:nvSpPr>
          <p:spPr>
            <a:xfrm>
              <a:off x="2401900" y="1899500"/>
              <a:ext cx="1203300" cy="1083200"/>
            </a:xfrm>
            <a:custGeom>
              <a:avLst/>
              <a:gdLst/>
              <a:ahLst/>
              <a:cxnLst/>
              <a:rect l="l" t="t" r="r" b="b"/>
              <a:pathLst>
                <a:path w="48132" h="43328" extrusionOk="0">
                  <a:moveTo>
                    <a:pt x="0" y="1"/>
                  </a:moveTo>
                  <a:lnTo>
                    <a:pt x="0" y="1"/>
                  </a:lnTo>
                  <a:cubicBezTo>
                    <a:pt x="21" y="576"/>
                    <a:pt x="40" y="1131"/>
                    <a:pt x="60" y="1705"/>
                  </a:cubicBezTo>
                  <a:cubicBezTo>
                    <a:pt x="238" y="6661"/>
                    <a:pt x="555" y="11637"/>
                    <a:pt x="2141" y="16316"/>
                  </a:cubicBezTo>
                  <a:cubicBezTo>
                    <a:pt x="2141" y="16316"/>
                    <a:pt x="2954" y="16453"/>
                    <a:pt x="4087" y="16453"/>
                  </a:cubicBezTo>
                  <a:cubicBezTo>
                    <a:pt x="4923" y="16453"/>
                    <a:pt x="5933" y="16378"/>
                    <a:pt x="6919" y="16117"/>
                  </a:cubicBezTo>
                  <a:lnTo>
                    <a:pt x="6919" y="16117"/>
                  </a:lnTo>
                  <a:cubicBezTo>
                    <a:pt x="6919" y="16117"/>
                    <a:pt x="4718" y="17841"/>
                    <a:pt x="3192" y="18475"/>
                  </a:cubicBezTo>
                  <a:cubicBezTo>
                    <a:pt x="3192" y="18475"/>
                    <a:pt x="5590" y="22123"/>
                    <a:pt x="7672" y="24919"/>
                  </a:cubicBezTo>
                  <a:cubicBezTo>
                    <a:pt x="7672" y="24919"/>
                    <a:pt x="8603" y="24641"/>
                    <a:pt x="10427" y="23412"/>
                  </a:cubicBezTo>
                  <a:lnTo>
                    <a:pt x="10427" y="23412"/>
                  </a:lnTo>
                  <a:cubicBezTo>
                    <a:pt x="10427" y="23412"/>
                    <a:pt x="10249" y="24562"/>
                    <a:pt x="9396" y="26465"/>
                  </a:cubicBezTo>
                  <a:cubicBezTo>
                    <a:pt x="9396" y="26465"/>
                    <a:pt x="12409" y="29616"/>
                    <a:pt x="14808" y="31936"/>
                  </a:cubicBezTo>
                  <a:lnTo>
                    <a:pt x="17861" y="29655"/>
                  </a:lnTo>
                  <a:lnTo>
                    <a:pt x="17861" y="29655"/>
                  </a:lnTo>
                  <a:cubicBezTo>
                    <a:pt x="17861" y="29656"/>
                    <a:pt x="18139" y="31043"/>
                    <a:pt x="17385" y="33105"/>
                  </a:cubicBezTo>
                  <a:cubicBezTo>
                    <a:pt x="17385" y="33105"/>
                    <a:pt x="25198" y="37212"/>
                    <a:pt x="34368" y="37212"/>
                  </a:cubicBezTo>
                  <a:cubicBezTo>
                    <a:pt x="37081" y="37212"/>
                    <a:pt x="39914" y="36852"/>
                    <a:pt x="42698" y="35919"/>
                  </a:cubicBezTo>
                  <a:cubicBezTo>
                    <a:pt x="43015" y="36237"/>
                    <a:pt x="43313" y="36574"/>
                    <a:pt x="43631" y="36911"/>
                  </a:cubicBezTo>
                  <a:cubicBezTo>
                    <a:pt x="44979" y="38457"/>
                    <a:pt x="46287" y="40103"/>
                    <a:pt x="47257" y="41906"/>
                  </a:cubicBezTo>
                  <a:cubicBezTo>
                    <a:pt x="47495" y="42342"/>
                    <a:pt x="47714" y="42799"/>
                    <a:pt x="47912" y="43274"/>
                  </a:cubicBezTo>
                  <a:cubicBezTo>
                    <a:pt x="47931" y="43312"/>
                    <a:pt x="47961" y="43327"/>
                    <a:pt x="47991" y="43327"/>
                  </a:cubicBezTo>
                  <a:cubicBezTo>
                    <a:pt x="48059" y="43327"/>
                    <a:pt x="48131" y="43250"/>
                    <a:pt x="48090" y="43156"/>
                  </a:cubicBezTo>
                  <a:cubicBezTo>
                    <a:pt x="47297" y="41272"/>
                    <a:pt x="46108" y="39587"/>
                    <a:pt x="44820" y="38002"/>
                  </a:cubicBezTo>
                  <a:cubicBezTo>
                    <a:pt x="44186" y="37228"/>
                    <a:pt x="43531" y="36474"/>
                    <a:pt x="42838" y="35742"/>
                  </a:cubicBezTo>
                  <a:cubicBezTo>
                    <a:pt x="44384" y="25830"/>
                    <a:pt x="38139" y="19704"/>
                    <a:pt x="38139" y="19704"/>
                  </a:cubicBezTo>
                  <a:cubicBezTo>
                    <a:pt x="37049" y="20973"/>
                    <a:pt x="35345" y="21330"/>
                    <a:pt x="35345" y="21330"/>
                  </a:cubicBezTo>
                  <a:cubicBezTo>
                    <a:pt x="36257" y="20042"/>
                    <a:pt x="36851" y="18100"/>
                    <a:pt x="36851" y="18100"/>
                  </a:cubicBezTo>
                  <a:cubicBezTo>
                    <a:pt x="33957" y="14254"/>
                    <a:pt x="29893" y="11974"/>
                    <a:pt x="29893" y="11974"/>
                  </a:cubicBezTo>
                  <a:cubicBezTo>
                    <a:pt x="28584" y="13639"/>
                    <a:pt x="26919" y="15145"/>
                    <a:pt x="26919" y="15145"/>
                  </a:cubicBezTo>
                  <a:cubicBezTo>
                    <a:pt x="27316" y="13421"/>
                    <a:pt x="27376" y="10527"/>
                    <a:pt x="27376" y="10527"/>
                  </a:cubicBezTo>
                  <a:cubicBezTo>
                    <a:pt x="25135" y="8802"/>
                    <a:pt x="19407" y="6682"/>
                    <a:pt x="19407" y="6682"/>
                  </a:cubicBezTo>
                  <a:cubicBezTo>
                    <a:pt x="18514" y="8228"/>
                    <a:pt x="16434" y="9853"/>
                    <a:pt x="16434" y="9853"/>
                  </a:cubicBezTo>
                  <a:cubicBezTo>
                    <a:pt x="16989" y="7771"/>
                    <a:pt x="17246" y="5392"/>
                    <a:pt x="17246" y="5392"/>
                  </a:cubicBezTo>
                  <a:cubicBezTo>
                    <a:pt x="17246" y="5392"/>
                    <a:pt x="12528" y="2538"/>
                    <a:pt x="8286" y="2221"/>
                  </a:cubicBezTo>
                  <a:cubicBezTo>
                    <a:pt x="4025" y="1924"/>
                    <a:pt x="0" y="1"/>
                    <a:pt x="0"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40" name="Google Shape;3040;p30"/>
            <p:cNvGrpSpPr/>
            <p:nvPr/>
          </p:nvGrpSpPr>
          <p:grpSpPr>
            <a:xfrm>
              <a:off x="2402050" y="1895088"/>
              <a:ext cx="1156651" cy="1051648"/>
              <a:chOff x="3295800" y="1931075"/>
              <a:chExt cx="1156651" cy="1051648"/>
            </a:xfrm>
          </p:grpSpPr>
          <p:sp>
            <p:nvSpPr>
              <p:cNvPr id="3041" name="Google Shape;3041;p30"/>
              <p:cNvSpPr/>
              <p:nvPr/>
            </p:nvSpPr>
            <p:spPr>
              <a:xfrm>
                <a:off x="3295800" y="1931075"/>
                <a:ext cx="1111075" cy="930525"/>
              </a:xfrm>
              <a:custGeom>
                <a:avLst/>
                <a:gdLst/>
                <a:ahLst/>
                <a:cxnLst/>
                <a:rect l="l" t="t" r="r" b="b"/>
                <a:pathLst>
                  <a:path w="44443" h="37221" extrusionOk="0">
                    <a:moveTo>
                      <a:pt x="0" y="0"/>
                    </a:moveTo>
                    <a:lnTo>
                      <a:pt x="59" y="1726"/>
                    </a:lnTo>
                    <a:cubicBezTo>
                      <a:pt x="238" y="6661"/>
                      <a:pt x="555" y="11656"/>
                      <a:pt x="2141" y="16334"/>
                    </a:cubicBezTo>
                    <a:cubicBezTo>
                      <a:pt x="2141" y="16334"/>
                      <a:pt x="2944" y="16464"/>
                      <a:pt x="4064" y="16464"/>
                    </a:cubicBezTo>
                    <a:cubicBezTo>
                      <a:pt x="4905" y="16464"/>
                      <a:pt x="5924" y="16391"/>
                      <a:pt x="6918" y="16136"/>
                    </a:cubicBezTo>
                    <a:lnTo>
                      <a:pt x="6918" y="16136"/>
                    </a:lnTo>
                    <a:cubicBezTo>
                      <a:pt x="6918" y="16136"/>
                      <a:pt x="4718" y="17841"/>
                      <a:pt x="3191" y="18475"/>
                    </a:cubicBezTo>
                    <a:cubicBezTo>
                      <a:pt x="3191" y="18475"/>
                      <a:pt x="5590" y="22143"/>
                      <a:pt x="7671" y="24937"/>
                    </a:cubicBezTo>
                    <a:cubicBezTo>
                      <a:pt x="7671" y="24937"/>
                      <a:pt x="8603" y="24660"/>
                      <a:pt x="10427" y="23431"/>
                    </a:cubicBezTo>
                    <a:lnTo>
                      <a:pt x="10427" y="23431"/>
                    </a:lnTo>
                    <a:cubicBezTo>
                      <a:pt x="10427" y="23431"/>
                      <a:pt x="10248" y="24561"/>
                      <a:pt x="9396" y="26483"/>
                    </a:cubicBezTo>
                    <a:cubicBezTo>
                      <a:pt x="9396" y="26483"/>
                      <a:pt x="12409" y="29636"/>
                      <a:pt x="14807" y="31955"/>
                    </a:cubicBezTo>
                    <a:lnTo>
                      <a:pt x="17860" y="29655"/>
                    </a:lnTo>
                    <a:lnTo>
                      <a:pt x="17860" y="29655"/>
                    </a:lnTo>
                    <a:cubicBezTo>
                      <a:pt x="17860" y="29655"/>
                      <a:pt x="18137" y="31063"/>
                      <a:pt x="17384" y="33125"/>
                    </a:cubicBezTo>
                    <a:cubicBezTo>
                      <a:pt x="17384" y="33125"/>
                      <a:pt x="25178" y="37221"/>
                      <a:pt x="34337" y="37221"/>
                    </a:cubicBezTo>
                    <a:cubicBezTo>
                      <a:pt x="37099" y="37221"/>
                      <a:pt x="39984" y="36848"/>
                      <a:pt x="42817" y="35879"/>
                    </a:cubicBezTo>
                    <a:cubicBezTo>
                      <a:pt x="44443" y="25889"/>
                      <a:pt x="38139" y="19704"/>
                      <a:pt x="38139" y="19704"/>
                    </a:cubicBezTo>
                    <a:cubicBezTo>
                      <a:pt x="37048" y="20993"/>
                      <a:pt x="35343" y="21350"/>
                      <a:pt x="35343" y="21350"/>
                    </a:cubicBezTo>
                    <a:cubicBezTo>
                      <a:pt x="36255" y="20061"/>
                      <a:pt x="36850" y="18099"/>
                      <a:pt x="36850" y="18099"/>
                    </a:cubicBezTo>
                    <a:cubicBezTo>
                      <a:pt x="33956" y="14273"/>
                      <a:pt x="29893" y="11994"/>
                      <a:pt x="29893" y="11994"/>
                    </a:cubicBezTo>
                    <a:cubicBezTo>
                      <a:pt x="28585" y="13638"/>
                      <a:pt x="26920" y="15145"/>
                      <a:pt x="26920" y="15145"/>
                    </a:cubicBezTo>
                    <a:cubicBezTo>
                      <a:pt x="27316" y="13440"/>
                      <a:pt x="27375" y="10546"/>
                      <a:pt x="27375" y="10546"/>
                    </a:cubicBezTo>
                    <a:cubicBezTo>
                      <a:pt x="25136" y="8822"/>
                      <a:pt x="19406" y="6700"/>
                      <a:pt x="19406" y="6700"/>
                    </a:cubicBezTo>
                    <a:cubicBezTo>
                      <a:pt x="18515" y="8227"/>
                      <a:pt x="16433" y="9853"/>
                      <a:pt x="16433" y="9853"/>
                    </a:cubicBezTo>
                    <a:cubicBezTo>
                      <a:pt x="16988" y="7791"/>
                      <a:pt x="17246" y="5413"/>
                      <a:pt x="17246" y="5413"/>
                    </a:cubicBezTo>
                    <a:cubicBezTo>
                      <a:pt x="17246" y="5413"/>
                      <a:pt x="12528" y="2538"/>
                      <a:pt x="8286" y="2241"/>
                    </a:cubicBezTo>
                    <a:cubicBezTo>
                      <a:pt x="4024" y="1924"/>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2" name="Google Shape;3042;p30"/>
              <p:cNvSpPr/>
              <p:nvPr/>
            </p:nvSpPr>
            <p:spPr>
              <a:xfrm>
                <a:off x="3371377" y="2028475"/>
                <a:ext cx="989373" cy="786271"/>
              </a:xfrm>
              <a:custGeom>
                <a:avLst/>
                <a:gdLst/>
                <a:ahLst/>
                <a:cxnLst/>
                <a:rect l="l" t="t" r="r" b="b"/>
                <a:pathLst>
                  <a:path w="37494" h="29487" extrusionOk="0">
                    <a:moveTo>
                      <a:pt x="1" y="1"/>
                    </a:moveTo>
                    <a:lnTo>
                      <a:pt x="1" y="1"/>
                    </a:lnTo>
                    <a:cubicBezTo>
                      <a:pt x="9247" y="27141"/>
                      <a:pt x="30385" y="29486"/>
                      <a:pt x="36060" y="29486"/>
                    </a:cubicBezTo>
                    <a:cubicBezTo>
                      <a:pt x="36980" y="29486"/>
                      <a:pt x="37493" y="29425"/>
                      <a:pt x="37485" y="29397"/>
                    </a:cubicBezTo>
                    <a:cubicBezTo>
                      <a:pt x="30726" y="10348"/>
                      <a:pt x="1" y="1"/>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3" name="Google Shape;3043;p30"/>
              <p:cNvSpPr/>
              <p:nvPr/>
            </p:nvSpPr>
            <p:spPr>
              <a:xfrm>
                <a:off x="3601474" y="2047537"/>
                <a:ext cx="54905" cy="195530"/>
              </a:xfrm>
              <a:custGeom>
                <a:avLst/>
                <a:gdLst/>
                <a:ahLst/>
                <a:cxnLst/>
                <a:rect l="l" t="t" r="r" b="b"/>
                <a:pathLst>
                  <a:path w="2924" h="10413" extrusionOk="0">
                    <a:moveTo>
                      <a:pt x="2785" y="1"/>
                    </a:moveTo>
                    <a:cubicBezTo>
                      <a:pt x="2745" y="1"/>
                      <a:pt x="2708" y="20"/>
                      <a:pt x="2701" y="66"/>
                    </a:cubicBezTo>
                    <a:cubicBezTo>
                      <a:pt x="2205" y="2762"/>
                      <a:pt x="1551" y="5437"/>
                      <a:pt x="738" y="8054"/>
                    </a:cubicBezTo>
                    <a:cubicBezTo>
                      <a:pt x="521" y="8807"/>
                      <a:pt x="283" y="9541"/>
                      <a:pt x="24" y="10274"/>
                    </a:cubicBezTo>
                    <a:cubicBezTo>
                      <a:pt x="0" y="10358"/>
                      <a:pt x="63" y="10413"/>
                      <a:pt x="125" y="10413"/>
                    </a:cubicBezTo>
                    <a:cubicBezTo>
                      <a:pt x="166" y="10413"/>
                      <a:pt x="207" y="10389"/>
                      <a:pt x="222" y="10334"/>
                    </a:cubicBezTo>
                    <a:cubicBezTo>
                      <a:pt x="1115" y="7737"/>
                      <a:pt x="1848" y="5101"/>
                      <a:pt x="2443" y="2424"/>
                    </a:cubicBezTo>
                    <a:cubicBezTo>
                      <a:pt x="2622" y="1652"/>
                      <a:pt x="2760" y="898"/>
                      <a:pt x="2899" y="125"/>
                    </a:cubicBezTo>
                    <a:cubicBezTo>
                      <a:pt x="2924" y="51"/>
                      <a:pt x="2850"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4" name="Google Shape;3044;p30"/>
              <p:cNvSpPr/>
              <p:nvPr/>
            </p:nvSpPr>
            <p:spPr>
              <a:xfrm>
                <a:off x="3566492" y="2035275"/>
                <a:ext cx="38813" cy="173917"/>
              </a:xfrm>
              <a:custGeom>
                <a:avLst/>
                <a:gdLst/>
                <a:ahLst/>
                <a:cxnLst/>
                <a:rect l="l" t="t" r="r" b="b"/>
                <a:pathLst>
                  <a:path w="2067" h="9262" extrusionOk="0">
                    <a:moveTo>
                      <a:pt x="1965" y="0"/>
                    </a:moveTo>
                    <a:cubicBezTo>
                      <a:pt x="1913" y="0"/>
                      <a:pt x="1858" y="35"/>
                      <a:pt x="1848" y="104"/>
                    </a:cubicBezTo>
                    <a:cubicBezTo>
                      <a:pt x="1630" y="2482"/>
                      <a:pt x="1213" y="4861"/>
                      <a:pt x="600" y="7181"/>
                    </a:cubicBezTo>
                    <a:cubicBezTo>
                      <a:pt x="420" y="7834"/>
                      <a:pt x="222" y="8489"/>
                      <a:pt x="24" y="9124"/>
                    </a:cubicBezTo>
                    <a:cubicBezTo>
                      <a:pt x="0" y="9207"/>
                      <a:pt x="63" y="9262"/>
                      <a:pt x="125" y="9262"/>
                    </a:cubicBezTo>
                    <a:cubicBezTo>
                      <a:pt x="166" y="9262"/>
                      <a:pt x="206" y="9238"/>
                      <a:pt x="222" y="9182"/>
                    </a:cubicBezTo>
                    <a:cubicBezTo>
                      <a:pt x="956" y="6883"/>
                      <a:pt x="1491" y="4504"/>
                      <a:pt x="1829" y="2107"/>
                    </a:cubicBezTo>
                    <a:cubicBezTo>
                      <a:pt x="1927" y="1433"/>
                      <a:pt x="1987" y="759"/>
                      <a:pt x="2066" y="104"/>
                    </a:cubicBezTo>
                    <a:cubicBezTo>
                      <a:pt x="2066" y="35"/>
                      <a:pt x="2017" y="0"/>
                      <a:pt x="1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30"/>
              <p:cNvSpPr/>
              <p:nvPr/>
            </p:nvSpPr>
            <p:spPr>
              <a:xfrm>
                <a:off x="3440775" y="2290111"/>
                <a:ext cx="216054" cy="20993"/>
              </a:xfrm>
              <a:custGeom>
                <a:avLst/>
                <a:gdLst/>
                <a:ahLst/>
                <a:cxnLst/>
                <a:rect l="l" t="t" r="r" b="b"/>
                <a:pathLst>
                  <a:path w="11506" h="1118" extrusionOk="0">
                    <a:moveTo>
                      <a:pt x="11373" y="1"/>
                    </a:moveTo>
                    <a:cubicBezTo>
                      <a:pt x="11362" y="1"/>
                      <a:pt x="11351" y="2"/>
                      <a:pt x="11338" y="6"/>
                    </a:cubicBezTo>
                    <a:cubicBezTo>
                      <a:pt x="8652" y="622"/>
                      <a:pt x="5895" y="921"/>
                      <a:pt x="3134" y="921"/>
                    </a:cubicBezTo>
                    <a:cubicBezTo>
                      <a:pt x="2962" y="921"/>
                      <a:pt x="2789" y="920"/>
                      <a:pt x="2616" y="918"/>
                    </a:cubicBezTo>
                    <a:cubicBezTo>
                      <a:pt x="1784" y="899"/>
                      <a:pt x="951" y="839"/>
                      <a:pt x="138" y="780"/>
                    </a:cubicBezTo>
                    <a:cubicBezTo>
                      <a:pt x="132" y="779"/>
                      <a:pt x="126" y="779"/>
                      <a:pt x="120" y="779"/>
                    </a:cubicBezTo>
                    <a:cubicBezTo>
                      <a:pt x="0" y="779"/>
                      <a:pt x="6" y="978"/>
                      <a:pt x="138" y="978"/>
                    </a:cubicBezTo>
                    <a:cubicBezTo>
                      <a:pt x="1197" y="1071"/>
                      <a:pt x="2259" y="1117"/>
                      <a:pt x="3320" y="1117"/>
                    </a:cubicBezTo>
                    <a:cubicBezTo>
                      <a:pt x="5199" y="1117"/>
                      <a:pt x="7078" y="972"/>
                      <a:pt x="8939" y="680"/>
                    </a:cubicBezTo>
                    <a:cubicBezTo>
                      <a:pt x="9772" y="542"/>
                      <a:pt x="10585" y="383"/>
                      <a:pt x="11397" y="204"/>
                    </a:cubicBezTo>
                    <a:cubicBezTo>
                      <a:pt x="11505" y="168"/>
                      <a:pt x="11482" y="1"/>
                      <a:pt x="1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6" name="Google Shape;3046;p30"/>
              <p:cNvSpPr/>
              <p:nvPr/>
            </p:nvSpPr>
            <p:spPr>
              <a:xfrm>
                <a:off x="3437790" y="2269090"/>
                <a:ext cx="195324" cy="17163"/>
              </a:xfrm>
              <a:custGeom>
                <a:avLst/>
                <a:gdLst/>
                <a:ahLst/>
                <a:cxnLst/>
                <a:rect l="l" t="t" r="r" b="b"/>
                <a:pathLst>
                  <a:path w="10402" h="914" extrusionOk="0">
                    <a:moveTo>
                      <a:pt x="10244" y="1"/>
                    </a:moveTo>
                    <a:cubicBezTo>
                      <a:pt x="10239" y="1"/>
                      <a:pt x="10234" y="1"/>
                      <a:pt x="10229" y="2"/>
                    </a:cubicBezTo>
                    <a:cubicBezTo>
                      <a:pt x="7612" y="378"/>
                      <a:pt x="4996" y="597"/>
                      <a:pt x="2379" y="676"/>
                    </a:cubicBezTo>
                    <a:cubicBezTo>
                      <a:pt x="1626" y="695"/>
                      <a:pt x="891" y="716"/>
                      <a:pt x="138" y="716"/>
                    </a:cubicBezTo>
                    <a:cubicBezTo>
                      <a:pt x="0" y="716"/>
                      <a:pt x="0" y="914"/>
                      <a:pt x="138" y="914"/>
                    </a:cubicBezTo>
                    <a:cubicBezTo>
                      <a:pt x="2794" y="914"/>
                      <a:pt x="5451" y="774"/>
                      <a:pt x="8088" y="478"/>
                    </a:cubicBezTo>
                    <a:cubicBezTo>
                      <a:pt x="8821" y="398"/>
                      <a:pt x="9555" y="319"/>
                      <a:pt x="10287" y="219"/>
                    </a:cubicBezTo>
                    <a:cubicBezTo>
                      <a:pt x="10401" y="201"/>
                      <a:pt x="10353" y="1"/>
                      <a:pt x="10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7" name="Google Shape;3047;p30"/>
              <p:cNvSpPr/>
              <p:nvPr/>
            </p:nvSpPr>
            <p:spPr>
              <a:xfrm>
                <a:off x="3423462" y="2177081"/>
                <a:ext cx="122636" cy="9783"/>
              </a:xfrm>
              <a:custGeom>
                <a:avLst/>
                <a:gdLst/>
                <a:ahLst/>
                <a:cxnLst/>
                <a:rect l="l" t="t" r="r" b="b"/>
                <a:pathLst>
                  <a:path w="6531" h="521" extrusionOk="0">
                    <a:moveTo>
                      <a:pt x="140" y="0"/>
                    </a:moveTo>
                    <a:cubicBezTo>
                      <a:pt x="41" y="0"/>
                      <a:pt x="1" y="186"/>
                      <a:pt x="129" y="203"/>
                    </a:cubicBezTo>
                    <a:cubicBezTo>
                      <a:pt x="1139" y="382"/>
                      <a:pt x="2170" y="462"/>
                      <a:pt x="3221" y="481"/>
                    </a:cubicBezTo>
                    <a:cubicBezTo>
                      <a:pt x="4271" y="501"/>
                      <a:pt x="5322" y="501"/>
                      <a:pt x="6393" y="520"/>
                    </a:cubicBezTo>
                    <a:cubicBezTo>
                      <a:pt x="6531" y="520"/>
                      <a:pt x="6531" y="303"/>
                      <a:pt x="6393" y="303"/>
                    </a:cubicBezTo>
                    <a:cubicBezTo>
                      <a:pt x="5341" y="303"/>
                      <a:pt x="4311" y="282"/>
                      <a:pt x="3261" y="263"/>
                    </a:cubicBezTo>
                    <a:cubicBezTo>
                      <a:pt x="2230" y="263"/>
                      <a:pt x="1199" y="184"/>
                      <a:pt x="169" y="5"/>
                    </a:cubicBezTo>
                    <a:cubicBezTo>
                      <a:pt x="159" y="2"/>
                      <a:pt x="14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30"/>
              <p:cNvSpPr/>
              <p:nvPr/>
            </p:nvSpPr>
            <p:spPr>
              <a:xfrm>
                <a:off x="3732945" y="2143563"/>
                <a:ext cx="30213" cy="211904"/>
              </a:xfrm>
              <a:custGeom>
                <a:avLst/>
                <a:gdLst/>
                <a:ahLst/>
                <a:cxnLst/>
                <a:rect l="l" t="t" r="r" b="b"/>
                <a:pathLst>
                  <a:path w="1609" h="11285" extrusionOk="0">
                    <a:moveTo>
                      <a:pt x="1507" y="1"/>
                    </a:moveTo>
                    <a:cubicBezTo>
                      <a:pt x="1455" y="1"/>
                      <a:pt x="1400" y="36"/>
                      <a:pt x="1400" y="105"/>
                    </a:cubicBezTo>
                    <a:cubicBezTo>
                      <a:pt x="1341" y="2999"/>
                      <a:pt x="1064" y="5894"/>
                      <a:pt x="528" y="8748"/>
                    </a:cubicBezTo>
                    <a:cubicBezTo>
                      <a:pt x="369" y="9541"/>
                      <a:pt x="210" y="10353"/>
                      <a:pt x="12" y="11146"/>
                    </a:cubicBezTo>
                    <a:cubicBezTo>
                      <a:pt x="1" y="11230"/>
                      <a:pt x="68" y="11285"/>
                      <a:pt x="132" y="11285"/>
                    </a:cubicBezTo>
                    <a:cubicBezTo>
                      <a:pt x="175" y="11285"/>
                      <a:pt x="215" y="11261"/>
                      <a:pt x="231" y="11206"/>
                    </a:cubicBezTo>
                    <a:cubicBezTo>
                      <a:pt x="884" y="8371"/>
                      <a:pt x="1321" y="5477"/>
                      <a:pt x="1500" y="2563"/>
                    </a:cubicBezTo>
                    <a:cubicBezTo>
                      <a:pt x="1558" y="1750"/>
                      <a:pt x="1598" y="938"/>
                      <a:pt x="1598" y="105"/>
                    </a:cubicBezTo>
                    <a:cubicBezTo>
                      <a:pt x="1608" y="36"/>
                      <a:pt x="1559" y="1"/>
                      <a:pt x="1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9" name="Google Shape;3049;p30"/>
              <p:cNvSpPr/>
              <p:nvPr/>
            </p:nvSpPr>
            <p:spPr>
              <a:xfrm>
                <a:off x="3759732" y="2141620"/>
                <a:ext cx="95146" cy="229668"/>
              </a:xfrm>
              <a:custGeom>
                <a:avLst/>
                <a:gdLst/>
                <a:ahLst/>
                <a:cxnLst/>
                <a:rect l="l" t="t" r="r" b="b"/>
                <a:pathLst>
                  <a:path w="5067" h="12231" extrusionOk="0">
                    <a:moveTo>
                      <a:pt x="4962" y="0"/>
                    </a:moveTo>
                    <a:cubicBezTo>
                      <a:pt x="4908" y="0"/>
                      <a:pt x="4848" y="35"/>
                      <a:pt x="4838" y="104"/>
                    </a:cubicBezTo>
                    <a:cubicBezTo>
                      <a:pt x="4719" y="1729"/>
                      <a:pt x="4164" y="3296"/>
                      <a:pt x="3511" y="4782"/>
                    </a:cubicBezTo>
                    <a:cubicBezTo>
                      <a:pt x="2837" y="6349"/>
                      <a:pt x="2083" y="7874"/>
                      <a:pt x="1330" y="9421"/>
                    </a:cubicBezTo>
                    <a:cubicBezTo>
                      <a:pt x="913" y="10313"/>
                      <a:pt x="477" y="11186"/>
                      <a:pt x="41" y="12077"/>
                    </a:cubicBezTo>
                    <a:cubicBezTo>
                      <a:pt x="1" y="12158"/>
                      <a:pt x="71" y="12230"/>
                      <a:pt x="138" y="12230"/>
                    </a:cubicBezTo>
                    <a:cubicBezTo>
                      <a:pt x="170" y="12230"/>
                      <a:pt x="201" y="12214"/>
                      <a:pt x="220" y="12177"/>
                    </a:cubicBezTo>
                    <a:cubicBezTo>
                      <a:pt x="1013" y="10591"/>
                      <a:pt x="1785" y="8984"/>
                      <a:pt x="2538" y="7380"/>
                    </a:cubicBezTo>
                    <a:cubicBezTo>
                      <a:pt x="3252" y="5892"/>
                      <a:pt x="3986" y="4386"/>
                      <a:pt x="4502" y="2800"/>
                    </a:cubicBezTo>
                    <a:cubicBezTo>
                      <a:pt x="4779" y="1928"/>
                      <a:pt x="4977" y="1016"/>
                      <a:pt x="5057" y="104"/>
                    </a:cubicBezTo>
                    <a:cubicBezTo>
                      <a:pt x="5066" y="35"/>
                      <a:pt x="5017" y="0"/>
                      <a:pt x="4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30"/>
              <p:cNvSpPr/>
              <p:nvPr/>
            </p:nvSpPr>
            <p:spPr>
              <a:xfrm>
                <a:off x="3790246" y="2166162"/>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30"/>
              <p:cNvSpPr/>
              <p:nvPr/>
            </p:nvSpPr>
            <p:spPr>
              <a:xfrm>
                <a:off x="3513614" y="2338651"/>
                <a:ext cx="203342" cy="114073"/>
              </a:xfrm>
              <a:custGeom>
                <a:avLst/>
                <a:gdLst/>
                <a:ahLst/>
                <a:cxnLst/>
                <a:rect l="l" t="t" r="r" b="b"/>
                <a:pathLst>
                  <a:path w="10829" h="6075" extrusionOk="0">
                    <a:moveTo>
                      <a:pt x="10667" y="0"/>
                    </a:moveTo>
                    <a:cubicBezTo>
                      <a:pt x="10649" y="0"/>
                      <a:pt x="10630" y="6"/>
                      <a:pt x="10610" y="19"/>
                    </a:cubicBezTo>
                    <a:cubicBezTo>
                      <a:pt x="7994" y="1703"/>
                      <a:pt x="5338" y="3388"/>
                      <a:pt x="2543" y="4776"/>
                    </a:cubicBezTo>
                    <a:cubicBezTo>
                      <a:pt x="1730" y="5152"/>
                      <a:pt x="937" y="5529"/>
                      <a:pt x="104" y="5865"/>
                    </a:cubicBezTo>
                    <a:cubicBezTo>
                      <a:pt x="1" y="5918"/>
                      <a:pt x="33" y="6075"/>
                      <a:pt x="122" y="6075"/>
                    </a:cubicBezTo>
                    <a:cubicBezTo>
                      <a:pt x="135" y="6075"/>
                      <a:pt x="149" y="6072"/>
                      <a:pt x="165" y="6064"/>
                    </a:cubicBezTo>
                    <a:cubicBezTo>
                      <a:pt x="3078" y="4874"/>
                      <a:pt x="5813" y="3289"/>
                      <a:pt x="8490" y="1623"/>
                    </a:cubicBezTo>
                    <a:cubicBezTo>
                      <a:pt x="9243" y="1148"/>
                      <a:pt x="9976" y="672"/>
                      <a:pt x="10729" y="196"/>
                    </a:cubicBezTo>
                    <a:cubicBezTo>
                      <a:pt x="10829" y="147"/>
                      <a:pt x="10762" y="0"/>
                      <a:pt x="10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30"/>
              <p:cNvSpPr/>
              <p:nvPr/>
            </p:nvSpPr>
            <p:spPr>
              <a:xfrm>
                <a:off x="3609755" y="2415075"/>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30"/>
              <p:cNvSpPr/>
              <p:nvPr/>
            </p:nvSpPr>
            <p:spPr>
              <a:xfrm>
                <a:off x="3687176" y="2432706"/>
                <a:ext cx="29406" cy="25857"/>
              </a:xfrm>
              <a:custGeom>
                <a:avLst/>
                <a:gdLst/>
                <a:ahLst/>
                <a:cxnLst/>
                <a:rect l="l" t="t" r="r" b="b"/>
                <a:pathLst>
                  <a:path w="1566" h="1377" extrusionOk="0">
                    <a:moveTo>
                      <a:pt x="1412" y="1"/>
                    </a:moveTo>
                    <a:cubicBezTo>
                      <a:pt x="1391" y="1"/>
                      <a:pt x="1369" y="8"/>
                      <a:pt x="1348" y="24"/>
                    </a:cubicBezTo>
                    <a:cubicBezTo>
                      <a:pt x="931" y="420"/>
                      <a:pt x="495" y="817"/>
                      <a:pt x="80" y="1194"/>
                    </a:cubicBezTo>
                    <a:cubicBezTo>
                      <a:pt x="0" y="1272"/>
                      <a:pt x="84" y="1376"/>
                      <a:pt x="172" y="1376"/>
                    </a:cubicBezTo>
                    <a:cubicBezTo>
                      <a:pt x="195" y="1376"/>
                      <a:pt x="218" y="1369"/>
                      <a:pt x="238" y="1353"/>
                    </a:cubicBezTo>
                    <a:cubicBezTo>
                      <a:pt x="654" y="956"/>
                      <a:pt x="1071" y="560"/>
                      <a:pt x="1486" y="183"/>
                    </a:cubicBezTo>
                    <a:cubicBezTo>
                      <a:pt x="1566" y="104"/>
                      <a:pt x="1494"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4" name="Google Shape;3054;p30"/>
              <p:cNvSpPr/>
              <p:nvPr/>
            </p:nvSpPr>
            <p:spPr>
              <a:xfrm>
                <a:off x="3501540" y="2231404"/>
                <a:ext cx="27960" cy="10215"/>
              </a:xfrm>
              <a:custGeom>
                <a:avLst/>
                <a:gdLst/>
                <a:ahLst/>
                <a:cxnLst/>
                <a:rect l="l" t="t" r="r" b="b"/>
                <a:pathLst>
                  <a:path w="1489" h="544" extrusionOk="0">
                    <a:moveTo>
                      <a:pt x="1338" y="1"/>
                    </a:moveTo>
                    <a:cubicBezTo>
                      <a:pt x="1327" y="1"/>
                      <a:pt x="1315" y="3"/>
                      <a:pt x="1302" y="6"/>
                    </a:cubicBezTo>
                    <a:cubicBezTo>
                      <a:pt x="906" y="106"/>
                      <a:pt x="510" y="225"/>
                      <a:pt x="134" y="323"/>
                    </a:cubicBezTo>
                    <a:cubicBezTo>
                      <a:pt x="0" y="361"/>
                      <a:pt x="49" y="543"/>
                      <a:pt x="157" y="543"/>
                    </a:cubicBezTo>
                    <a:cubicBezTo>
                      <a:pt x="163" y="543"/>
                      <a:pt x="168" y="543"/>
                      <a:pt x="173" y="542"/>
                    </a:cubicBezTo>
                    <a:cubicBezTo>
                      <a:pt x="570" y="423"/>
                      <a:pt x="966" y="304"/>
                      <a:pt x="1363" y="204"/>
                    </a:cubicBezTo>
                    <a:cubicBezTo>
                      <a:pt x="1488" y="168"/>
                      <a:pt x="1451" y="1"/>
                      <a:pt x="1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5" name="Google Shape;3055;p30"/>
              <p:cNvSpPr/>
              <p:nvPr/>
            </p:nvSpPr>
            <p:spPr>
              <a:xfrm>
                <a:off x="3904189" y="2274038"/>
                <a:ext cx="152154" cy="193821"/>
              </a:xfrm>
              <a:custGeom>
                <a:avLst/>
                <a:gdLst/>
                <a:ahLst/>
                <a:cxnLst/>
                <a:rect l="l" t="t" r="r" b="b"/>
                <a:pathLst>
                  <a:path w="8103" h="10322" extrusionOk="0">
                    <a:moveTo>
                      <a:pt x="7958" y="0"/>
                    </a:moveTo>
                    <a:cubicBezTo>
                      <a:pt x="7926" y="0"/>
                      <a:pt x="7893" y="15"/>
                      <a:pt x="7870" y="50"/>
                    </a:cubicBezTo>
                    <a:cubicBezTo>
                      <a:pt x="6879" y="1477"/>
                      <a:pt x="5887" y="2905"/>
                      <a:pt x="4876" y="4332"/>
                    </a:cubicBezTo>
                    <a:cubicBezTo>
                      <a:pt x="4381" y="5045"/>
                      <a:pt x="3866" y="5738"/>
                      <a:pt x="3369" y="6452"/>
                    </a:cubicBezTo>
                    <a:cubicBezTo>
                      <a:pt x="2914" y="7086"/>
                      <a:pt x="2457" y="7702"/>
                      <a:pt x="1942" y="8315"/>
                    </a:cubicBezTo>
                    <a:cubicBezTo>
                      <a:pt x="1387" y="8989"/>
                      <a:pt x="773" y="9605"/>
                      <a:pt x="79" y="10160"/>
                    </a:cubicBezTo>
                    <a:cubicBezTo>
                      <a:pt x="1" y="10222"/>
                      <a:pt x="71" y="10321"/>
                      <a:pt x="162" y="10321"/>
                    </a:cubicBezTo>
                    <a:cubicBezTo>
                      <a:pt x="186" y="10321"/>
                      <a:pt x="212" y="10314"/>
                      <a:pt x="237" y="10298"/>
                    </a:cubicBezTo>
                    <a:cubicBezTo>
                      <a:pt x="1466" y="9346"/>
                      <a:pt x="2438" y="8098"/>
                      <a:pt x="3350" y="6829"/>
                    </a:cubicBezTo>
                    <a:cubicBezTo>
                      <a:pt x="4360" y="5442"/>
                      <a:pt x="5351" y="4015"/>
                      <a:pt x="6343" y="2606"/>
                    </a:cubicBezTo>
                    <a:cubicBezTo>
                      <a:pt x="6918" y="1794"/>
                      <a:pt x="7492" y="981"/>
                      <a:pt x="8047" y="148"/>
                    </a:cubicBezTo>
                    <a:cubicBezTo>
                      <a:pt x="8103" y="79"/>
                      <a:pt x="8032" y="0"/>
                      <a:pt x="7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30"/>
              <p:cNvSpPr/>
              <p:nvPr/>
            </p:nvSpPr>
            <p:spPr>
              <a:xfrm>
                <a:off x="3941016" y="2271563"/>
                <a:ext cx="155196" cy="218401"/>
              </a:xfrm>
              <a:custGeom>
                <a:avLst/>
                <a:gdLst/>
                <a:ahLst/>
                <a:cxnLst/>
                <a:rect l="l" t="t" r="r" b="b"/>
                <a:pathLst>
                  <a:path w="8265" h="11631" extrusionOk="0">
                    <a:moveTo>
                      <a:pt x="8128" y="0"/>
                    </a:moveTo>
                    <a:cubicBezTo>
                      <a:pt x="8096" y="0"/>
                      <a:pt x="8065" y="18"/>
                      <a:pt x="8046" y="62"/>
                    </a:cubicBezTo>
                    <a:cubicBezTo>
                      <a:pt x="7292" y="1708"/>
                      <a:pt x="6441" y="3313"/>
                      <a:pt x="5450" y="4840"/>
                    </a:cubicBezTo>
                    <a:cubicBezTo>
                      <a:pt x="4477" y="6366"/>
                      <a:pt x="3388" y="7833"/>
                      <a:pt x="2199" y="9201"/>
                    </a:cubicBezTo>
                    <a:cubicBezTo>
                      <a:pt x="1525" y="9974"/>
                      <a:pt x="811" y="10727"/>
                      <a:pt x="77" y="11440"/>
                    </a:cubicBezTo>
                    <a:cubicBezTo>
                      <a:pt x="1" y="11518"/>
                      <a:pt x="79" y="11631"/>
                      <a:pt x="164" y="11631"/>
                    </a:cubicBezTo>
                    <a:cubicBezTo>
                      <a:pt x="188" y="11631"/>
                      <a:pt x="213" y="11621"/>
                      <a:pt x="235" y="11599"/>
                    </a:cubicBezTo>
                    <a:cubicBezTo>
                      <a:pt x="1525" y="10330"/>
                      <a:pt x="2733" y="8963"/>
                      <a:pt x="3843" y="7497"/>
                    </a:cubicBezTo>
                    <a:cubicBezTo>
                      <a:pt x="4953" y="6049"/>
                      <a:pt x="5965" y="4523"/>
                      <a:pt x="6837" y="2917"/>
                    </a:cubicBezTo>
                    <a:cubicBezTo>
                      <a:pt x="7353" y="2025"/>
                      <a:pt x="7808" y="1093"/>
                      <a:pt x="8225" y="162"/>
                    </a:cubicBezTo>
                    <a:cubicBezTo>
                      <a:pt x="8265" y="81"/>
                      <a:pt x="8195" y="0"/>
                      <a:pt x="8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30"/>
              <p:cNvSpPr/>
              <p:nvPr/>
            </p:nvSpPr>
            <p:spPr>
              <a:xfrm>
                <a:off x="3783350" y="2479575"/>
                <a:ext cx="147758" cy="285641"/>
              </a:xfrm>
              <a:custGeom>
                <a:avLst/>
                <a:gdLst/>
                <a:ahLst/>
                <a:cxnLst/>
                <a:rect l="l" t="t" r="r" b="b"/>
                <a:pathLst>
                  <a:path w="8368" h="16163" extrusionOk="0">
                    <a:moveTo>
                      <a:pt x="8237" y="1"/>
                    </a:moveTo>
                    <a:cubicBezTo>
                      <a:pt x="8197" y="1"/>
                      <a:pt x="8159" y="20"/>
                      <a:pt x="8144" y="65"/>
                    </a:cubicBezTo>
                    <a:cubicBezTo>
                      <a:pt x="7291" y="2246"/>
                      <a:pt x="6360" y="4387"/>
                      <a:pt x="5348" y="6488"/>
                    </a:cubicBezTo>
                    <a:cubicBezTo>
                      <a:pt x="4357" y="8589"/>
                      <a:pt x="3268" y="10632"/>
                      <a:pt x="2098" y="12653"/>
                    </a:cubicBezTo>
                    <a:cubicBezTo>
                      <a:pt x="1444" y="13783"/>
                      <a:pt x="770" y="14913"/>
                      <a:pt x="57" y="16003"/>
                    </a:cubicBezTo>
                    <a:cubicBezTo>
                      <a:pt x="0" y="16087"/>
                      <a:pt x="85" y="16163"/>
                      <a:pt x="159" y="16163"/>
                    </a:cubicBezTo>
                    <a:cubicBezTo>
                      <a:pt x="189" y="16163"/>
                      <a:pt x="217" y="16150"/>
                      <a:pt x="234" y="16122"/>
                    </a:cubicBezTo>
                    <a:cubicBezTo>
                      <a:pt x="1503" y="14139"/>
                      <a:pt x="2692" y="12117"/>
                      <a:pt x="3783" y="10037"/>
                    </a:cubicBezTo>
                    <a:cubicBezTo>
                      <a:pt x="4893" y="7994"/>
                      <a:pt x="5904" y="5893"/>
                      <a:pt x="6836" y="3752"/>
                    </a:cubicBezTo>
                    <a:cubicBezTo>
                      <a:pt x="7370" y="2563"/>
                      <a:pt x="7867" y="1355"/>
                      <a:pt x="8343" y="126"/>
                    </a:cubicBezTo>
                    <a:cubicBezTo>
                      <a:pt x="8367" y="52"/>
                      <a:pt x="8300" y="1"/>
                      <a:pt x="8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30"/>
              <p:cNvSpPr/>
              <p:nvPr/>
            </p:nvSpPr>
            <p:spPr>
              <a:xfrm>
                <a:off x="3945993" y="2559020"/>
                <a:ext cx="95014" cy="238869"/>
              </a:xfrm>
              <a:custGeom>
                <a:avLst/>
                <a:gdLst/>
                <a:ahLst/>
                <a:cxnLst/>
                <a:rect l="l" t="t" r="r" b="b"/>
                <a:pathLst>
                  <a:path w="5060" h="12721" extrusionOk="0">
                    <a:moveTo>
                      <a:pt x="4930" y="0"/>
                    </a:moveTo>
                    <a:cubicBezTo>
                      <a:pt x="4887" y="0"/>
                      <a:pt x="4846" y="22"/>
                      <a:pt x="4838" y="71"/>
                    </a:cubicBezTo>
                    <a:cubicBezTo>
                      <a:pt x="4421" y="1755"/>
                      <a:pt x="3926" y="3420"/>
                      <a:pt x="3351" y="5066"/>
                    </a:cubicBezTo>
                    <a:cubicBezTo>
                      <a:pt x="2756" y="6711"/>
                      <a:pt x="2103" y="8336"/>
                      <a:pt x="1368" y="9922"/>
                    </a:cubicBezTo>
                    <a:cubicBezTo>
                      <a:pt x="953" y="10815"/>
                      <a:pt x="496" y="11687"/>
                      <a:pt x="41" y="12559"/>
                    </a:cubicBezTo>
                    <a:cubicBezTo>
                      <a:pt x="0" y="12640"/>
                      <a:pt x="69" y="12720"/>
                      <a:pt x="137" y="12720"/>
                    </a:cubicBezTo>
                    <a:cubicBezTo>
                      <a:pt x="168" y="12720"/>
                      <a:pt x="200" y="12702"/>
                      <a:pt x="219" y="12657"/>
                    </a:cubicBezTo>
                    <a:cubicBezTo>
                      <a:pt x="1051" y="11132"/>
                      <a:pt x="1804" y="9546"/>
                      <a:pt x="2459" y="7940"/>
                    </a:cubicBezTo>
                    <a:cubicBezTo>
                      <a:pt x="3133" y="6314"/>
                      <a:pt x="3728" y="4670"/>
                      <a:pt x="4243" y="3005"/>
                    </a:cubicBezTo>
                    <a:cubicBezTo>
                      <a:pt x="4540" y="2053"/>
                      <a:pt x="4799" y="1102"/>
                      <a:pt x="5036" y="129"/>
                    </a:cubicBezTo>
                    <a:cubicBezTo>
                      <a:pt x="5060" y="48"/>
                      <a:pt x="4992" y="0"/>
                      <a:pt x="4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30"/>
              <p:cNvSpPr/>
              <p:nvPr/>
            </p:nvSpPr>
            <p:spPr>
              <a:xfrm>
                <a:off x="4003675" y="2583852"/>
                <a:ext cx="76781" cy="209087"/>
              </a:xfrm>
              <a:custGeom>
                <a:avLst/>
                <a:gdLst/>
                <a:ahLst/>
                <a:cxnLst/>
                <a:rect l="l" t="t" r="r" b="b"/>
                <a:pathLst>
                  <a:path w="4089" h="11135" extrusionOk="0">
                    <a:moveTo>
                      <a:pt x="3956" y="1"/>
                    </a:moveTo>
                    <a:cubicBezTo>
                      <a:pt x="3914" y="1"/>
                      <a:pt x="3875" y="25"/>
                      <a:pt x="3867" y="80"/>
                    </a:cubicBezTo>
                    <a:cubicBezTo>
                      <a:pt x="3134" y="2993"/>
                      <a:pt x="2202" y="5848"/>
                      <a:pt x="1052" y="8623"/>
                    </a:cubicBezTo>
                    <a:cubicBezTo>
                      <a:pt x="735" y="9416"/>
                      <a:pt x="399" y="10190"/>
                      <a:pt x="42" y="10962"/>
                    </a:cubicBezTo>
                    <a:cubicBezTo>
                      <a:pt x="0" y="11058"/>
                      <a:pt x="72" y="11134"/>
                      <a:pt x="140" y="11134"/>
                    </a:cubicBezTo>
                    <a:cubicBezTo>
                      <a:pt x="171" y="11134"/>
                      <a:pt x="201" y="11118"/>
                      <a:pt x="219" y="11081"/>
                    </a:cubicBezTo>
                    <a:cubicBezTo>
                      <a:pt x="1488" y="8346"/>
                      <a:pt x="2558" y="5512"/>
                      <a:pt x="3391" y="2597"/>
                    </a:cubicBezTo>
                    <a:cubicBezTo>
                      <a:pt x="3629" y="1785"/>
                      <a:pt x="3867" y="952"/>
                      <a:pt x="4065" y="139"/>
                    </a:cubicBezTo>
                    <a:cubicBezTo>
                      <a:pt x="4089" y="56"/>
                      <a:pt x="4019" y="1"/>
                      <a:pt x="3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30"/>
              <p:cNvSpPr/>
              <p:nvPr/>
            </p:nvSpPr>
            <p:spPr>
              <a:xfrm>
                <a:off x="4063404" y="2614809"/>
                <a:ext cx="57872" cy="171701"/>
              </a:xfrm>
              <a:custGeom>
                <a:avLst/>
                <a:gdLst/>
                <a:ahLst/>
                <a:cxnLst/>
                <a:rect l="l" t="t" r="r" b="b"/>
                <a:pathLst>
                  <a:path w="3082" h="9144" extrusionOk="0">
                    <a:moveTo>
                      <a:pt x="2956" y="0"/>
                    </a:moveTo>
                    <a:cubicBezTo>
                      <a:pt x="2915" y="0"/>
                      <a:pt x="2875" y="24"/>
                      <a:pt x="2859" y="79"/>
                    </a:cubicBezTo>
                    <a:cubicBezTo>
                      <a:pt x="2344" y="2457"/>
                      <a:pt x="1651" y="4797"/>
                      <a:pt x="797" y="7096"/>
                    </a:cubicBezTo>
                    <a:cubicBezTo>
                      <a:pt x="540" y="7730"/>
                      <a:pt x="303" y="8385"/>
                      <a:pt x="25" y="9020"/>
                    </a:cubicBezTo>
                    <a:cubicBezTo>
                      <a:pt x="1" y="9093"/>
                      <a:pt x="67" y="9143"/>
                      <a:pt x="130" y="9143"/>
                    </a:cubicBezTo>
                    <a:cubicBezTo>
                      <a:pt x="170" y="9143"/>
                      <a:pt x="208" y="9124"/>
                      <a:pt x="223" y="9078"/>
                    </a:cubicBezTo>
                    <a:cubicBezTo>
                      <a:pt x="1175" y="6818"/>
                      <a:pt x="1968" y="4500"/>
                      <a:pt x="2581" y="2140"/>
                    </a:cubicBezTo>
                    <a:cubicBezTo>
                      <a:pt x="2761" y="1487"/>
                      <a:pt x="2919" y="813"/>
                      <a:pt x="3057" y="139"/>
                    </a:cubicBezTo>
                    <a:cubicBezTo>
                      <a:pt x="3081" y="55"/>
                      <a:pt x="3018" y="0"/>
                      <a:pt x="2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1" name="Google Shape;3061;p30"/>
              <p:cNvSpPr/>
              <p:nvPr/>
            </p:nvSpPr>
            <p:spPr>
              <a:xfrm>
                <a:off x="4132776" y="2657845"/>
                <a:ext cx="40146" cy="158707"/>
              </a:xfrm>
              <a:custGeom>
                <a:avLst/>
                <a:gdLst/>
                <a:ahLst/>
                <a:cxnLst/>
                <a:rect l="l" t="t" r="r" b="b"/>
                <a:pathLst>
                  <a:path w="2138" h="8452" extrusionOk="0">
                    <a:moveTo>
                      <a:pt x="2014" y="1"/>
                    </a:moveTo>
                    <a:cubicBezTo>
                      <a:pt x="1973" y="1"/>
                      <a:pt x="1936" y="24"/>
                      <a:pt x="1928" y="81"/>
                    </a:cubicBezTo>
                    <a:cubicBezTo>
                      <a:pt x="1590" y="2261"/>
                      <a:pt x="1135" y="4402"/>
                      <a:pt x="559" y="6543"/>
                    </a:cubicBezTo>
                    <a:cubicBezTo>
                      <a:pt x="382" y="7138"/>
                      <a:pt x="223" y="7732"/>
                      <a:pt x="25" y="8327"/>
                    </a:cubicBezTo>
                    <a:cubicBezTo>
                      <a:pt x="0" y="8401"/>
                      <a:pt x="74" y="8452"/>
                      <a:pt x="144" y="8452"/>
                    </a:cubicBezTo>
                    <a:cubicBezTo>
                      <a:pt x="186" y="8452"/>
                      <a:pt x="227" y="8433"/>
                      <a:pt x="242" y="8387"/>
                    </a:cubicBezTo>
                    <a:cubicBezTo>
                      <a:pt x="877" y="6265"/>
                      <a:pt x="1413" y="4125"/>
                      <a:pt x="1809" y="1965"/>
                    </a:cubicBezTo>
                    <a:cubicBezTo>
                      <a:pt x="1928" y="1349"/>
                      <a:pt x="2026" y="736"/>
                      <a:pt x="2126" y="120"/>
                    </a:cubicBezTo>
                    <a:cubicBezTo>
                      <a:pt x="2137" y="50"/>
                      <a:pt x="2073" y="1"/>
                      <a:pt x="2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2" name="Google Shape;3062;p30"/>
              <p:cNvSpPr/>
              <p:nvPr/>
            </p:nvSpPr>
            <p:spPr>
              <a:xfrm>
                <a:off x="4055912" y="2469923"/>
                <a:ext cx="183644" cy="101812"/>
              </a:xfrm>
              <a:custGeom>
                <a:avLst/>
                <a:gdLst/>
                <a:ahLst/>
                <a:cxnLst/>
                <a:rect l="l" t="t" r="r" b="b"/>
                <a:pathLst>
                  <a:path w="9780" h="5422" extrusionOk="0">
                    <a:moveTo>
                      <a:pt x="9616" y="1"/>
                    </a:moveTo>
                    <a:cubicBezTo>
                      <a:pt x="9592" y="1"/>
                      <a:pt x="9567" y="8"/>
                      <a:pt x="9542" y="24"/>
                    </a:cubicBezTo>
                    <a:cubicBezTo>
                      <a:pt x="7402" y="1869"/>
                      <a:pt x="4963" y="3354"/>
                      <a:pt x="2346" y="4425"/>
                    </a:cubicBezTo>
                    <a:cubicBezTo>
                      <a:pt x="1613" y="4723"/>
                      <a:pt x="879" y="4980"/>
                      <a:pt x="126" y="5218"/>
                    </a:cubicBezTo>
                    <a:cubicBezTo>
                      <a:pt x="0" y="5254"/>
                      <a:pt x="38" y="5421"/>
                      <a:pt x="135" y="5421"/>
                    </a:cubicBezTo>
                    <a:cubicBezTo>
                      <a:pt x="145" y="5421"/>
                      <a:pt x="155" y="5420"/>
                      <a:pt x="166" y="5416"/>
                    </a:cubicBezTo>
                    <a:cubicBezTo>
                      <a:pt x="2901" y="4583"/>
                      <a:pt x="5478" y="3296"/>
                      <a:pt x="7798" y="1650"/>
                    </a:cubicBezTo>
                    <a:cubicBezTo>
                      <a:pt x="8451" y="1195"/>
                      <a:pt x="9086" y="698"/>
                      <a:pt x="9701" y="183"/>
                    </a:cubicBezTo>
                    <a:cubicBezTo>
                      <a:pt x="9779" y="105"/>
                      <a:pt x="9708" y="1"/>
                      <a:pt x="9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30"/>
              <p:cNvSpPr/>
              <p:nvPr/>
            </p:nvSpPr>
            <p:spPr>
              <a:xfrm>
                <a:off x="4142233" y="2551999"/>
                <a:ext cx="137526" cy="83748"/>
              </a:xfrm>
              <a:custGeom>
                <a:avLst/>
                <a:gdLst/>
                <a:ahLst/>
                <a:cxnLst/>
                <a:rect l="l" t="t" r="r" b="b"/>
                <a:pathLst>
                  <a:path w="7324" h="4460" extrusionOk="0">
                    <a:moveTo>
                      <a:pt x="7181" y="0"/>
                    </a:moveTo>
                    <a:cubicBezTo>
                      <a:pt x="7156" y="0"/>
                      <a:pt x="7130" y="11"/>
                      <a:pt x="7105" y="35"/>
                    </a:cubicBezTo>
                    <a:cubicBezTo>
                      <a:pt x="6352" y="847"/>
                      <a:pt x="5580" y="1640"/>
                      <a:pt x="4628" y="2255"/>
                    </a:cubicBezTo>
                    <a:cubicBezTo>
                      <a:pt x="3756" y="2829"/>
                      <a:pt x="2784" y="3265"/>
                      <a:pt x="1793" y="3643"/>
                    </a:cubicBezTo>
                    <a:cubicBezTo>
                      <a:pt x="1238" y="3860"/>
                      <a:pt x="683" y="4058"/>
                      <a:pt x="109" y="4256"/>
                    </a:cubicBezTo>
                    <a:cubicBezTo>
                      <a:pt x="1" y="4292"/>
                      <a:pt x="24" y="4460"/>
                      <a:pt x="133" y="4460"/>
                    </a:cubicBezTo>
                    <a:cubicBezTo>
                      <a:pt x="143" y="4460"/>
                      <a:pt x="155" y="4458"/>
                      <a:pt x="167" y="4454"/>
                    </a:cubicBezTo>
                    <a:cubicBezTo>
                      <a:pt x="2189" y="3741"/>
                      <a:pt x="4251" y="3008"/>
                      <a:pt x="5876" y="1560"/>
                    </a:cubicBezTo>
                    <a:cubicBezTo>
                      <a:pt x="6352" y="1124"/>
                      <a:pt x="6809" y="649"/>
                      <a:pt x="7264" y="173"/>
                    </a:cubicBezTo>
                    <a:cubicBezTo>
                      <a:pt x="7324" y="98"/>
                      <a:pt x="7260" y="0"/>
                      <a:pt x="7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30"/>
              <p:cNvSpPr/>
              <p:nvPr/>
            </p:nvSpPr>
            <p:spPr>
              <a:xfrm>
                <a:off x="4156917" y="2551454"/>
                <a:ext cx="34982" cy="25012"/>
              </a:xfrm>
              <a:custGeom>
                <a:avLst/>
                <a:gdLst/>
                <a:ahLst/>
                <a:cxnLst/>
                <a:rect l="l" t="t" r="r" b="b"/>
                <a:pathLst>
                  <a:path w="1863" h="1332" extrusionOk="0">
                    <a:moveTo>
                      <a:pt x="1701" y="0"/>
                    </a:moveTo>
                    <a:cubicBezTo>
                      <a:pt x="1677" y="0"/>
                      <a:pt x="1651" y="7"/>
                      <a:pt x="1626" y="24"/>
                    </a:cubicBezTo>
                    <a:cubicBezTo>
                      <a:pt x="1130" y="421"/>
                      <a:pt x="614" y="796"/>
                      <a:pt x="99" y="1134"/>
                    </a:cubicBezTo>
                    <a:cubicBezTo>
                      <a:pt x="1" y="1200"/>
                      <a:pt x="52" y="1332"/>
                      <a:pt x="139" y="1332"/>
                    </a:cubicBezTo>
                    <a:cubicBezTo>
                      <a:pt x="158" y="1332"/>
                      <a:pt x="178" y="1326"/>
                      <a:pt x="199" y="1312"/>
                    </a:cubicBezTo>
                    <a:cubicBezTo>
                      <a:pt x="754" y="955"/>
                      <a:pt x="1269" y="579"/>
                      <a:pt x="1785" y="162"/>
                    </a:cubicBezTo>
                    <a:cubicBezTo>
                      <a:pt x="1862" y="100"/>
                      <a:pt x="1793" y="0"/>
                      <a:pt x="1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30"/>
              <p:cNvSpPr/>
              <p:nvPr/>
            </p:nvSpPr>
            <p:spPr>
              <a:xfrm>
                <a:off x="4044120" y="2449137"/>
                <a:ext cx="22045" cy="26795"/>
              </a:xfrm>
              <a:custGeom>
                <a:avLst/>
                <a:gdLst/>
                <a:ahLst/>
                <a:cxnLst/>
                <a:rect l="l" t="t" r="r" b="b"/>
                <a:pathLst>
                  <a:path w="1174" h="1427" extrusionOk="0">
                    <a:moveTo>
                      <a:pt x="1018" y="1"/>
                    </a:moveTo>
                    <a:cubicBezTo>
                      <a:pt x="987" y="1"/>
                      <a:pt x="956" y="13"/>
                      <a:pt x="933" y="42"/>
                    </a:cubicBezTo>
                    <a:cubicBezTo>
                      <a:pt x="675" y="457"/>
                      <a:pt x="378" y="874"/>
                      <a:pt x="40" y="1250"/>
                    </a:cubicBezTo>
                    <a:cubicBezTo>
                      <a:pt x="1" y="1290"/>
                      <a:pt x="1" y="1350"/>
                      <a:pt x="40" y="1390"/>
                    </a:cubicBezTo>
                    <a:cubicBezTo>
                      <a:pt x="62" y="1411"/>
                      <a:pt x="96" y="1427"/>
                      <a:pt x="128" y="1427"/>
                    </a:cubicBezTo>
                    <a:cubicBezTo>
                      <a:pt x="155" y="1427"/>
                      <a:pt x="181" y="1416"/>
                      <a:pt x="199" y="1390"/>
                    </a:cubicBezTo>
                    <a:cubicBezTo>
                      <a:pt x="537" y="993"/>
                      <a:pt x="833" y="576"/>
                      <a:pt x="1131" y="161"/>
                    </a:cubicBezTo>
                    <a:cubicBezTo>
                      <a:pt x="1173" y="76"/>
                      <a:pt x="1095"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30"/>
              <p:cNvSpPr/>
              <p:nvPr/>
            </p:nvSpPr>
            <p:spPr>
              <a:xfrm>
                <a:off x="3950682" y="2584071"/>
                <a:ext cx="23566" cy="55563"/>
              </a:xfrm>
              <a:custGeom>
                <a:avLst/>
                <a:gdLst/>
                <a:ahLst/>
                <a:cxnLst/>
                <a:rect l="l" t="t" r="r" b="b"/>
                <a:pathLst>
                  <a:path w="1255" h="2959" extrusionOk="0">
                    <a:moveTo>
                      <a:pt x="1124" y="1"/>
                    </a:moveTo>
                    <a:cubicBezTo>
                      <a:pt x="1081" y="1"/>
                      <a:pt x="1040" y="23"/>
                      <a:pt x="1033" y="71"/>
                    </a:cubicBezTo>
                    <a:cubicBezTo>
                      <a:pt x="774" y="1002"/>
                      <a:pt x="457" y="1914"/>
                      <a:pt x="42" y="2807"/>
                    </a:cubicBezTo>
                    <a:cubicBezTo>
                      <a:pt x="1" y="2888"/>
                      <a:pt x="79" y="2959"/>
                      <a:pt x="146" y="2959"/>
                    </a:cubicBezTo>
                    <a:cubicBezTo>
                      <a:pt x="178" y="2959"/>
                      <a:pt x="207" y="2943"/>
                      <a:pt x="219" y="2905"/>
                    </a:cubicBezTo>
                    <a:cubicBezTo>
                      <a:pt x="636" y="2014"/>
                      <a:pt x="972" y="1081"/>
                      <a:pt x="1231" y="130"/>
                    </a:cubicBezTo>
                    <a:cubicBezTo>
                      <a:pt x="1254" y="48"/>
                      <a:pt x="1187" y="1"/>
                      <a:pt x="1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30"/>
              <p:cNvSpPr/>
              <p:nvPr/>
            </p:nvSpPr>
            <p:spPr>
              <a:xfrm>
                <a:off x="3905653" y="2374140"/>
                <a:ext cx="21275" cy="27565"/>
              </a:xfrm>
              <a:custGeom>
                <a:avLst/>
                <a:gdLst/>
                <a:ahLst/>
                <a:cxnLst/>
                <a:rect l="l" t="t" r="r" b="b"/>
                <a:pathLst>
                  <a:path w="1133" h="1468" extrusionOk="0">
                    <a:moveTo>
                      <a:pt x="982" y="1"/>
                    </a:moveTo>
                    <a:cubicBezTo>
                      <a:pt x="949" y="1"/>
                      <a:pt x="917" y="15"/>
                      <a:pt x="893" y="51"/>
                    </a:cubicBezTo>
                    <a:cubicBezTo>
                      <a:pt x="635" y="487"/>
                      <a:pt x="357" y="904"/>
                      <a:pt x="61" y="1300"/>
                    </a:cubicBezTo>
                    <a:cubicBezTo>
                      <a:pt x="21" y="1340"/>
                      <a:pt x="1" y="1399"/>
                      <a:pt x="61" y="1438"/>
                    </a:cubicBezTo>
                    <a:cubicBezTo>
                      <a:pt x="70" y="1458"/>
                      <a:pt x="95" y="1468"/>
                      <a:pt x="122" y="1468"/>
                    </a:cubicBezTo>
                    <a:cubicBezTo>
                      <a:pt x="149" y="1468"/>
                      <a:pt x="179" y="1458"/>
                      <a:pt x="199" y="1438"/>
                    </a:cubicBezTo>
                    <a:cubicBezTo>
                      <a:pt x="516" y="1023"/>
                      <a:pt x="814" y="606"/>
                      <a:pt x="1092" y="150"/>
                    </a:cubicBezTo>
                    <a:cubicBezTo>
                      <a:pt x="1133" y="80"/>
                      <a:pt x="1058"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30"/>
              <p:cNvSpPr/>
              <p:nvPr/>
            </p:nvSpPr>
            <p:spPr>
              <a:xfrm>
                <a:off x="3463074" y="2088525"/>
                <a:ext cx="989377" cy="894198"/>
              </a:xfrm>
              <a:custGeom>
                <a:avLst/>
                <a:gdLst/>
                <a:ahLst/>
                <a:cxnLst/>
                <a:rect l="l" t="t" r="r" b="b"/>
                <a:pathLst>
                  <a:path w="47220" h="41873" extrusionOk="0">
                    <a:moveTo>
                      <a:pt x="140" y="0"/>
                    </a:moveTo>
                    <a:cubicBezTo>
                      <a:pt x="63" y="0"/>
                      <a:pt x="1" y="108"/>
                      <a:pt x="60" y="182"/>
                    </a:cubicBezTo>
                    <a:cubicBezTo>
                      <a:pt x="2499" y="3314"/>
                      <a:pt x="5174" y="6288"/>
                      <a:pt x="8068" y="9003"/>
                    </a:cubicBezTo>
                    <a:cubicBezTo>
                      <a:pt x="10962" y="11699"/>
                      <a:pt x="14075" y="14157"/>
                      <a:pt x="17406" y="16297"/>
                    </a:cubicBezTo>
                    <a:cubicBezTo>
                      <a:pt x="21132" y="18697"/>
                      <a:pt x="24899" y="21076"/>
                      <a:pt x="28546" y="23613"/>
                    </a:cubicBezTo>
                    <a:cubicBezTo>
                      <a:pt x="31935" y="25992"/>
                      <a:pt x="35286" y="28450"/>
                      <a:pt x="38378" y="31185"/>
                    </a:cubicBezTo>
                    <a:cubicBezTo>
                      <a:pt x="39904" y="32533"/>
                      <a:pt x="41370" y="33940"/>
                      <a:pt x="42718" y="35467"/>
                    </a:cubicBezTo>
                    <a:cubicBezTo>
                      <a:pt x="44066" y="37013"/>
                      <a:pt x="45375" y="38638"/>
                      <a:pt x="46347" y="40462"/>
                    </a:cubicBezTo>
                    <a:cubicBezTo>
                      <a:pt x="46585" y="40898"/>
                      <a:pt x="46802" y="41353"/>
                      <a:pt x="47000" y="41810"/>
                    </a:cubicBezTo>
                    <a:cubicBezTo>
                      <a:pt x="47019" y="41854"/>
                      <a:pt x="47051" y="41872"/>
                      <a:pt x="47082" y="41872"/>
                    </a:cubicBezTo>
                    <a:cubicBezTo>
                      <a:pt x="47150" y="41872"/>
                      <a:pt x="47219" y="41791"/>
                      <a:pt x="47179" y="41710"/>
                    </a:cubicBezTo>
                    <a:cubicBezTo>
                      <a:pt x="46386" y="39828"/>
                      <a:pt x="45197" y="38123"/>
                      <a:pt x="43908" y="36537"/>
                    </a:cubicBezTo>
                    <a:cubicBezTo>
                      <a:pt x="42620" y="34991"/>
                      <a:pt x="41232" y="33524"/>
                      <a:pt x="39766" y="32156"/>
                    </a:cubicBezTo>
                    <a:cubicBezTo>
                      <a:pt x="36792" y="29361"/>
                      <a:pt x="33521" y="26903"/>
                      <a:pt x="30211" y="24544"/>
                    </a:cubicBezTo>
                    <a:cubicBezTo>
                      <a:pt x="26583" y="21948"/>
                      <a:pt x="22837" y="19509"/>
                      <a:pt x="19071" y="17111"/>
                    </a:cubicBezTo>
                    <a:cubicBezTo>
                      <a:pt x="17345" y="16001"/>
                      <a:pt x="15621" y="14891"/>
                      <a:pt x="13975" y="13662"/>
                    </a:cubicBezTo>
                    <a:cubicBezTo>
                      <a:pt x="12350" y="12472"/>
                      <a:pt x="10785" y="11183"/>
                      <a:pt x="9297" y="9835"/>
                    </a:cubicBezTo>
                    <a:cubicBezTo>
                      <a:pt x="6344" y="7179"/>
                      <a:pt x="3609" y="4266"/>
                      <a:pt x="1111" y="1173"/>
                    </a:cubicBezTo>
                    <a:lnTo>
                      <a:pt x="218" y="43"/>
                    </a:lnTo>
                    <a:cubicBezTo>
                      <a:pt x="194" y="13"/>
                      <a:pt x="166"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30"/>
              <p:cNvSpPr/>
              <p:nvPr/>
            </p:nvSpPr>
            <p:spPr>
              <a:xfrm>
                <a:off x="3839734" y="2196637"/>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0" name="Google Shape;3070;p30"/>
              <p:cNvSpPr/>
              <p:nvPr/>
            </p:nvSpPr>
            <p:spPr>
              <a:xfrm>
                <a:off x="3661393" y="2451100"/>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071" name="Google Shape;3071;p30"/>
          <p:cNvGrpSpPr/>
          <p:nvPr/>
        </p:nvGrpSpPr>
        <p:grpSpPr>
          <a:xfrm rot="-6979994">
            <a:off x="9953778" y="-197385"/>
            <a:ext cx="1879697" cy="2482680"/>
            <a:chOff x="4027650" y="2008513"/>
            <a:chExt cx="792200" cy="1046275"/>
          </a:xfrm>
        </p:grpSpPr>
        <p:sp>
          <p:nvSpPr>
            <p:cNvPr id="3072" name="Google Shape;3072;p30"/>
            <p:cNvSpPr/>
            <p:nvPr/>
          </p:nvSpPr>
          <p:spPr>
            <a:xfrm>
              <a:off x="4027675" y="2008513"/>
              <a:ext cx="792150" cy="1046275"/>
            </a:xfrm>
            <a:custGeom>
              <a:avLst/>
              <a:gdLst/>
              <a:ahLst/>
              <a:cxnLst/>
              <a:rect l="l" t="t" r="r" b="b"/>
              <a:pathLst>
                <a:path w="31686" h="41851" extrusionOk="0">
                  <a:moveTo>
                    <a:pt x="15787" y="27097"/>
                  </a:moveTo>
                  <a:cubicBezTo>
                    <a:pt x="15668" y="27316"/>
                    <a:pt x="15570" y="27533"/>
                    <a:pt x="15451" y="27752"/>
                  </a:cubicBezTo>
                  <a:cubicBezTo>
                    <a:pt x="15510" y="27554"/>
                    <a:pt x="15549" y="27335"/>
                    <a:pt x="15570" y="27097"/>
                  </a:cubicBezTo>
                  <a:close/>
                  <a:moveTo>
                    <a:pt x="10337" y="34471"/>
                  </a:moveTo>
                  <a:cubicBezTo>
                    <a:pt x="10514" y="34492"/>
                    <a:pt x="10713" y="34531"/>
                    <a:pt x="10911" y="34550"/>
                  </a:cubicBezTo>
                  <a:cubicBezTo>
                    <a:pt x="10752" y="34729"/>
                    <a:pt x="10594" y="34907"/>
                    <a:pt x="10416" y="35105"/>
                  </a:cubicBezTo>
                  <a:lnTo>
                    <a:pt x="10197" y="35324"/>
                  </a:lnTo>
                  <a:cubicBezTo>
                    <a:pt x="10258" y="35066"/>
                    <a:pt x="10297" y="34769"/>
                    <a:pt x="10337" y="34471"/>
                  </a:cubicBezTo>
                  <a:close/>
                  <a:moveTo>
                    <a:pt x="23003" y="0"/>
                  </a:moveTo>
                  <a:cubicBezTo>
                    <a:pt x="21536" y="1388"/>
                    <a:pt x="19990" y="2675"/>
                    <a:pt x="18900" y="4380"/>
                  </a:cubicBezTo>
                  <a:cubicBezTo>
                    <a:pt x="18385" y="5213"/>
                    <a:pt x="17949" y="6125"/>
                    <a:pt x="17830" y="7097"/>
                  </a:cubicBezTo>
                  <a:cubicBezTo>
                    <a:pt x="17592" y="9058"/>
                    <a:pt x="18900" y="11952"/>
                    <a:pt x="20407" y="13221"/>
                  </a:cubicBezTo>
                  <a:cubicBezTo>
                    <a:pt x="19990" y="15005"/>
                    <a:pt x="19535" y="16789"/>
                    <a:pt x="19038" y="18554"/>
                  </a:cubicBezTo>
                  <a:cubicBezTo>
                    <a:pt x="19038" y="18613"/>
                    <a:pt x="19019" y="18673"/>
                    <a:pt x="18999" y="18732"/>
                  </a:cubicBezTo>
                  <a:cubicBezTo>
                    <a:pt x="19336" y="16789"/>
                    <a:pt x="18821" y="14233"/>
                    <a:pt x="17671" y="12885"/>
                  </a:cubicBezTo>
                  <a:cubicBezTo>
                    <a:pt x="17037" y="12132"/>
                    <a:pt x="16184" y="11616"/>
                    <a:pt x="15293" y="11199"/>
                  </a:cubicBezTo>
                  <a:cubicBezTo>
                    <a:pt x="13448" y="10367"/>
                    <a:pt x="11447" y="10129"/>
                    <a:pt x="9484" y="9772"/>
                  </a:cubicBezTo>
                  <a:lnTo>
                    <a:pt x="9484" y="9772"/>
                  </a:lnTo>
                  <a:cubicBezTo>
                    <a:pt x="9742" y="11754"/>
                    <a:pt x="9861" y="13776"/>
                    <a:pt x="10614" y="15660"/>
                  </a:cubicBezTo>
                  <a:cubicBezTo>
                    <a:pt x="10971" y="16572"/>
                    <a:pt x="11447" y="17444"/>
                    <a:pt x="12161" y="18137"/>
                  </a:cubicBezTo>
                  <a:cubicBezTo>
                    <a:pt x="13280" y="19181"/>
                    <a:pt x="15411" y="19809"/>
                    <a:pt x="17199" y="19809"/>
                  </a:cubicBezTo>
                  <a:cubicBezTo>
                    <a:pt x="17720" y="19809"/>
                    <a:pt x="18212" y="19756"/>
                    <a:pt x="18642" y="19644"/>
                  </a:cubicBezTo>
                  <a:lnTo>
                    <a:pt x="18721" y="19723"/>
                  </a:lnTo>
                  <a:cubicBezTo>
                    <a:pt x="18702" y="19744"/>
                    <a:pt x="18702" y="19763"/>
                    <a:pt x="18702" y="19783"/>
                  </a:cubicBezTo>
                  <a:cubicBezTo>
                    <a:pt x="18483" y="19842"/>
                    <a:pt x="18285" y="19921"/>
                    <a:pt x="18068" y="19981"/>
                  </a:cubicBezTo>
                  <a:cubicBezTo>
                    <a:pt x="17959" y="20018"/>
                    <a:pt x="17983" y="20203"/>
                    <a:pt x="18094" y="20203"/>
                  </a:cubicBezTo>
                  <a:cubicBezTo>
                    <a:pt x="18104" y="20203"/>
                    <a:pt x="18115" y="20202"/>
                    <a:pt x="18126" y="20199"/>
                  </a:cubicBezTo>
                  <a:cubicBezTo>
                    <a:pt x="18285" y="20140"/>
                    <a:pt x="18464" y="20080"/>
                    <a:pt x="18623" y="20021"/>
                  </a:cubicBezTo>
                  <a:lnTo>
                    <a:pt x="18623" y="20021"/>
                  </a:lnTo>
                  <a:cubicBezTo>
                    <a:pt x="18425" y="20714"/>
                    <a:pt x="18206" y="21409"/>
                    <a:pt x="17968" y="22083"/>
                  </a:cubicBezTo>
                  <a:cubicBezTo>
                    <a:pt x="17492" y="23431"/>
                    <a:pt x="16897" y="24739"/>
                    <a:pt x="16303" y="26027"/>
                  </a:cubicBezTo>
                  <a:cubicBezTo>
                    <a:pt x="16165" y="26304"/>
                    <a:pt x="16025" y="26602"/>
                    <a:pt x="15887" y="26880"/>
                  </a:cubicBezTo>
                  <a:lnTo>
                    <a:pt x="15610" y="26880"/>
                  </a:lnTo>
                  <a:cubicBezTo>
                    <a:pt x="15808" y="25016"/>
                    <a:pt x="15272" y="22696"/>
                    <a:pt x="14222" y="21448"/>
                  </a:cubicBezTo>
                  <a:cubicBezTo>
                    <a:pt x="13588" y="20695"/>
                    <a:pt x="12735" y="20180"/>
                    <a:pt x="11843" y="19763"/>
                  </a:cubicBezTo>
                  <a:cubicBezTo>
                    <a:pt x="9999" y="18930"/>
                    <a:pt x="7998" y="18692"/>
                    <a:pt x="6035" y="18335"/>
                  </a:cubicBezTo>
                  <a:lnTo>
                    <a:pt x="6035" y="18335"/>
                  </a:lnTo>
                  <a:cubicBezTo>
                    <a:pt x="6272" y="20318"/>
                    <a:pt x="6412" y="22339"/>
                    <a:pt x="7145" y="24223"/>
                  </a:cubicBezTo>
                  <a:cubicBezTo>
                    <a:pt x="7501" y="25135"/>
                    <a:pt x="7977" y="26007"/>
                    <a:pt x="8711" y="26681"/>
                  </a:cubicBezTo>
                  <a:cubicBezTo>
                    <a:pt x="9832" y="27741"/>
                    <a:pt x="11964" y="28372"/>
                    <a:pt x="13753" y="28372"/>
                  </a:cubicBezTo>
                  <a:cubicBezTo>
                    <a:pt x="14273" y="28372"/>
                    <a:pt x="14764" y="28319"/>
                    <a:pt x="15193" y="28207"/>
                  </a:cubicBezTo>
                  <a:cubicBezTo>
                    <a:pt x="15193" y="28207"/>
                    <a:pt x="15213" y="28207"/>
                    <a:pt x="15213" y="28228"/>
                  </a:cubicBezTo>
                  <a:cubicBezTo>
                    <a:pt x="14043" y="30408"/>
                    <a:pt x="12716" y="32489"/>
                    <a:pt x="11090" y="34352"/>
                  </a:cubicBezTo>
                  <a:cubicBezTo>
                    <a:pt x="10832" y="34333"/>
                    <a:pt x="10594" y="34293"/>
                    <a:pt x="10337" y="34273"/>
                  </a:cubicBezTo>
                  <a:cubicBezTo>
                    <a:pt x="10456" y="32449"/>
                    <a:pt x="9940" y="30329"/>
                    <a:pt x="8949" y="29139"/>
                  </a:cubicBezTo>
                  <a:cubicBezTo>
                    <a:pt x="8294" y="28386"/>
                    <a:pt x="7443" y="27871"/>
                    <a:pt x="6571" y="27474"/>
                  </a:cubicBezTo>
                  <a:cubicBezTo>
                    <a:pt x="4726" y="26621"/>
                    <a:pt x="2704" y="26383"/>
                    <a:pt x="743" y="26027"/>
                  </a:cubicBezTo>
                  <a:lnTo>
                    <a:pt x="743" y="26027"/>
                  </a:lnTo>
                  <a:cubicBezTo>
                    <a:pt x="1000" y="28029"/>
                    <a:pt x="1139" y="30031"/>
                    <a:pt x="1872" y="31915"/>
                  </a:cubicBezTo>
                  <a:cubicBezTo>
                    <a:pt x="2229" y="32827"/>
                    <a:pt x="2704" y="33718"/>
                    <a:pt x="3418" y="34392"/>
                  </a:cubicBezTo>
                  <a:cubicBezTo>
                    <a:pt x="4556" y="35447"/>
                    <a:pt x="6695" y="36077"/>
                    <a:pt x="8488" y="36077"/>
                  </a:cubicBezTo>
                  <a:cubicBezTo>
                    <a:pt x="8851" y="36077"/>
                    <a:pt x="9200" y="36052"/>
                    <a:pt x="9523" y="35998"/>
                  </a:cubicBezTo>
                  <a:lnTo>
                    <a:pt x="9523" y="35998"/>
                  </a:lnTo>
                  <a:cubicBezTo>
                    <a:pt x="7184" y="38218"/>
                    <a:pt x="4409" y="39982"/>
                    <a:pt x="1396" y="41171"/>
                  </a:cubicBezTo>
                  <a:cubicBezTo>
                    <a:pt x="981" y="41330"/>
                    <a:pt x="544" y="41488"/>
                    <a:pt x="108" y="41647"/>
                  </a:cubicBezTo>
                  <a:cubicBezTo>
                    <a:pt x="0" y="41683"/>
                    <a:pt x="39" y="41850"/>
                    <a:pt x="136" y="41850"/>
                  </a:cubicBezTo>
                  <a:cubicBezTo>
                    <a:pt x="146" y="41850"/>
                    <a:pt x="156" y="41849"/>
                    <a:pt x="167" y="41845"/>
                  </a:cubicBezTo>
                  <a:cubicBezTo>
                    <a:pt x="3637" y="40695"/>
                    <a:pt x="6827" y="38792"/>
                    <a:pt x="9504" y="36295"/>
                  </a:cubicBezTo>
                  <a:cubicBezTo>
                    <a:pt x="9642" y="36176"/>
                    <a:pt x="9782" y="36038"/>
                    <a:pt x="9920" y="35919"/>
                  </a:cubicBezTo>
                  <a:cubicBezTo>
                    <a:pt x="10099" y="36117"/>
                    <a:pt x="10297" y="36315"/>
                    <a:pt x="10495" y="36514"/>
                  </a:cubicBezTo>
                  <a:cubicBezTo>
                    <a:pt x="10519" y="36537"/>
                    <a:pt x="10545" y="36547"/>
                    <a:pt x="10570" y="36547"/>
                  </a:cubicBezTo>
                  <a:cubicBezTo>
                    <a:pt x="10647" y="36547"/>
                    <a:pt x="10709" y="36450"/>
                    <a:pt x="10633" y="36374"/>
                  </a:cubicBezTo>
                  <a:cubicBezTo>
                    <a:pt x="10456" y="36176"/>
                    <a:pt x="10258" y="35978"/>
                    <a:pt x="10078" y="35779"/>
                  </a:cubicBezTo>
                  <a:lnTo>
                    <a:pt x="10078" y="35740"/>
                  </a:lnTo>
                  <a:cubicBezTo>
                    <a:pt x="10456" y="35383"/>
                    <a:pt x="10792" y="35007"/>
                    <a:pt x="11149" y="34611"/>
                  </a:cubicBezTo>
                  <a:cubicBezTo>
                    <a:pt x="11902" y="36434"/>
                    <a:pt x="14281" y="38515"/>
                    <a:pt x="16223" y="38872"/>
                  </a:cubicBezTo>
                  <a:cubicBezTo>
                    <a:pt x="16508" y="38918"/>
                    <a:pt x="16794" y="38939"/>
                    <a:pt x="17081" y="38939"/>
                  </a:cubicBezTo>
                  <a:cubicBezTo>
                    <a:pt x="17773" y="38939"/>
                    <a:pt x="18465" y="38817"/>
                    <a:pt x="19138" y="38634"/>
                  </a:cubicBezTo>
                  <a:cubicBezTo>
                    <a:pt x="21081" y="38099"/>
                    <a:pt x="22786" y="37008"/>
                    <a:pt x="24530" y="36017"/>
                  </a:cubicBezTo>
                  <a:cubicBezTo>
                    <a:pt x="23063" y="34650"/>
                    <a:pt x="21675" y="33183"/>
                    <a:pt x="19910" y="32211"/>
                  </a:cubicBezTo>
                  <a:cubicBezTo>
                    <a:pt x="19038" y="31735"/>
                    <a:pt x="18107" y="31360"/>
                    <a:pt x="17135" y="31299"/>
                  </a:cubicBezTo>
                  <a:cubicBezTo>
                    <a:pt x="17066" y="31296"/>
                    <a:pt x="16996" y="31294"/>
                    <a:pt x="16925" y="31294"/>
                  </a:cubicBezTo>
                  <a:cubicBezTo>
                    <a:pt x="15490" y="31294"/>
                    <a:pt x="13701" y="32045"/>
                    <a:pt x="12398" y="33083"/>
                  </a:cubicBezTo>
                  <a:cubicBezTo>
                    <a:pt x="13509" y="31598"/>
                    <a:pt x="14479" y="30012"/>
                    <a:pt x="15351" y="28386"/>
                  </a:cubicBezTo>
                  <a:cubicBezTo>
                    <a:pt x="15491" y="28524"/>
                    <a:pt x="15629" y="28683"/>
                    <a:pt x="15787" y="28822"/>
                  </a:cubicBezTo>
                  <a:cubicBezTo>
                    <a:pt x="15805" y="28844"/>
                    <a:pt x="15826" y="28853"/>
                    <a:pt x="15848" y="28853"/>
                  </a:cubicBezTo>
                  <a:cubicBezTo>
                    <a:pt x="15924" y="28853"/>
                    <a:pt x="16003" y="28740"/>
                    <a:pt x="15927" y="28664"/>
                  </a:cubicBezTo>
                  <a:cubicBezTo>
                    <a:pt x="15768" y="28505"/>
                    <a:pt x="15610" y="28347"/>
                    <a:pt x="15470" y="28188"/>
                  </a:cubicBezTo>
                  <a:cubicBezTo>
                    <a:pt x="15589" y="27950"/>
                    <a:pt x="15708" y="27712"/>
                    <a:pt x="15827" y="27493"/>
                  </a:cubicBezTo>
                  <a:cubicBezTo>
                    <a:pt x="15867" y="27374"/>
                    <a:pt x="15927" y="27276"/>
                    <a:pt x="15986" y="27176"/>
                  </a:cubicBezTo>
                  <a:cubicBezTo>
                    <a:pt x="17037" y="28841"/>
                    <a:pt x="19673" y="30506"/>
                    <a:pt x="21615" y="30546"/>
                  </a:cubicBezTo>
                  <a:cubicBezTo>
                    <a:pt x="21675" y="30548"/>
                    <a:pt x="21734" y="30550"/>
                    <a:pt x="21794" y="30550"/>
                  </a:cubicBezTo>
                  <a:cubicBezTo>
                    <a:pt x="22721" y="30550"/>
                    <a:pt x="23613" y="30265"/>
                    <a:pt x="24470" y="29893"/>
                  </a:cubicBezTo>
                  <a:cubicBezTo>
                    <a:pt x="26314" y="29060"/>
                    <a:pt x="27821" y="27712"/>
                    <a:pt x="29406" y="26483"/>
                  </a:cubicBezTo>
                  <a:cubicBezTo>
                    <a:pt x="27741" y="25353"/>
                    <a:pt x="26135" y="24105"/>
                    <a:pt x="24232" y="23410"/>
                  </a:cubicBezTo>
                  <a:cubicBezTo>
                    <a:pt x="23471" y="23129"/>
                    <a:pt x="22669" y="22930"/>
                    <a:pt x="21848" y="22930"/>
                  </a:cubicBezTo>
                  <a:cubicBezTo>
                    <a:pt x="21686" y="22930"/>
                    <a:pt x="21522" y="22938"/>
                    <a:pt x="21358" y="22955"/>
                  </a:cubicBezTo>
                  <a:cubicBezTo>
                    <a:pt x="19792" y="23093"/>
                    <a:pt x="17869" y="24303"/>
                    <a:pt x="16680" y="25730"/>
                  </a:cubicBezTo>
                  <a:cubicBezTo>
                    <a:pt x="17096" y="24837"/>
                    <a:pt x="17492" y="23925"/>
                    <a:pt x="17849" y="23013"/>
                  </a:cubicBezTo>
                  <a:cubicBezTo>
                    <a:pt x="18245" y="22003"/>
                    <a:pt x="18563" y="20973"/>
                    <a:pt x="18861" y="19942"/>
                  </a:cubicBezTo>
                  <a:lnTo>
                    <a:pt x="18919" y="19942"/>
                  </a:lnTo>
                  <a:cubicBezTo>
                    <a:pt x="19019" y="20040"/>
                    <a:pt x="19118" y="20159"/>
                    <a:pt x="19236" y="20259"/>
                  </a:cubicBezTo>
                  <a:cubicBezTo>
                    <a:pt x="19260" y="20282"/>
                    <a:pt x="19283" y="20292"/>
                    <a:pt x="19306" y="20292"/>
                  </a:cubicBezTo>
                  <a:cubicBezTo>
                    <a:pt x="19322" y="20292"/>
                    <a:pt x="19339" y="20287"/>
                    <a:pt x="19355" y="20278"/>
                  </a:cubicBezTo>
                  <a:cubicBezTo>
                    <a:pt x="20585" y="21166"/>
                    <a:pt x="22511" y="21796"/>
                    <a:pt x="24126" y="21796"/>
                  </a:cubicBezTo>
                  <a:cubicBezTo>
                    <a:pt x="24568" y="21796"/>
                    <a:pt x="24987" y="21749"/>
                    <a:pt x="25362" y="21646"/>
                  </a:cubicBezTo>
                  <a:cubicBezTo>
                    <a:pt x="26314" y="21409"/>
                    <a:pt x="27166" y="20854"/>
                    <a:pt x="27900" y="20219"/>
                  </a:cubicBezTo>
                  <a:cubicBezTo>
                    <a:pt x="29446" y="18911"/>
                    <a:pt x="30516" y="17186"/>
                    <a:pt x="31685" y="15560"/>
                  </a:cubicBezTo>
                  <a:cubicBezTo>
                    <a:pt x="29782" y="14946"/>
                    <a:pt x="27900" y="14212"/>
                    <a:pt x="25878" y="14074"/>
                  </a:cubicBezTo>
                  <a:cubicBezTo>
                    <a:pt x="25668" y="14061"/>
                    <a:pt x="25456" y="14054"/>
                    <a:pt x="25244" y="14054"/>
                  </a:cubicBezTo>
                  <a:cubicBezTo>
                    <a:pt x="24474" y="14054"/>
                    <a:pt x="23699" y="14151"/>
                    <a:pt x="22984" y="14431"/>
                  </a:cubicBezTo>
                  <a:cubicBezTo>
                    <a:pt x="21576" y="14986"/>
                    <a:pt x="20148" y="16551"/>
                    <a:pt x="19376" y="18158"/>
                  </a:cubicBezTo>
                  <a:cubicBezTo>
                    <a:pt x="19831" y="16551"/>
                    <a:pt x="20228" y="14926"/>
                    <a:pt x="20605" y="13300"/>
                  </a:cubicBezTo>
                  <a:cubicBezTo>
                    <a:pt x="22606" y="12666"/>
                    <a:pt x="24847" y="10427"/>
                    <a:pt x="25323" y="8464"/>
                  </a:cubicBezTo>
                  <a:cubicBezTo>
                    <a:pt x="25561" y="7493"/>
                    <a:pt x="25481" y="6502"/>
                    <a:pt x="25283" y="5550"/>
                  </a:cubicBezTo>
                  <a:cubicBezTo>
                    <a:pt x="24866" y="3568"/>
                    <a:pt x="23875" y="1803"/>
                    <a:pt x="23003"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73" name="Google Shape;3073;p30"/>
            <p:cNvGrpSpPr/>
            <p:nvPr/>
          </p:nvGrpSpPr>
          <p:grpSpPr>
            <a:xfrm>
              <a:off x="4027650" y="2008763"/>
              <a:ext cx="792200" cy="1045800"/>
              <a:chOff x="5261600" y="1784375"/>
              <a:chExt cx="792200" cy="1045800"/>
            </a:xfrm>
          </p:grpSpPr>
          <p:sp>
            <p:nvSpPr>
              <p:cNvPr id="3074" name="Google Shape;3074;p30"/>
              <p:cNvSpPr/>
              <p:nvPr/>
            </p:nvSpPr>
            <p:spPr>
              <a:xfrm>
                <a:off x="5498750" y="2028200"/>
                <a:ext cx="249775" cy="251275"/>
              </a:xfrm>
              <a:custGeom>
                <a:avLst/>
                <a:gdLst/>
                <a:ahLst/>
                <a:cxnLst/>
                <a:rect l="l" t="t" r="r" b="b"/>
                <a:pathLst>
                  <a:path w="9991" h="10051" extrusionOk="0">
                    <a:moveTo>
                      <a:pt x="0" y="1"/>
                    </a:moveTo>
                    <a:lnTo>
                      <a:pt x="0" y="1"/>
                    </a:lnTo>
                    <a:cubicBezTo>
                      <a:pt x="257" y="2003"/>
                      <a:pt x="376" y="4025"/>
                      <a:pt x="1129" y="5908"/>
                    </a:cubicBezTo>
                    <a:cubicBezTo>
                      <a:pt x="1486" y="6820"/>
                      <a:pt x="1962" y="7692"/>
                      <a:pt x="2675" y="8366"/>
                    </a:cubicBezTo>
                    <a:cubicBezTo>
                      <a:pt x="3805" y="9419"/>
                      <a:pt x="5938" y="10050"/>
                      <a:pt x="7733" y="10050"/>
                    </a:cubicBezTo>
                    <a:cubicBezTo>
                      <a:pt x="8303" y="10050"/>
                      <a:pt x="8838" y="9987"/>
                      <a:pt x="9296" y="9853"/>
                    </a:cubicBezTo>
                    <a:cubicBezTo>
                      <a:pt x="9991" y="7890"/>
                      <a:pt x="9515" y="4699"/>
                      <a:pt x="8186" y="3133"/>
                    </a:cubicBezTo>
                    <a:cubicBezTo>
                      <a:pt x="7552" y="2379"/>
                      <a:pt x="6700" y="1845"/>
                      <a:pt x="5807" y="1448"/>
                    </a:cubicBezTo>
                    <a:cubicBezTo>
                      <a:pt x="3965" y="616"/>
                      <a:pt x="1962" y="3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30"/>
              <p:cNvSpPr/>
              <p:nvPr/>
            </p:nvSpPr>
            <p:spPr>
              <a:xfrm>
                <a:off x="5570575" y="2105025"/>
                <a:ext cx="170500" cy="171325"/>
              </a:xfrm>
              <a:custGeom>
                <a:avLst/>
                <a:gdLst/>
                <a:ahLst/>
                <a:cxnLst/>
                <a:rect l="l" t="t" r="r" b="b"/>
                <a:pathLst>
                  <a:path w="6820" h="6853" extrusionOk="0">
                    <a:moveTo>
                      <a:pt x="1" y="1"/>
                    </a:moveTo>
                    <a:cubicBezTo>
                      <a:pt x="180" y="1349"/>
                      <a:pt x="259" y="2716"/>
                      <a:pt x="774" y="4005"/>
                    </a:cubicBezTo>
                    <a:cubicBezTo>
                      <a:pt x="1012" y="4639"/>
                      <a:pt x="1329" y="5234"/>
                      <a:pt x="1824" y="5689"/>
                    </a:cubicBezTo>
                    <a:cubicBezTo>
                      <a:pt x="2595" y="6414"/>
                      <a:pt x="4057" y="6852"/>
                      <a:pt x="5288" y="6852"/>
                    </a:cubicBezTo>
                    <a:cubicBezTo>
                      <a:pt x="5671" y="6852"/>
                      <a:pt x="6033" y="6810"/>
                      <a:pt x="6344" y="6720"/>
                    </a:cubicBezTo>
                    <a:cubicBezTo>
                      <a:pt x="6820" y="5372"/>
                      <a:pt x="6483" y="3192"/>
                      <a:pt x="5591" y="2121"/>
                    </a:cubicBezTo>
                    <a:cubicBezTo>
                      <a:pt x="5154" y="1606"/>
                      <a:pt x="4580" y="1249"/>
                      <a:pt x="3965" y="971"/>
                    </a:cubicBezTo>
                    <a:cubicBezTo>
                      <a:pt x="2717" y="397"/>
                      <a:pt x="1348" y="239"/>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30"/>
              <p:cNvSpPr/>
              <p:nvPr/>
            </p:nvSpPr>
            <p:spPr>
              <a:xfrm>
                <a:off x="5528400" y="2060625"/>
                <a:ext cx="219575" cy="231050"/>
              </a:xfrm>
              <a:custGeom>
                <a:avLst/>
                <a:gdLst/>
                <a:ahLst/>
                <a:cxnLst/>
                <a:rect l="l" t="t" r="r" b="b"/>
                <a:pathLst>
                  <a:path w="8783" h="9242" extrusionOk="0">
                    <a:moveTo>
                      <a:pt x="151" y="1"/>
                    </a:moveTo>
                    <a:cubicBezTo>
                      <a:pt x="71" y="1"/>
                      <a:pt x="1" y="114"/>
                      <a:pt x="62" y="191"/>
                    </a:cubicBezTo>
                    <a:cubicBezTo>
                      <a:pt x="1074" y="1341"/>
                      <a:pt x="2124" y="2451"/>
                      <a:pt x="3194" y="3561"/>
                    </a:cubicBezTo>
                    <a:cubicBezTo>
                      <a:pt x="4383" y="4849"/>
                      <a:pt x="5612" y="6117"/>
                      <a:pt x="6822" y="7386"/>
                    </a:cubicBezTo>
                    <a:cubicBezTo>
                      <a:pt x="7396" y="8001"/>
                      <a:pt x="7991" y="8596"/>
                      <a:pt x="8567" y="9210"/>
                    </a:cubicBezTo>
                    <a:cubicBezTo>
                      <a:pt x="8585" y="9232"/>
                      <a:pt x="8606" y="9241"/>
                      <a:pt x="8628" y="9241"/>
                    </a:cubicBezTo>
                    <a:cubicBezTo>
                      <a:pt x="8704" y="9241"/>
                      <a:pt x="8782" y="9129"/>
                      <a:pt x="8705" y="9051"/>
                    </a:cubicBezTo>
                    <a:cubicBezTo>
                      <a:pt x="7615" y="7901"/>
                      <a:pt x="6505" y="6752"/>
                      <a:pt x="5414" y="5602"/>
                    </a:cubicBezTo>
                    <a:cubicBezTo>
                      <a:pt x="4206" y="4333"/>
                      <a:pt x="2996" y="3065"/>
                      <a:pt x="1827" y="1796"/>
                    </a:cubicBezTo>
                    <a:cubicBezTo>
                      <a:pt x="1272" y="1222"/>
                      <a:pt x="736" y="627"/>
                      <a:pt x="221" y="32"/>
                    </a:cubicBezTo>
                    <a:cubicBezTo>
                      <a:pt x="199" y="10"/>
                      <a:pt x="175"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30"/>
              <p:cNvSpPr/>
              <p:nvPr/>
            </p:nvSpPr>
            <p:spPr>
              <a:xfrm>
                <a:off x="5528475" y="2062425"/>
                <a:ext cx="40150" cy="35325"/>
              </a:xfrm>
              <a:custGeom>
                <a:avLst/>
                <a:gdLst/>
                <a:ahLst/>
                <a:cxnLst/>
                <a:rect l="l" t="t" r="r" b="b"/>
                <a:pathLst>
                  <a:path w="1606" h="1413" extrusionOk="0">
                    <a:moveTo>
                      <a:pt x="1447" y="0"/>
                    </a:moveTo>
                    <a:cubicBezTo>
                      <a:pt x="1407" y="0"/>
                      <a:pt x="1348" y="59"/>
                      <a:pt x="1348" y="119"/>
                    </a:cubicBezTo>
                    <a:cubicBezTo>
                      <a:pt x="1388" y="397"/>
                      <a:pt x="1269" y="693"/>
                      <a:pt x="1050" y="891"/>
                    </a:cubicBezTo>
                    <a:cubicBezTo>
                      <a:pt x="931" y="991"/>
                      <a:pt x="773" y="1071"/>
                      <a:pt x="635" y="1129"/>
                    </a:cubicBezTo>
                    <a:cubicBezTo>
                      <a:pt x="500" y="1175"/>
                      <a:pt x="366" y="1197"/>
                      <a:pt x="231" y="1197"/>
                    </a:cubicBezTo>
                    <a:cubicBezTo>
                      <a:pt x="187" y="1197"/>
                      <a:pt x="143" y="1194"/>
                      <a:pt x="99" y="1189"/>
                    </a:cubicBezTo>
                    <a:cubicBezTo>
                      <a:pt x="59" y="1189"/>
                      <a:pt x="0" y="1248"/>
                      <a:pt x="0" y="1288"/>
                    </a:cubicBezTo>
                    <a:cubicBezTo>
                      <a:pt x="0" y="1367"/>
                      <a:pt x="59" y="1388"/>
                      <a:pt x="99" y="1407"/>
                    </a:cubicBezTo>
                    <a:cubicBezTo>
                      <a:pt x="135" y="1410"/>
                      <a:pt x="172" y="1412"/>
                      <a:pt x="209" y="1412"/>
                    </a:cubicBezTo>
                    <a:cubicBezTo>
                      <a:pt x="375" y="1412"/>
                      <a:pt x="548" y="1377"/>
                      <a:pt x="693" y="1327"/>
                    </a:cubicBezTo>
                    <a:cubicBezTo>
                      <a:pt x="873" y="1248"/>
                      <a:pt x="1050" y="1169"/>
                      <a:pt x="1190" y="1050"/>
                    </a:cubicBezTo>
                    <a:cubicBezTo>
                      <a:pt x="1467" y="812"/>
                      <a:pt x="1605" y="455"/>
                      <a:pt x="1566" y="119"/>
                    </a:cubicBezTo>
                    <a:cubicBezTo>
                      <a:pt x="1547" y="59"/>
                      <a:pt x="1507" y="0"/>
                      <a:pt x="1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30"/>
              <p:cNvSpPr/>
              <p:nvPr/>
            </p:nvSpPr>
            <p:spPr>
              <a:xfrm>
                <a:off x="5532925" y="2070300"/>
                <a:ext cx="69900" cy="59650"/>
              </a:xfrm>
              <a:custGeom>
                <a:avLst/>
                <a:gdLst/>
                <a:ahLst/>
                <a:cxnLst/>
                <a:rect l="l" t="t" r="r" b="b"/>
                <a:pathLst>
                  <a:path w="2796" h="2386" extrusionOk="0">
                    <a:moveTo>
                      <a:pt x="2604" y="1"/>
                    </a:moveTo>
                    <a:cubicBezTo>
                      <a:pt x="2541" y="1"/>
                      <a:pt x="2474" y="51"/>
                      <a:pt x="2498" y="121"/>
                    </a:cubicBezTo>
                    <a:cubicBezTo>
                      <a:pt x="2577" y="438"/>
                      <a:pt x="2439" y="775"/>
                      <a:pt x="2260" y="1033"/>
                    </a:cubicBezTo>
                    <a:cubicBezTo>
                      <a:pt x="2122" y="1290"/>
                      <a:pt x="1924" y="1488"/>
                      <a:pt x="1705" y="1667"/>
                    </a:cubicBezTo>
                    <a:cubicBezTo>
                      <a:pt x="1290" y="2007"/>
                      <a:pt x="767" y="2184"/>
                      <a:pt x="223" y="2184"/>
                    </a:cubicBezTo>
                    <a:cubicBezTo>
                      <a:pt x="195" y="2184"/>
                      <a:pt x="167" y="2184"/>
                      <a:pt x="140" y="2183"/>
                    </a:cubicBezTo>
                    <a:cubicBezTo>
                      <a:pt x="0" y="2183"/>
                      <a:pt x="0" y="2381"/>
                      <a:pt x="140" y="2381"/>
                    </a:cubicBezTo>
                    <a:cubicBezTo>
                      <a:pt x="186" y="2384"/>
                      <a:pt x="231" y="2385"/>
                      <a:pt x="277" y="2385"/>
                    </a:cubicBezTo>
                    <a:cubicBezTo>
                      <a:pt x="862" y="2385"/>
                      <a:pt x="1424" y="2154"/>
                      <a:pt x="1884" y="1786"/>
                    </a:cubicBezTo>
                    <a:cubicBezTo>
                      <a:pt x="2122" y="1607"/>
                      <a:pt x="2339" y="1350"/>
                      <a:pt x="2479" y="1092"/>
                    </a:cubicBezTo>
                    <a:cubicBezTo>
                      <a:pt x="2656" y="775"/>
                      <a:pt x="2796" y="418"/>
                      <a:pt x="2696" y="82"/>
                    </a:cubicBezTo>
                    <a:cubicBezTo>
                      <a:pt x="2688" y="25"/>
                      <a:pt x="2647" y="1"/>
                      <a:pt x="2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30"/>
              <p:cNvSpPr/>
              <p:nvPr/>
            </p:nvSpPr>
            <p:spPr>
              <a:xfrm>
                <a:off x="5551275" y="2087200"/>
                <a:ext cx="81075" cy="75375"/>
              </a:xfrm>
              <a:custGeom>
                <a:avLst/>
                <a:gdLst/>
                <a:ahLst/>
                <a:cxnLst/>
                <a:rect l="l" t="t" r="r" b="b"/>
                <a:pathLst>
                  <a:path w="3243" h="3015" extrusionOk="0">
                    <a:moveTo>
                      <a:pt x="3116" y="0"/>
                    </a:moveTo>
                    <a:cubicBezTo>
                      <a:pt x="3077" y="0"/>
                      <a:pt x="3041" y="24"/>
                      <a:pt x="3032" y="80"/>
                    </a:cubicBezTo>
                    <a:cubicBezTo>
                      <a:pt x="2815" y="1546"/>
                      <a:pt x="1605" y="2696"/>
                      <a:pt x="119" y="2815"/>
                    </a:cubicBezTo>
                    <a:cubicBezTo>
                      <a:pt x="5" y="2815"/>
                      <a:pt x="0" y="3014"/>
                      <a:pt x="105" y="3014"/>
                    </a:cubicBezTo>
                    <a:cubicBezTo>
                      <a:pt x="109" y="3014"/>
                      <a:pt x="114" y="3014"/>
                      <a:pt x="119" y="3013"/>
                    </a:cubicBezTo>
                    <a:cubicBezTo>
                      <a:pt x="1705" y="2913"/>
                      <a:pt x="3013" y="1705"/>
                      <a:pt x="3231" y="138"/>
                    </a:cubicBezTo>
                    <a:cubicBezTo>
                      <a:pt x="3243" y="55"/>
                      <a:pt x="3176" y="0"/>
                      <a:pt x="3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30"/>
              <p:cNvSpPr/>
              <p:nvPr/>
            </p:nvSpPr>
            <p:spPr>
              <a:xfrm>
                <a:off x="5562325" y="2096475"/>
                <a:ext cx="98975" cy="103775"/>
              </a:xfrm>
              <a:custGeom>
                <a:avLst/>
                <a:gdLst/>
                <a:ahLst/>
                <a:cxnLst/>
                <a:rect l="l" t="t" r="r" b="b"/>
                <a:pathLst>
                  <a:path w="3959" h="4151" extrusionOk="0">
                    <a:moveTo>
                      <a:pt x="3832" y="0"/>
                    </a:moveTo>
                    <a:cubicBezTo>
                      <a:pt x="3780" y="0"/>
                      <a:pt x="3731" y="35"/>
                      <a:pt x="3740" y="105"/>
                    </a:cubicBezTo>
                    <a:cubicBezTo>
                      <a:pt x="3780" y="1651"/>
                      <a:pt x="2690" y="2920"/>
                      <a:pt x="1361" y="3534"/>
                    </a:cubicBezTo>
                    <a:cubicBezTo>
                      <a:pt x="965" y="3732"/>
                      <a:pt x="549" y="3851"/>
                      <a:pt x="132" y="3930"/>
                    </a:cubicBezTo>
                    <a:cubicBezTo>
                      <a:pt x="1" y="3968"/>
                      <a:pt x="48" y="4150"/>
                      <a:pt x="174" y="4150"/>
                    </a:cubicBezTo>
                    <a:cubicBezTo>
                      <a:pt x="180" y="4150"/>
                      <a:pt x="186" y="4150"/>
                      <a:pt x="193" y="4149"/>
                    </a:cubicBezTo>
                    <a:cubicBezTo>
                      <a:pt x="1718" y="3832"/>
                      <a:pt x="3145" y="2899"/>
                      <a:pt x="3721" y="1393"/>
                    </a:cubicBezTo>
                    <a:cubicBezTo>
                      <a:pt x="3880" y="977"/>
                      <a:pt x="3959" y="541"/>
                      <a:pt x="3938" y="105"/>
                    </a:cubicBezTo>
                    <a:cubicBezTo>
                      <a:pt x="3938" y="35"/>
                      <a:pt x="3884" y="0"/>
                      <a:pt x="3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30"/>
              <p:cNvSpPr/>
              <p:nvPr/>
            </p:nvSpPr>
            <p:spPr>
              <a:xfrm>
                <a:off x="5590675" y="2124075"/>
                <a:ext cx="94200" cy="98075"/>
              </a:xfrm>
              <a:custGeom>
                <a:avLst/>
                <a:gdLst/>
                <a:ahLst/>
                <a:cxnLst/>
                <a:rect l="l" t="t" r="r" b="b"/>
                <a:pathLst>
                  <a:path w="3768" h="3923" extrusionOk="0">
                    <a:moveTo>
                      <a:pt x="3640" y="1"/>
                    </a:moveTo>
                    <a:cubicBezTo>
                      <a:pt x="3597" y="1"/>
                      <a:pt x="3555" y="23"/>
                      <a:pt x="3538" y="71"/>
                    </a:cubicBezTo>
                    <a:cubicBezTo>
                      <a:pt x="3301" y="1438"/>
                      <a:pt x="2408" y="2628"/>
                      <a:pt x="1199" y="3302"/>
                    </a:cubicBezTo>
                    <a:cubicBezTo>
                      <a:pt x="862" y="3481"/>
                      <a:pt x="505" y="3619"/>
                      <a:pt x="108" y="3719"/>
                    </a:cubicBezTo>
                    <a:cubicBezTo>
                      <a:pt x="0" y="3755"/>
                      <a:pt x="40" y="3922"/>
                      <a:pt x="138" y="3922"/>
                    </a:cubicBezTo>
                    <a:cubicBezTo>
                      <a:pt x="148" y="3922"/>
                      <a:pt x="158" y="3921"/>
                      <a:pt x="169" y="3917"/>
                    </a:cubicBezTo>
                    <a:cubicBezTo>
                      <a:pt x="1556" y="3579"/>
                      <a:pt x="2746" y="2569"/>
                      <a:pt x="3359" y="1300"/>
                    </a:cubicBezTo>
                    <a:cubicBezTo>
                      <a:pt x="3538" y="923"/>
                      <a:pt x="3676" y="527"/>
                      <a:pt x="3756" y="130"/>
                    </a:cubicBezTo>
                    <a:cubicBezTo>
                      <a:pt x="3768" y="48"/>
                      <a:pt x="3703" y="1"/>
                      <a:pt x="3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30"/>
              <p:cNvSpPr/>
              <p:nvPr/>
            </p:nvSpPr>
            <p:spPr>
              <a:xfrm>
                <a:off x="5623625" y="2168600"/>
                <a:ext cx="78825" cy="71775"/>
              </a:xfrm>
              <a:custGeom>
                <a:avLst/>
                <a:gdLst/>
                <a:ahLst/>
                <a:cxnLst/>
                <a:rect l="l" t="t" r="r" b="b"/>
                <a:pathLst>
                  <a:path w="3153" h="2871" extrusionOk="0">
                    <a:moveTo>
                      <a:pt x="3015" y="0"/>
                    </a:moveTo>
                    <a:cubicBezTo>
                      <a:pt x="2984" y="0"/>
                      <a:pt x="2953" y="16"/>
                      <a:pt x="2934" y="54"/>
                    </a:cubicBezTo>
                    <a:cubicBezTo>
                      <a:pt x="2657" y="649"/>
                      <a:pt x="2279" y="1185"/>
                      <a:pt x="1803" y="1660"/>
                    </a:cubicBezTo>
                    <a:cubicBezTo>
                      <a:pt x="1348" y="2115"/>
                      <a:pt x="793" y="2572"/>
                      <a:pt x="138" y="2651"/>
                    </a:cubicBezTo>
                    <a:cubicBezTo>
                      <a:pt x="7" y="2670"/>
                      <a:pt x="1" y="2870"/>
                      <a:pt x="121" y="2870"/>
                    </a:cubicBezTo>
                    <a:cubicBezTo>
                      <a:pt x="126" y="2870"/>
                      <a:pt x="132" y="2870"/>
                      <a:pt x="138" y="2869"/>
                    </a:cubicBezTo>
                    <a:cubicBezTo>
                      <a:pt x="833" y="2770"/>
                      <a:pt x="1407" y="2353"/>
                      <a:pt x="1903" y="1878"/>
                    </a:cubicBezTo>
                    <a:cubicBezTo>
                      <a:pt x="2398" y="1383"/>
                      <a:pt x="2815" y="788"/>
                      <a:pt x="3112" y="154"/>
                    </a:cubicBezTo>
                    <a:cubicBezTo>
                      <a:pt x="3153" y="73"/>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30"/>
              <p:cNvSpPr/>
              <p:nvPr/>
            </p:nvSpPr>
            <p:spPr>
              <a:xfrm>
                <a:off x="5661550" y="2202650"/>
                <a:ext cx="48725" cy="48700"/>
              </a:xfrm>
              <a:custGeom>
                <a:avLst/>
                <a:gdLst/>
                <a:ahLst/>
                <a:cxnLst/>
                <a:rect l="l" t="t" r="r" b="b"/>
                <a:pathLst>
                  <a:path w="1949" h="1948" extrusionOk="0">
                    <a:moveTo>
                      <a:pt x="1817" y="1"/>
                    </a:moveTo>
                    <a:cubicBezTo>
                      <a:pt x="1773" y="1"/>
                      <a:pt x="1729" y="25"/>
                      <a:pt x="1714" y="79"/>
                    </a:cubicBezTo>
                    <a:cubicBezTo>
                      <a:pt x="1476" y="853"/>
                      <a:pt x="881" y="1488"/>
                      <a:pt x="109" y="1745"/>
                    </a:cubicBezTo>
                    <a:cubicBezTo>
                      <a:pt x="1" y="1781"/>
                      <a:pt x="39" y="1948"/>
                      <a:pt x="137" y="1948"/>
                    </a:cubicBezTo>
                    <a:cubicBezTo>
                      <a:pt x="147" y="1948"/>
                      <a:pt x="157" y="1946"/>
                      <a:pt x="167" y="1943"/>
                    </a:cubicBezTo>
                    <a:cubicBezTo>
                      <a:pt x="1000" y="1665"/>
                      <a:pt x="1655" y="972"/>
                      <a:pt x="1912" y="140"/>
                    </a:cubicBezTo>
                    <a:cubicBezTo>
                      <a:pt x="1948" y="56"/>
                      <a:pt x="1883" y="1"/>
                      <a:pt x="1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30"/>
              <p:cNvSpPr/>
              <p:nvPr/>
            </p:nvSpPr>
            <p:spPr>
              <a:xfrm>
                <a:off x="5693000" y="2239825"/>
                <a:ext cx="24875" cy="22350"/>
              </a:xfrm>
              <a:custGeom>
                <a:avLst/>
                <a:gdLst/>
                <a:ahLst/>
                <a:cxnLst/>
                <a:rect l="l" t="t" r="r" b="b"/>
                <a:pathLst>
                  <a:path w="995" h="894" extrusionOk="0">
                    <a:moveTo>
                      <a:pt x="862" y="1"/>
                    </a:moveTo>
                    <a:cubicBezTo>
                      <a:pt x="820" y="1"/>
                      <a:pt x="781" y="24"/>
                      <a:pt x="773" y="80"/>
                    </a:cubicBezTo>
                    <a:cubicBezTo>
                      <a:pt x="754" y="159"/>
                      <a:pt x="714" y="199"/>
                      <a:pt x="675" y="278"/>
                    </a:cubicBezTo>
                    <a:cubicBezTo>
                      <a:pt x="635" y="318"/>
                      <a:pt x="575" y="397"/>
                      <a:pt x="516" y="437"/>
                    </a:cubicBezTo>
                    <a:cubicBezTo>
                      <a:pt x="376" y="535"/>
                      <a:pt x="218" y="614"/>
                      <a:pt x="80" y="694"/>
                    </a:cubicBezTo>
                    <a:cubicBezTo>
                      <a:pt x="20" y="714"/>
                      <a:pt x="1" y="794"/>
                      <a:pt x="40" y="833"/>
                    </a:cubicBezTo>
                    <a:cubicBezTo>
                      <a:pt x="53" y="871"/>
                      <a:pt x="82" y="893"/>
                      <a:pt x="118" y="893"/>
                    </a:cubicBezTo>
                    <a:cubicBezTo>
                      <a:pt x="137" y="893"/>
                      <a:pt x="158" y="887"/>
                      <a:pt x="178" y="873"/>
                    </a:cubicBezTo>
                    <a:cubicBezTo>
                      <a:pt x="516" y="714"/>
                      <a:pt x="873" y="516"/>
                      <a:pt x="971" y="139"/>
                    </a:cubicBezTo>
                    <a:cubicBezTo>
                      <a:pt x="995" y="55"/>
                      <a:pt x="926" y="1"/>
                      <a:pt x="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30"/>
              <p:cNvSpPr/>
              <p:nvPr/>
            </p:nvSpPr>
            <p:spPr>
              <a:xfrm>
                <a:off x="5412500" y="2242275"/>
                <a:ext cx="249800" cy="251275"/>
              </a:xfrm>
              <a:custGeom>
                <a:avLst/>
                <a:gdLst/>
                <a:ahLst/>
                <a:cxnLst/>
                <a:rect l="l" t="t" r="r" b="b"/>
                <a:pathLst>
                  <a:path w="9992" h="10051" extrusionOk="0">
                    <a:moveTo>
                      <a:pt x="1" y="1"/>
                    </a:moveTo>
                    <a:cubicBezTo>
                      <a:pt x="239" y="2004"/>
                      <a:pt x="377" y="4005"/>
                      <a:pt x="1111" y="5889"/>
                    </a:cubicBezTo>
                    <a:cubicBezTo>
                      <a:pt x="1468" y="6801"/>
                      <a:pt x="1944" y="7692"/>
                      <a:pt x="2676" y="8366"/>
                    </a:cubicBezTo>
                    <a:cubicBezTo>
                      <a:pt x="3790" y="9420"/>
                      <a:pt x="5932" y="10051"/>
                      <a:pt x="7723" y="10051"/>
                    </a:cubicBezTo>
                    <a:cubicBezTo>
                      <a:pt x="8291" y="10051"/>
                      <a:pt x="8824" y="9987"/>
                      <a:pt x="9278" y="9854"/>
                    </a:cubicBezTo>
                    <a:cubicBezTo>
                      <a:pt x="9992" y="7890"/>
                      <a:pt x="9516" y="4679"/>
                      <a:pt x="8187" y="3133"/>
                    </a:cubicBezTo>
                    <a:cubicBezTo>
                      <a:pt x="7553" y="2361"/>
                      <a:pt x="6701" y="1845"/>
                      <a:pt x="5808" y="1449"/>
                    </a:cubicBezTo>
                    <a:cubicBezTo>
                      <a:pt x="3965" y="596"/>
                      <a:pt x="196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30"/>
              <p:cNvSpPr/>
              <p:nvPr/>
            </p:nvSpPr>
            <p:spPr>
              <a:xfrm>
                <a:off x="5484350" y="2318600"/>
                <a:ext cx="170500" cy="171400"/>
              </a:xfrm>
              <a:custGeom>
                <a:avLst/>
                <a:gdLst/>
                <a:ahLst/>
                <a:cxnLst/>
                <a:rect l="l" t="t" r="r" b="b"/>
                <a:pathLst>
                  <a:path w="6820" h="6856" extrusionOk="0">
                    <a:moveTo>
                      <a:pt x="0" y="1"/>
                    </a:moveTo>
                    <a:lnTo>
                      <a:pt x="0" y="1"/>
                    </a:lnTo>
                    <a:cubicBezTo>
                      <a:pt x="159" y="1369"/>
                      <a:pt x="259" y="2736"/>
                      <a:pt x="754" y="4025"/>
                    </a:cubicBezTo>
                    <a:cubicBezTo>
                      <a:pt x="1012" y="4660"/>
                      <a:pt x="1329" y="5254"/>
                      <a:pt x="1824" y="5710"/>
                    </a:cubicBezTo>
                    <a:cubicBezTo>
                      <a:pt x="2591" y="6431"/>
                      <a:pt x="4040" y="6856"/>
                      <a:pt x="5266" y="6856"/>
                    </a:cubicBezTo>
                    <a:cubicBezTo>
                      <a:pt x="5658" y="6856"/>
                      <a:pt x="6027" y="6812"/>
                      <a:pt x="6344" y="6721"/>
                    </a:cubicBezTo>
                    <a:cubicBezTo>
                      <a:pt x="6819" y="5373"/>
                      <a:pt x="6483" y="3212"/>
                      <a:pt x="5590" y="2141"/>
                    </a:cubicBezTo>
                    <a:cubicBezTo>
                      <a:pt x="5154" y="1626"/>
                      <a:pt x="4580" y="1269"/>
                      <a:pt x="3965" y="992"/>
                    </a:cubicBezTo>
                    <a:cubicBezTo>
                      <a:pt x="2696" y="418"/>
                      <a:pt x="1348" y="259"/>
                      <a:pt x="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30"/>
              <p:cNvSpPr/>
              <p:nvPr/>
            </p:nvSpPr>
            <p:spPr>
              <a:xfrm>
                <a:off x="5441800" y="2274725"/>
                <a:ext cx="219900" cy="230600"/>
              </a:xfrm>
              <a:custGeom>
                <a:avLst/>
                <a:gdLst/>
                <a:ahLst/>
                <a:cxnLst/>
                <a:rect l="l" t="t" r="r" b="b"/>
                <a:pathLst>
                  <a:path w="8796" h="9224" extrusionOk="0">
                    <a:moveTo>
                      <a:pt x="155" y="0"/>
                    </a:moveTo>
                    <a:cubicBezTo>
                      <a:pt x="79" y="0"/>
                      <a:pt x="1" y="113"/>
                      <a:pt x="77" y="190"/>
                    </a:cubicBezTo>
                    <a:cubicBezTo>
                      <a:pt x="1089" y="1320"/>
                      <a:pt x="2138" y="2450"/>
                      <a:pt x="3190" y="3560"/>
                    </a:cubicBezTo>
                    <a:cubicBezTo>
                      <a:pt x="4398" y="4829"/>
                      <a:pt x="5627" y="6117"/>
                      <a:pt x="6837" y="7385"/>
                    </a:cubicBezTo>
                    <a:cubicBezTo>
                      <a:pt x="7411" y="7980"/>
                      <a:pt x="7987" y="8595"/>
                      <a:pt x="8582" y="9190"/>
                    </a:cubicBezTo>
                    <a:cubicBezTo>
                      <a:pt x="8601" y="9214"/>
                      <a:pt x="8625" y="9224"/>
                      <a:pt x="8648" y="9224"/>
                    </a:cubicBezTo>
                    <a:cubicBezTo>
                      <a:pt x="8723" y="9224"/>
                      <a:pt x="8795" y="9126"/>
                      <a:pt x="8720" y="9050"/>
                    </a:cubicBezTo>
                    <a:cubicBezTo>
                      <a:pt x="7630" y="7901"/>
                      <a:pt x="6520" y="6751"/>
                      <a:pt x="5410" y="5582"/>
                    </a:cubicBezTo>
                    <a:cubicBezTo>
                      <a:pt x="4221" y="4333"/>
                      <a:pt x="3011" y="3064"/>
                      <a:pt x="1821" y="1795"/>
                    </a:cubicBezTo>
                    <a:cubicBezTo>
                      <a:pt x="1287" y="1221"/>
                      <a:pt x="751" y="627"/>
                      <a:pt x="216" y="32"/>
                    </a:cubicBezTo>
                    <a:cubicBezTo>
                      <a:pt x="199" y="9"/>
                      <a:pt x="177"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30"/>
              <p:cNvSpPr/>
              <p:nvPr/>
            </p:nvSpPr>
            <p:spPr>
              <a:xfrm>
                <a:off x="5442250" y="2276500"/>
                <a:ext cx="40150" cy="35325"/>
              </a:xfrm>
              <a:custGeom>
                <a:avLst/>
                <a:gdLst/>
                <a:ahLst/>
                <a:cxnLst/>
                <a:rect l="l" t="t" r="r" b="b"/>
                <a:pathLst>
                  <a:path w="1606" h="1413" extrusionOk="0">
                    <a:moveTo>
                      <a:pt x="1447" y="1"/>
                    </a:moveTo>
                    <a:cubicBezTo>
                      <a:pt x="1388" y="1"/>
                      <a:pt x="1328" y="59"/>
                      <a:pt x="1348" y="99"/>
                    </a:cubicBezTo>
                    <a:cubicBezTo>
                      <a:pt x="1388" y="397"/>
                      <a:pt x="1269" y="694"/>
                      <a:pt x="1050" y="892"/>
                    </a:cubicBezTo>
                    <a:cubicBezTo>
                      <a:pt x="931" y="992"/>
                      <a:pt x="773" y="1071"/>
                      <a:pt x="635" y="1111"/>
                    </a:cubicBezTo>
                    <a:cubicBezTo>
                      <a:pt x="486" y="1159"/>
                      <a:pt x="339" y="1195"/>
                      <a:pt x="191" y="1195"/>
                    </a:cubicBezTo>
                    <a:cubicBezTo>
                      <a:pt x="160" y="1195"/>
                      <a:pt x="129" y="1193"/>
                      <a:pt x="99" y="1190"/>
                    </a:cubicBezTo>
                    <a:cubicBezTo>
                      <a:pt x="40" y="1190"/>
                      <a:pt x="0" y="1249"/>
                      <a:pt x="0" y="1288"/>
                    </a:cubicBezTo>
                    <a:cubicBezTo>
                      <a:pt x="0" y="1348"/>
                      <a:pt x="40" y="1388"/>
                      <a:pt x="99" y="1407"/>
                    </a:cubicBezTo>
                    <a:cubicBezTo>
                      <a:pt x="134" y="1411"/>
                      <a:pt x="169" y="1413"/>
                      <a:pt x="205" y="1413"/>
                    </a:cubicBezTo>
                    <a:cubicBezTo>
                      <a:pt x="373" y="1413"/>
                      <a:pt x="547" y="1374"/>
                      <a:pt x="693" y="1309"/>
                    </a:cubicBezTo>
                    <a:cubicBezTo>
                      <a:pt x="872" y="1249"/>
                      <a:pt x="1050" y="1169"/>
                      <a:pt x="1190" y="1031"/>
                    </a:cubicBezTo>
                    <a:cubicBezTo>
                      <a:pt x="1467" y="812"/>
                      <a:pt x="1605" y="456"/>
                      <a:pt x="1546" y="99"/>
                    </a:cubicBezTo>
                    <a:cubicBezTo>
                      <a:pt x="1546" y="59"/>
                      <a:pt x="1507" y="1"/>
                      <a:pt x="1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30"/>
              <p:cNvSpPr/>
              <p:nvPr/>
            </p:nvSpPr>
            <p:spPr>
              <a:xfrm>
                <a:off x="5446700" y="2284125"/>
                <a:ext cx="69900" cy="59900"/>
              </a:xfrm>
              <a:custGeom>
                <a:avLst/>
                <a:gdLst/>
                <a:ahLst/>
                <a:cxnLst/>
                <a:rect l="l" t="t" r="r" b="b"/>
                <a:pathLst>
                  <a:path w="2796" h="2396" extrusionOk="0">
                    <a:moveTo>
                      <a:pt x="2605" y="1"/>
                    </a:moveTo>
                    <a:cubicBezTo>
                      <a:pt x="2542" y="1"/>
                      <a:pt x="2474" y="49"/>
                      <a:pt x="2498" y="132"/>
                    </a:cubicBezTo>
                    <a:cubicBezTo>
                      <a:pt x="2577" y="449"/>
                      <a:pt x="2418" y="785"/>
                      <a:pt x="2260" y="1043"/>
                    </a:cubicBezTo>
                    <a:cubicBezTo>
                      <a:pt x="2122" y="1281"/>
                      <a:pt x="1923" y="1499"/>
                      <a:pt x="1705" y="1678"/>
                    </a:cubicBezTo>
                    <a:cubicBezTo>
                      <a:pt x="1270" y="1999"/>
                      <a:pt x="743" y="2194"/>
                      <a:pt x="213" y="2194"/>
                    </a:cubicBezTo>
                    <a:cubicBezTo>
                      <a:pt x="188" y="2194"/>
                      <a:pt x="164" y="2194"/>
                      <a:pt x="139" y="2193"/>
                    </a:cubicBezTo>
                    <a:cubicBezTo>
                      <a:pt x="133" y="2192"/>
                      <a:pt x="127" y="2192"/>
                      <a:pt x="121" y="2192"/>
                    </a:cubicBezTo>
                    <a:cubicBezTo>
                      <a:pt x="0" y="2192"/>
                      <a:pt x="6" y="2391"/>
                      <a:pt x="139" y="2391"/>
                    </a:cubicBezTo>
                    <a:cubicBezTo>
                      <a:pt x="185" y="2394"/>
                      <a:pt x="231" y="2396"/>
                      <a:pt x="277" y="2396"/>
                    </a:cubicBezTo>
                    <a:cubicBezTo>
                      <a:pt x="862" y="2396"/>
                      <a:pt x="1423" y="2164"/>
                      <a:pt x="1884" y="1797"/>
                    </a:cubicBezTo>
                    <a:cubicBezTo>
                      <a:pt x="2122" y="1598"/>
                      <a:pt x="2339" y="1361"/>
                      <a:pt x="2478" y="1102"/>
                    </a:cubicBezTo>
                    <a:cubicBezTo>
                      <a:pt x="2656" y="785"/>
                      <a:pt x="2796" y="428"/>
                      <a:pt x="2696" y="71"/>
                    </a:cubicBezTo>
                    <a:cubicBezTo>
                      <a:pt x="2688" y="23"/>
                      <a:pt x="2647" y="1"/>
                      <a:pt x="2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30"/>
              <p:cNvSpPr/>
              <p:nvPr/>
            </p:nvSpPr>
            <p:spPr>
              <a:xfrm>
                <a:off x="5464525" y="2301275"/>
                <a:ext cx="81600" cy="75375"/>
              </a:xfrm>
              <a:custGeom>
                <a:avLst/>
                <a:gdLst/>
                <a:ahLst/>
                <a:cxnLst/>
                <a:rect l="l" t="t" r="r" b="b"/>
                <a:pathLst>
                  <a:path w="3264" h="3015" extrusionOk="0">
                    <a:moveTo>
                      <a:pt x="3137" y="1"/>
                    </a:moveTo>
                    <a:cubicBezTo>
                      <a:pt x="3098" y="1"/>
                      <a:pt x="3061" y="24"/>
                      <a:pt x="3053" y="80"/>
                    </a:cubicBezTo>
                    <a:cubicBezTo>
                      <a:pt x="2836" y="1547"/>
                      <a:pt x="1626" y="2697"/>
                      <a:pt x="140" y="2795"/>
                    </a:cubicBezTo>
                    <a:cubicBezTo>
                      <a:pt x="6" y="2815"/>
                      <a:pt x="1" y="3015"/>
                      <a:pt x="123" y="3015"/>
                    </a:cubicBezTo>
                    <a:cubicBezTo>
                      <a:pt x="129" y="3015"/>
                      <a:pt x="134" y="3014"/>
                      <a:pt x="140" y="3014"/>
                    </a:cubicBezTo>
                    <a:cubicBezTo>
                      <a:pt x="1726" y="2914"/>
                      <a:pt x="3034" y="1705"/>
                      <a:pt x="3251" y="139"/>
                    </a:cubicBezTo>
                    <a:cubicBezTo>
                      <a:pt x="3264" y="55"/>
                      <a:pt x="3197" y="1"/>
                      <a:pt x="3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30"/>
              <p:cNvSpPr/>
              <p:nvPr/>
            </p:nvSpPr>
            <p:spPr>
              <a:xfrm>
                <a:off x="5476250" y="2310550"/>
                <a:ext cx="98825" cy="103350"/>
              </a:xfrm>
              <a:custGeom>
                <a:avLst/>
                <a:gdLst/>
                <a:ahLst/>
                <a:cxnLst/>
                <a:rect l="l" t="t" r="r" b="b"/>
                <a:pathLst>
                  <a:path w="3953" h="4134" extrusionOk="0">
                    <a:moveTo>
                      <a:pt x="3823" y="1"/>
                    </a:moveTo>
                    <a:cubicBezTo>
                      <a:pt x="3769" y="1"/>
                      <a:pt x="3715" y="36"/>
                      <a:pt x="3715" y="105"/>
                    </a:cubicBezTo>
                    <a:cubicBezTo>
                      <a:pt x="3755" y="1631"/>
                      <a:pt x="2684" y="2920"/>
                      <a:pt x="1336" y="3534"/>
                    </a:cubicBezTo>
                    <a:cubicBezTo>
                      <a:pt x="959" y="3713"/>
                      <a:pt x="543" y="3851"/>
                      <a:pt x="126" y="3930"/>
                    </a:cubicBezTo>
                    <a:cubicBezTo>
                      <a:pt x="1" y="3966"/>
                      <a:pt x="38" y="4134"/>
                      <a:pt x="135" y="4134"/>
                    </a:cubicBezTo>
                    <a:cubicBezTo>
                      <a:pt x="145" y="4134"/>
                      <a:pt x="155" y="4132"/>
                      <a:pt x="166" y="4129"/>
                    </a:cubicBezTo>
                    <a:cubicBezTo>
                      <a:pt x="1693" y="3811"/>
                      <a:pt x="3139" y="2900"/>
                      <a:pt x="3715" y="1393"/>
                    </a:cubicBezTo>
                    <a:cubicBezTo>
                      <a:pt x="3873" y="978"/>
                      <a:pt x="3953" y="541"/>
                      <a:pt x="3932" y="105"/>
                    </a:cubicBezTo>
                    <a:cubicBezTo>
                      <a:pt x="3932" y="36"/>
                      <a:pt x="3878" y="1"/>
                      <a:pt x="3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30"/>
              <p:cNvSpPr/>
              <p:nvPr/>
            </p:nvSpPr>
            <p:spPr>
              <a:xfrm>
                <a:off x="5504425" y="2337950"/>
                <a:ext cx="94050" cy="98275"/>
              </a:xfrm>
              <a:custGeom>
                <a:avLst/>
                <a:gdLst/>
                <a:ahLst/>
                <a:cxnLst/>
                <a:rect l="l" t="t" r="r" b="b"/>
                <a:pathLst>
                  <a:path w="3762" h="3931" extrusionOk="0">
                    <a:moveTo>
                      <a:pt x="3628" y="0"/>
                    </a:moveTo>
                    <a:cubicBezTo>
                      <a:pt x="3586" y="0"/>
                      <a:pt x="3547" y="24"/>
                      <a:pt x="3539" y="80"/>
                    </a:cubicBezTo>
                    <a:cubicBezTo>
                      <a:pt x="3281" y="1428"/>
                      <a:pt x="2409" y="2636"/>
                      <a:pt x="1200" y="3291"/>
                    </a:cubicBezTo>
                    <a:cubicBezTo>
                      <a:pt x="862" y="3489"/>
                      <a:pt x="487" y="3627"/>
                      <a:pt x="109" y="3727"/>
                    </a:cubicBezTo>
                    <a:cubicBezTo>
                      <a:pt x="0" y="3745"/>
                      <a:pt x="24" y="3930"/>
                      <a:pt x="137" y="3930"/>
                    </a:cubicBezTo>
                    <a:cubicBezTo>
                      <a:pt x="147" y="3930"/>
                      <a:pt x="158" y="3929"/>
                      <a:pt x="169" y="3925"/>
                    </a:cubicBezTo>
                    <a:cubicBezTo>
                      <a:pt x="1557" y="3588"/>
                      <a:pt x="2746" y="2577"/>
                      <a:pt x="3360" y="1288"/>
                    </a:cubicBezTo>
                    <a:cubicBezTo>
                      <a:pt x="3539" y="931"/>
                      <a:pt x="3677" y="535"/>
                      <a:pt x="3738" y="138"/>
                    </a:cubicBezTo>
                    <a:cubicBezTo>
                      <a:pt x="3761" y="55"/>
                      <a:pt x="3692"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30"/>
              <p:cNvSpPr/>
              <p:nvPr/>
            </p:nvSpPr>
            <p:spPr>
              <a:xfrm>
                <a:off x="5537400" y="2382475"/>
                <a:ext cx="78825" cy="71950"/>
              </a:xfrm>
              <a:custGeom>
                <a:avLst/>
                <a:gdLst/>
                <a:ahLst/>
                <a:cxnLst/>
                <a:rect l="l" t="t" r="r" b="b"/>
                <a:pathLst>
                  <a:path w="3153" h="2878" extrusionOk="0">
                    <a:moveTo>
                      <a:pt x="3015" y="0"/>
                    </a:moveTo>
                    <a:cubicBezTo>
                      <a:pt x="2984" y="0"/>
                      <a:pt x="2953" y="18"/>
                      <a:pt x="2934" y="62"/>
                    </a:cubicBezTo>
                    <a:cubicBezTo>
                      <a:pt x="2656" y="657"/>
                      <a:pt x="2279" y="1193"/>
                      <a:pt x="1803" y="1669"/>
                    </a:cubicBezTo>
                    <a:cubicBezTo>
                      <a:pt x="1348" y="2124"/>
                      <a:pt x="793" y="2560"/>
                      <a:pt x="138" y="2660"/>
                    </a:cubicBezTo>
                    <a:cubicBezTo>
                      <a:pt x="0" y="2679"/>
                      <a:pt x="0" y="2877"/>
                      <a:pt x="138" y="2877"/>
                    </a:cubicBezTo>
                    <a:cubicBezTo>
                      <a:pt x="833" y="2779"/>
                      <a:pt x="1407" y="2362"/>
                      <a:pt x="1903" y="1886"/>
                    </a:cubicBezTo>
                    <a:cubicBezTo>
                      <a:pt x="2398" y="1391"/>
                      <a:pt x="2815" y="796"/>
                      <a:pt x="3112" y="162"/>
                    </a:cubicBezTo>
                    <a:cubicBezTo>
                      <a:pt x="3153" y="81"/>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30"/>
              <p:cNvSpPr/>
              <p:nvPr/>
            </p:nvSpPr>
            <p:spPr>
              <a:xfrm>
                <a:off x="5575325" y="2416750"/>
                <a:ext cx="48400" cy="48700"/>
              </a:xfrm>
              <a:custGeom>
                <a:avLst/>
                <a:gdLst/>
                <a:ahLst/>
                <a:cxnLst/>
                <a:rect l="l" t="t" r="r" b="b"/>
                <a:pathLst>
                  <a:path w="1936" h="1948" extrusionOk="0">
                    <a:moveTo>
                      <a:pt x="1811" y="0"/>
                    </a:moveTo>
                    <a:cubicBezTo>
                      <a:pt x="1770" y="0"/>
                      <a:pt x="1729" y="24"/>
                      <a:pt x="1714" y="79"/>
                    </a:cubicBezTo>
                    <a:cubicBezTo>
                      <a:pt x="1476" y="832"/>
                      <a:pt x="862" y="1466"/>
                      <a:pt x="109" y="1744"/>
                    </a:cubicBezTo>
                    <a:cubicBezTo>
                      <a:pt x="0" y="1780"/>
                      <a:pt x="24" y="1947"/>
                      <a:pt x="132" y="1947"/>
                    </a:cubicBezTo>
                    <a:cubicBezTo>
                      <a:pt x="143" y="1947"/>
                      <a:pt x="155" y="1946"/>
                      <a:pt x="167" y="1942"/>
                    </a:cubicBezTo>
                    <a:cubicBezTo>
                      <a:pt x="1000" y="1646"/>
                      <a:pt x="1655" y="972"/>
                      <a:pt x="1912" y="139"/>
                    </a:cubicBezTo>
                    <a:cubicBezTo>
                      <a:pt x="1936" y="55"/>
                      <a:pt x="1873" y="0"/>
                      <a:pt x="1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30"/>
              <p:cNvSpPr/>
              <p:nvPr/>
            </p:nvSpPr>
            <p:spPr>
              <a:xfrm>
                <a:off x="5606775" y="2453875"/>
                <a:ext cx="24600" cy="22150"/>
              </a:xfrm>
              <a:custGeom>
                <a:avLst/>
                <a:gdLst/>
                <a:ahLst/>
                <a:cxnLst/>
                <a:rect l="l" t="t" r="r" b="b"/>
                <a:pathLst>
                  <a:path w="984" h="886" extrusionOk="0">
                    <a:moveTo>
                      <a:pt x="856" y="1"/>
                    </a:moveTo>
                    <a:cubicBezTo>
                      <a:pt x="812" y="1"/>
                      <a:pt x="770" y="24"/>
                      <a:pt x="754" y="81"/>
                    </a:cubicBezTo>
                    <a:cubicBezTo>
                      <a:pt x="733" y="140"/>
                      <a:pt x="714" y="200"/>
                      <a:pt x="674" y="280"/>
                    </a:cubicBezTo>
                    <a:lnTo>
                      <a:pt x="516" y="438"/>
                    </a:lnTo>
                    <a:cubicBezTo>
                      <a:pt x="376" y="536"/>
                      <a:pt x="218" y="616"/>
                      <a:pt x="59" y="695"/>
                    </a:cubicBezTo>
                    <a:cubicBezTo>
                      <a:pt x="19" y="716"/>
                      <a:pt x="0" y="795"/>
                      <a:pt x="40" y="835"/>
                    </a:cubicBezTo>
                    <a:cubicBezTo>
                      <a:pt x="52" y="872"/>
                      <a:pt x="81" y="886"/>
                      <a:pt x="116" y="886"/>
                    </a:cubicBezTo>
                    <a:cubicBezTo>
                      <a:pt x="135" y="886"/>
                      <a:pt x="157" y="881"/>
                      <a:pt x="178" y="874"/>
                    </a:cubicBezTo>
                    <a:cubicBezTo>
                      <a:pt x="495" y="716"/>
                      <a:pt x="852" y="517"/>
                      <a:pt x="971" y="121"/>
                    </a:cubicBezTo>
                    <a:cubicBezTo>
                      <a:pt x="983" y="51"/>
                      <a:pt x="919"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30"/>
              <p:cNvSpPr/>
              <p:nvPr/>
            </p:nvSpPr>
            <p:spPr>
              <a:xfrm>
                <a:off x="5280175" y="2435075"/>
                <a:ext cx="249800" cy="250975"/>
              </a:xfrm>
              <a:custGeom>
                <a:avLst/>
                <a:gdLst/>
                <a:ahLst/>
                <a:cxnLst/>
                <a:rect l="l" t="t" r="r" b="b"/>
                <a:pathLst>
                  <a:path w="9992" h="10039" extrusionOk="0">
                    <a:moveTo>
                      <a:pt x="0" y="1"/>
                    </a:moveTo>
                    <a:cubicBezTo>
                      <a:pt x="259" y="1983"/>
                      <a:pt x="397" y="4005"/>
                      <a:pt x="1131" y="5887"/>
                    </a:cubicBezTo>
                    <a:cubicBezTo>
                      <a:pt x="1488" y="6799"/>
                      <a:pt x="1964" y="7671"/>
                      <a:pt x="2677" y="8345"/>
                    </a:cubicBezTo>
                    <a:cubicBezTo>
                      <a:pt x="3813" y="9406"/>
                      <a:pt x="5968" y="10038"/>
                      <a:pt x="7771" y="10038"/>
                    </a:cubicBezTo>
                    <a:cubicBezTo>
                      <a:pt x="8327" y="10038"/>
                      <a:pt x="8849" y="9978"/>
                      <a:pt x="9298" y="9852"/>
                    </a:cubicBezTo>
                    <a:cubicBezTo>
                      <a:pt x="9991" y="7870"/>
                      <a:pt x="9515" y="4679"/>
                      <a:pt x="8207" y="3112"/>
                    </a:cubicBezTo>
                    <a:cubicBezTo>
                      <a:pt x="7554" y="2359"/>
                      <a:pt x="6700" y="1843"/>
                      <a:pt x="5828" y="1428"/>
                    </a:cubicBezTo>
                    <a:cubicBezTo>
                      <a:pt x="3986" y="595"/>
                      <a:pt x="1964" y="3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30"/>
              <p:cNvSpPr/>
              <p:nvPr/>
            </p:nvSpPr>
            <p:spPr>
              <a:xfrm>
                <a:off x="5352050" y="2511400"/>
                <a:ext cx="170500" cy="171300"/>
              </a:xfrm>
              <a:custGeom>
                <a:avLst/>
                <a:gdLst/>
                <a:ahLst/>
                <a:cxnLst/>
                <a:rect l="l" t="t" r="r" b="b"/>
                <a:pathLst>
                  <a:path w="6820" h="6852" extrusionOk="0">
                    <a:moveTo>
                      <a:pt x="1" y="0"/>
                    </a:moveTo>
                    <a:lnTo>
                      <a:pt x="1" y="0"/>
                    </a:lnTo>
                    <a:cubicBezTo>
                      <a:pt x="178" y="1348"/>
                      <a:pt x="257" y="2736"/>
                      <a:pt x="773" y="4024"/>
                    </a:cubicBezTo>
                    <a:cubicBezTo>
                      <a:pt x="1011" y="4639"/>
                      <a:pt x="1328" y="5234"/>
                      <a:pt x="1824" y="5689"/>
                    </a:cubicBezTo>
                    <a:cubicBezTo>
                      <a:pt x="2594" y="6414"/>
                      <a:pt x="4067" y="6852"/>
                      <a:pt x="5295" y="6852"/>
                    </a:cubicBezTo>
                    <a:cubicBezTo>
                      <a:pt x="5678" y="6852"/>
                      <a:pt x="6037" y="6809"/>
                      <a:pt x="6344" y="6720"/>
                    </a:cubicBezTo>
                    <a:cubicBezTo>
                      <a:pt x="6820" y="5372"/>
                      <a:pt x="6502" y="3191"/>
                      <a:pt x="5591" y="2121"/>
                    </a:cubicBezTo>
                    <a:cubicBezTo>
                      <a:pt x="5154" y="1605"/>
                      <a:pt x="4579" y="1249"/>
                      <a:pt x="3965" y="971"/>
                    </a:cubicBezTo>
                    <a:cubicBezTo>
                      <a:pt x="2715" y="397"/>
                      <a:pt x="1348" y="238"/>
                      <a:pt x="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8" name="Google Shape;3098;p30"/>
              <p:cNvSpPr/>
              <p:nvPr/>
            </p:nvSpPr>
            <p:spPr>
              <a:xfrm>
                <a:off x="5309925" y="2467200"/>
                <a:ext cx="219500" cy="230825"/>
              </a:xfrm>
              <a:custGeom>
                <a:avLst/>
                <a:gdLst/>
                <a:ahLst/>
                <a:cxnLst/>
                <a:rect l="l" t="t" r="r" b="b"/>
                <a:pathLst>
                  <a:path w="8780" h="9233" extrusionOk="0">
                    <a:moveTo>
                      <a:pt x="140" y="1"/>
                    </a:moveTo>
                    <a:cubicBezTo>
                      <a:pt x="63" y="1"/>
                      <a:pt x="1" y="108"/>
                      <a:pt x="60" y="183"/>
                    </a:cubicBezTo>
                    <a:cubicBezTo>
                      <a:pt x="1091" y="1332"/>
                      <a:pt x="2141" y="2442"/>
                      <a:pt x="3192" y="3553"/>
                    </a:cubicBezTo>
                    <a:cubicBezTo>
                      <a:pt x="4400" y="4840"/>
                      <a:pt x="5610" y="6109"/>
                      <a:pt x="6819" y="7378"/>
                    </a:cubicBezTo>
                    <a:cubicBezTo>
                      <a:pt x="7413" y="7993"/>
                      <a:pt x="7989" y="8587"/>
                      <a:pt x="8563" y="9201"/>
                    </a:cubicBezTo>
                    <a:cubicBezTo>
                      <a:pt x="8586" y="9224"/>
                      <a:pt x="8610" y="9233"/>
                      <a:pt x="8633" y="9233"/>
                    </a:cubicBezTo>
                    <a:cubicBezTo>
                      <a:pt x="8713" y="9233"/>
                      <a:pt x="8779" y="9120"/>
                      <a:pt x="8703" y="9043"/>
                    </a:cubicBezTo>
                    <a:cubicBezTo>
                      <a:pt x="7612" y="7893"/>
                      <a:pt x="6502" y="6743"/>
                      <a:pt x="5412" y="5593"/>
                    </a:cubicBezTo>
                    <a:cubicBezTo>
                      <a:pt x="4202" y="4325"/>
                      <a:pt x="3013" y="3077"/>
                      <a:pt x="1823" y="1788"/>
                    </a:cubicBezTo>
                    <a:cubicBezTo>
                      <a:pt x="1268" y="1213"/>
                      <a:pt x="734" y="619"/>
                      <a:pt x="219" y="43"/>
                    </a:cubicBezTo>
                    <a:cubicBezTo>
                      <a:pt x="193" y="13"/>
                      <a:pt x="166"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9" name="Google Shape;3099;p30"/>
              <p:cNvSpPr/>
              <p:nvPr/>
            </p:nvSpPr>
            <p:spPr>
              <a:xfrm>
                <a:off x="5309900" y="2468775"/>
                <a:ext cx="40200" cy="35325"/>
              </a:xfrm>
              <a:custGeom>
                <a:avLst/>
                <a:gdLst/>
                <a:ahLst/>
                <a:cxnLst/>
                <a:rect l="l" t="t" r="r" b="b"/>
                <a:pathLst>
                  <a:path w="1608" h="1413" extrusionOk="0">
                    <a:moveTo>
                      <a:pt x="1449" y="1"/>
                    </a:moveTo>
                    <a:cubicBezTo>
                      <a:pt x="1409" y="1"/>
                      <a:pt x="1349" y="59"/>
                      <a:pt x="1349" y="120"/>
                    </a:cubicBezTo>
                    <a:cubicBezTo>
                      <a:pt x="1388" y="416"/>
                      <a:pt x="1290" y="694"/>
                      <a:pt x="1052" y="892"/>
                    </a:cubicBezTo>
                    <a:cubicBezTo>
                      <a:pt x="933" y="992"/>
                      <a:pt x="775" y="1071"/>
                      <a:pt x="635" y="1130"/>
                    </a:cubicBezTo>
                    <a:cubicBezTo>
                      <a:pt x="507" y="1173"/>
                      <a:pt x="389" y="1206"/>
                      <a:pt x="266" y="1206"/>
                    </a:cubicBezTo>
                    <a:cubicBezTo>
                      <a:pt x="218" y="1206"/>
                      <a:pt x="170" y="1201"/>
                      <a:pt x="120" y="1190"/>
                    </a:cubicBezTo>
                    <a:cubicBezTo>
                      <a:pt x="61" y="1190"/>
                      <a:pt x="1" y="1249"/>
                      <a:pt x="1" y="1309"/>
                    </a:cubicBezTo>
                    <a:cubicBezTo>
                      <a:pt x="1" y="1368"/>
                      <a:pt x="61" y="1407"/>
                      <a:pt x="120" y="1407"/>
                    </a:cubicBezTo>
                    <a:cubicBezTo>
                      <a:pt x="156" y="1411"/>
                      <a:pt x="192" y="1413"/>
                      <a:pt x="228" y="1413"/>
                    </a:cubicBezTo>
                    <a:cubicBezTo>
                      <a:pt x="389" y="1413"/>
                      <a:pt x="549" y="1377"/>
                      <a:pt x="695" y="1328"/>
                    </a:cubicBezTo>
                    <a:cubicBezTo>
                      <a:pt x="873" y="1249"/>
                      <a:pt x="1052" y="1169"/>
                      <a:pt x="1211" y="1051"/>
                    </a:cubicBezTo>
                    <a:cubicBezTo>
                      <a:pt x="1468" y="813"/>
                      <a:pt x="1607" y="456"/>
                      <a:pt x="1568" y="120"/>
                    </a:cubicBezTo>
                    <a:cubicBezTo>
                      <a:pt x="1547" y="59"/>
                      <a:pt x="1528"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30"/>
              <p:cNvSpPr/>
              <p:nvPr/>
            </p:nvSpPr>
            <p:spPr>
              <a:xfrm>
                <a:off x="5314875" y="2476700"/>
                <a:ext cx="69400" cy="60000"/>
              </a:xfrm>
              <a:custGeom>
                <a:avLst/>
                <a:gdLst/>
                <a:ahLst/>
                <a:cxnLst/>
                <a:rect l="l" t="t" r="r" b="b"/>
                <a:pathLst>
                  <a:path w="2776" h="2400" extrusionOk="0">
                    <a:moveTo>
                      <a:pt x="2597" y="1"/>
                    </a:moveTo>
                    <a:cubicBezTo>
                      <a:pt x="2533" y="1"/>
                      <a:pt x="2466" y="56"/>
                      <a:pt x="2479" y="139"/>
                    </a:cubicBezTo>
                    <a:cubicBezTo>
                      <a:pt x="2558" y="437"/>
                      <a:pt x="2418" y="773"/>
                      <a:pt x="2260" y="1051"/>
                    </a:cubicBezTo>
                    <a:cubicBezTo>
                      <a:pt x="2101" y="1289"/>
                      <a:pt x="1903" y="1507"/>
                      <a:pt x="1686" y="1666"/>
                    </a:cubicBezTo>
                    <a:cubicBezTo>
                      <a:pt x="1271" y="2006"/>
                      <a:pt x="748" y="2183"/>
                      <a:pt x="220" y="2183"/>
                    </a:cubicBezTo>
                    <a:cubicBezTo>
                      <a:pt x="193" y="2183"/>
                      <a:pt x="166" y="2182"/>
                      <a:pt x="140" y="2181"/>
                    </a:cubicBezTo>
                    <a:cubicBezTo>
                      <a:pt x="0" y="2181"/>
                      <a:pt x="0" y="2380"/>
                      <a:pt x="140" y="2399"/>
                    </a:cubicBezTo>
                    <a:cubicBezTo>
                      <a:pt x="166" y="2400"/>
                      <a:pt x="193" y="2400"/>
                      <a:pt x="219" y="2400"/>
                    </a:cubicBezTo>
                    <a:cubicBezTo>
                      <a:pt x="808" y="2400"/>
                      <a:pt x="1408" y="2183"/>
                      <a:pt x="1863" y="1804"/>
                    </a:cubicBezTo>
                    <a:cubicBezTo>
                      <a:pt x="2101" y="1606"/>
                      <a:pt x="2320" y="1368"/>
                      <a:pt x="2479" y="1090"/>
                    </a:cubicBezTo>
                    <a:cubicBezTo>
                      <a:pt x="2637" y="794"/>
                      <a:pt x="2775" y="416"/>
                      <a:pt x="2696" y="80"/>
                    </a:cubicBezTo>
                    <a:cubicBezTo>
                      <a:pt x="2680" y="25"/>
                      <a:pt x="2639" y="1"/>
                      <a:pt x="2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30"/>
              <p:cNvSpPr/>
              <p:nvPr/>
            </p:nvSpPr>
            <p:spPr>
              <a:xfrm>
                <a:off x="5332700" y="2493925"/>
                <a:ext cx="81125" cy="75450"/>
              </a:xfrm>
              <a:custGeom>
                <a:avLst/>
                <a:gdLst/>
                <a:ahLst/>
                <a:cxnLst/>
                <a:rect l="l" t="t" r="r" b="b"/>
                <a:pathLst>
                  <a:path w="3245" h="3018" extrusionOk="0">
                    <a:moveTo>
                      <a:pt x="3113" y="0"/>
                    </a:moveTo>
                    <a:cubicBezTo>
                      <a:pt x="3075" y="0"/>
                      <a:pt x="3042" y="20"/>
                      <a:pt x="3034" y="65"/>
                    </a:cubicBezTo>
                    <a:cubicBezTo>
                      <a:pt x="2836" y="1551"/>
                      <a:pt x="1626" y="2701"/>
                      <a:pt x="140" y="2801"/>
                    </a:cubicBezTo>
                    <a:cubicBezTo>
                      <a:pt x="1" y="2801"/>
                      <a:pt x="1" y="3018"/>
                      <a:pt x="140" y="3018"/>
                    </a:cubicBezTo>
                    <a:cubicBezTo>
                      <a:pt x="1705" y="2899"/>
                      <a:pt x="3014" y="1691"/>
                      <a:pt x="3233" y="124"/>
                    </a:cubicBezTo>
                    <a:cubicBezTo>
                      <a:pt x="3244" y="50"/>
                      <a:pt x="3173" y="0"/>
                      <a:pt x="3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30"/>
              <p:cNvSpPr/>
              <p:nvPr/>
            </p:nvSpPr>
            <p:spPr>
              <a:xfrm>
                <a:off x="5343775" y="2502825"/>
                <a:ext cx="98975" cy="103775"/>
              </a:xfrm>
              <a:custGeom>
                <a:avLst/>
                <a:gdLst/>
                <a:ahLst/>
                <a:cxnLst/>
                <a:rect l="l" t="t" r="r" b="b"/>
                <a:pathLst>
                  <a:path w="3959" h="4151" extrusionOk="0">
                    <a:moveTo>
                      <a:pt x="3840" y="1"/>
                    </a:moveTo>
                    <a:cubicBezTo>
                      <a:pt x="3791" y="1"/>
                      <a:pt x="3741" y="36"/>
                      <a:pt x="3741" y="106"/>
                    </a:cubicBezTo>
                    <a:cubicBezTo>
                      <a:pt x="3781" y="1652"/>
                      <a:pt x="2690" y="2920"/>
                      <a:pt x="1362" y="3555"/>
                    </a:cubicBezTo>
                    <a:cubicBezTo>
                      <a:pt x="966" y="3732"/>
                      <a:pt x="549" y="3851"/>
                      <a:pt x="133" y="3951"/>
                    </a:cubicBezTo>
                    <a:cubicBezTo>
                      <a:pt x="0" y="3969"/>
                      <a:pt x="49" y="4151"/>
                      <a:pt x="174" y="4151"/>
                    </a:cubicBezTo>
                    <a:cubicBezTo>
                      <a:pt x="180" y="4151"/>
                      <a:pt x="186" y="4150"/>
                      <a:pt x="192" y="4149"/>
                    </a:cubicBezTo>
                    <a:cubicBezTo>
                      <a:pt x="1719" y="3832"/>
                      <a:pt x="3146" y="2900"/>
                      <a:pt x="3720" y="1393"/>
                    </a:cubicBezTo>
                    <a:cubicBezTo>
                      <a:pt x="3879" y="978"/>
                      <a:pt x="3958" y="542"/>
                      <a:pt x="3939" y="106"/>
                    </a:cubicBezTo>
                    <a:cubicBezTo>
                      <a:pt x="3939" y="36"/>
                      <a:pt x="3890" y="1"/>
                      <a:pt x="3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30"/>
              <p:cNvSpPr/>
              <p:nvPr/>
            </p:nvSpPr>
            <p:spPr>
              <a:xfrm>
                <a:off x="5372175" y="2530575"/>
                <a:ext cx="94175" cy="97925"/>
              </a:xfrm>
              <a:custGeom>
                <a:avLst/>
                <a:gdLst/>
                <a:ahLst/>
                <a:cxnLst/>
                <a:rect l="l" t="t" r="r" b="b"/>
                <a:pathLst>
                  <a:path w="3767" h="3917" extrusionOk="0">
                    <a:moveTo>
                      <a:pt x="3630" y="1"/>
                    </a:moveTo>
                    <a:cubicBezTo>
                      <a:pt x="3590" y="1"/>
                      <a:pt x="3551" y="20"/>
                      <a:pt x="3536" y="66"/>
                    </a:cubicBezTo>
                    <a:cubicBezTo>
                      <a:pt x="3298" y="1433"/>
                      <a:pt x="2407" y="2622"/>
                      <a:pt x="1197" y="3296"/>
                    </a:cubicBezTo>
                    <a:cubicBezTo>
                      <a:pt x="861" y="3476"/>
                      <a:pt x="504" y="3614"/>
                      <a:pt x="126" y="3713"/>
                    </a:cubicBezTo>
                    <a:cubicBezTo>
                      <a:pt x="1" y="3749"/>
                      <a:pt x="38" y="3917"/>
                      <a:pt x="135" y="3917"/>
                    </a:cubicBezTo>
                    <a:cubicBezTo>
                      <a:pt x="145" y="3917"/>
                      <a:pt x="155" y="3915"/>
                      <a:pt x="166" y="3912"/>
                    </a:cubicBezTo>
                    <a:cubicBezTo>
                      <a:pt x="1554" y="3574"/>
                      <a:pt x="2764" y="2583"/>
                      <a:pt x="3377" y="1295"/>
                    </a:cubicBezTo>
                    <a:cubicBezTo>
                      <a:pt x="3536" y="918"/>
                      <a:pt x="3675" y="542"/>
                      <a:pt x="3755" y="125"/>
                    </a:cubicBezTo>
                    <a:cubicBezTo>
                      <a:pt x="3766" y="51"/>
                      <a:pt x="3696" y="1"/>
                      <a:pt x="3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30"/>
              <p:cNvSpPr/>
              <p:nvPr/>
            </p:nvSpPr>
            <p:spPr>
              <a:xfrm>
                <a:off x="5405075" y="2574950"/>
                <a:ext cx="78825" cy="71775"/>
              </a:xfrm>
              <a:custGeom>
                <a:avLst/>
                <a:gdLst/>
                <a:ahLst/>
                <a:cxnLst/>
                <a:rect l="l" t="t" r="r" b="b"/>
                <a:pathLst>
                  <a:path w="3153" h="2871" extrusionOk="0">
                    <a:moveTo>
                      <a:pt x="3015" y="1"/>
                    </a:moveTo>
                    <a:cubicBezTo>
                      <a:pt x="2984" y="1"/>
                      <a:pt x="2953" y="17"/>
                      <a:pt x="2934" y="54"/>
                    </a:cubicBezTo>
                    <a:cubicBezTo>
                      <a:pt x="2656" y="649"/>
                      <a:pt x="2280" y="1204"/>
                      <a:pt x="1823" y="1661"/>
                    </a:cubicBezTo>
                    <a:cubicBezTo>
                      <a:pt x="1368" y="2116"/>
                      <a:pt x="793" y="2573"/>
                      <a:pt x="139" y="2652"/>
                    </a:cubicBezTo>
                    <a:cubicBezTo>
                      <a:pt x="6" y="2670"/>
                      <a:pt x="0" y="2871"/>
                      <a:pt x="121" y="2871"/>
                    </a:cubicBezTo>
                    <a:cubicBezTo>
                      <a:pt x="127" y="2871"/>
                      <a:pt x="133" y="2870"/>
                      <a:pt x="139" y="2869"/>
                    </a:cubicBezTo>
                    <a:cubicBezTo>
                      <a:pt x="832" y="2771"/>
                      <a:pt x="1408" y="2354"/>
                      <a:pt x="1903" y="1878"/>
                    </a:cubicBezTo>
                    <a:cubicBezTo>
                      <a:pt x="2399" y="1383"/>
                      <a:pt x="2815" y="808"/>
                      <a:pt x="3113" y="154"/>
                    </a:cubicBezTo>
                    <a:cubicBezTo>
                      <a:pt x="3153" y="73"/>
                      <a:pt x="3083" y="1"/>
                      <a:pt x="3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30"/>
              <p:cNvSpPr/>
              <p:nvPr/>
            </p:nvSpPr>
            <p:spPr>
              <a:xfrm>
                <a:off x="5443075" y="2609225"/>
                <a:ext cx="48825" cy="48625"/>
              </a:xfrm>
              <a:custGeom>
                <a:avLst/>
                <a:gdLst/>
                <a:ahLst/>
                <a:cxnLst/>
                <a:rect l="l" t="t" r="r" b="b"/>
                <a:pathLst>
                  <a:path w="1953" h="1945" extrusionOk="0">
                    <a:moveTo>
                      <a:pt x="1818" y="1"/>
                    </a:moveTo>
                    <a:cubicBezTo>
                      <a:pt x="1773" y="1"/>
                      <a:pt x="1728" y="23"/>
                      <a:pt x="1712" y="71"/>
                    </a:cubicBezTo>
                    <a:cubicBezTo>
                      <a:pt x="1493" y="845"/>
                      <a:pt x="879" y="1479"/>
                      <a:pt x="105" y="1736"/>
                    </a:cubicBezTo>
                    <a:cubicBezTo>
                      <a:pt x="1" y="1771"/>
                      <a:pt x="35" y="1945"/>
                      <a:pt x="125" y="1945"/>
                    </a:cubicBezTo>
                    <a:cubicBezTo>
                      <a:pt x="138" y="1945"/>
                      <a:pt x="151" y="1942"/>
                      <a:pt x="165" y="1934"/>
                    </a:cubicBezTo>
                    <a:cubicBezTo>
                      <a:pt x="998" y="1657"/>
                      <a:pt x="1672" y="964"/>
                      <a:pt x="1929" y="131"/>
                    </a:cubicBezTo>
                    <a:cubicBezTo>
                      <a:pt x="1952" y="48"/>
                      <a:pt x="1885"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30"/>
              <p:cNvSpPr/>
              <p:nvPr/>
            </p:nvSpPr>
            <p:spPr>
              <a:xfrm>
                <a:off x="5474950" y="2646200"/>
                <a:ext cx="24400" cy="22500"/>
              </a:xfrm>
              <a:custGeom>
                <a:avLst/>
                <a:gdLst/>
                <a:ahLst/>
                <a:cxnLst/>
                <a:rect l="l" t="t" r="r" b="b"/>
                <a:pathLst>
                  <a:path w="976" h="900" extrusionOk="0">
                    <a:moveTo>
                      <a:pt x="842" y="0"/>
                    </a:moveTo>
                    <a:cubicBezTo>
                      <a:pt x="801" y="0"/>
                      <a:pt x="761" y="24"/>
                      <a:pt x="754" y="80"/>
                    </a:cubicBezTo>
                    <a:cubicBezTo>
                      <a:pt x="733" y="159"/>
                      <a:pt x="694" y="218"/>
                      <a:pt x="654" y="278"/>
                    </a:cubicBezTo>
                    <a:cubicBezTo>
                      <a:pt x="614" y="336"/>
                      <a:pt x="556" y="397"/>
                      <a:pt x="495" y="436"/>
                    </a:cubicBezTo>
                    <a:cubicBezTo>
                      <a:pt x="376" y="555"/>
                      <a:pt x="218" y="614"/>
                      <a:pt x="59" y="693"/>
                    </a:cubicBezTo>
                    <a:cubicBezTo>
                      <a:pt x="1" y="733"/>
                      <a:pt x="1" y="793"/>
                      <a:pt x="20" y="852"/>
                    </a:cubicBezTo>
                    <a:cubicBezTo>
                      <a:pt x="35" y="881"/>
                      <a:pt x="81" y="900"/>
                      <a:pt x="120" y="900"/>
                    </a:cubicBezTo>
                    <a:cubicBezTo>
                      <a:pt x="135" y="900"/>
                      <a:pt x="148" y="897"/>
                      <a:pt x="159" y="891"/>
                    </a:cubicBezTo>
                    <a:cubicBezTo>
                      <a:pt x="495" y="714"/>
                      <a:pt x="852" y="516"/>
                      <a:pt x="952" y="138"/>
                    </a:cubicBezTo>
                    <a:cubicBezTo>
                      <a:pt x="976" y="55"/>
                      <a:pt x="906"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30"/>
              <p:cNvSpPr/>
              <p:nvPr/>
            </p:nvSpPr>
            <p:spPr>
              <a:xfrm>
                <a:off x="5732650" y="2135475"/>
                <a:ext cx="321150" cy="193650"/>
              </a:xfrm>
              <a:custGeom>
                <a:avLst/>
                <a:gdLst/>
                <a:ahLst/>
                <a:cxnLst/>
                <a:rect l="l" t="t" r="r" b="b"/>
                <a:pathLst>
                  <a:path w="12846" h="7746" extrusionOk="0">
                    <a:moveTo>
                      <a:pt x="6315" y="0"/>
                    </a:moveTo>
                    <a:cubicBezTo>
                      <a:pt x="5574" y="0"/>
                      <a:pt x="4830" y="104"/>
                      <a:pt x="4143" y="388"/>
                    </a:cubicBezTo>
                    <a:cubicBezTo>
                      <a:pt x="2240" y="1141"/>
                      <a:pt x="318" y="3718"/>
                      <a:pt x="0" y="5800"/>
                    </a:cubicBezTo>
                    <a:cubicBezTo>
                      <a:pt x="1142" y="6910"/>
                      <a:pt x="3434" y="7745"/>
                      <a:pt x="5305" y="7745"/>
                    </a:cubicBezTo>
                    <a:cubicBezTo>
                      <a:pt x="5740" y="7745"/>
                      <a:pt x="6152" y="7700"/>
                      <a:pt x="6521" y="7603"/>
                    </a:cubicBezTo>
                    <a:cubicBezTo>
                      <a:pt x="7473" y="7346"/>
                      <a:pt x="8326" y="6810"/>
                      <a:pt x="9059" y="6176"/>
                    </a:cubicBezTo>
                    <a:cubicBezTo>
                      <a:pt x="10605" y="4849"/>
                      <a:pt x="11675" y="3144"/>
                      <a:pt x="12845" y="1498"/>
                    </a:cubicBezTo>
                    <a:cubicBezTo>
                      <a:pt x="10942" y="884"/>
                      <a:pt x="9059" y="150"/>
                      <a:pt x="7037" y="31"/>
                    </a:cubicBezTo>
                    <a:cubicBezTo>
                      <a:pt x="6798" y="11"/>
                      <a:pt x="6557" y="0"/>
                      <a:pt x="6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30"/>
              <p:cNvSpPr/>
              <p:nvPr/>
            </p:nvSpPr>
            <p:spPr>
              <a:xfrm>
                <a:off x="5735100" y="2180725"/>
                <a:ext cx="219075" cy="132450"/>
              </a:xfrm>
              <a:custGeom>
                <a:avLst/>
                <a:gdLst/>
                <a:ahLst/>
                <a:cxnLst/>
                <a:rect l="l" t="t" r="r" b="b"/>
                <a:pathLst>
                  <a:path w="8763" h="5298" extrusionOk="0">
                    <a:moveTo>
                      <a:pt x="4280" y="1"/>
                    </a:moveTo>
                    <a:cubicBezTo>
                      <a:pt x="3787" y="1"/>
                      <a:pt x="3290" y="72"/>
                      <a:pt x="2836" y="263"/>
                    </a:cubicBezTo>
                    <a:cubicBezTo>
                      <a:pt x="1528" y="779"/>
                      <a:pt x="220" y="2542"/>
                      <a:pt x="1" y="3950"/>
                    </a:cubicBezTo>
                    <a:cubicBezTo>
                      <a:pt x="772" y="4722"/>
                      <a:pt x="2339" y="5297"/>
                      <a:pt x="3623" y="5297"/>
                    </a:cubicBezTo>
                    <a:cubicBezTo>
                      <a:pt x="3922" y="5297"/>
                      <a:pt x="4207" y="5266"/>
                      <a:pt x="4462" y="5198"/>
                    </a:cubicBezTo>
                    <a:cubicBezTo>
                      <a:pt x="5115" y="5021"/>
                      <a:pt x="5670" y="4643"/>
                      <a:pt x="6185" y="4207"/>
                    </a:cubicBezTo>
                    <a:cubicBezTo>
                      <a:pt x="7237" y="3316"/>
                      <a:pt x="7969" y="2146"/>
                      <a:pt x="8762" y="1036"/>
                    </a:cubicBezTo>
                    <a:cubicBezTo>
                      <a:pt x="7475" y="600"/>
                      <a:pt x="6185" y="105"/>
                      <a:pt x="4798" y="26"/>
                    </a:cubicBezTo>
                    <a:cubicBezTo>
                      <a:pt x="4627" y="10"/>
                      <a:pt x="4454" y="1"/>
                      <a:pt x="428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30"/>
              <p:cNvSpPr/>
              <p:nvPr/>
            </p:nvSpPr>
            <p:spPr>
              <a:xfrm>
                <a:off x="5710600" y="2185650"/>
                <a:ext cx="300800" cy="103375"/>
              </a:xfrm>
              <a:custGeom>
                <a:avLst/>
                <a:gdLst/>
                <a:ahLst/>
                <a:cxnLst/>
                <a:rect l="l" t="t" r="r" b="b"/>
                <a:pathLst>
                  <a:path w="12032" h="4135" extrusionOk="0">
                    <a:moveTo>
                      <a:pt x="11895" y="1"/>
                    </a:moveTo>
                    <a:cubicBezTo>
                      <a:pt x="11885" y="1"/>
                      <a:pt x="11875" y="3"/>
                      <a:pt x="11864" y="6"/>
                    </a:cubicBezTo>
                    <a:cubicBezTo>
                      <a:pt x="10416" y="542"/>
                      <a:pt x="8970" y="1018"/>
                      <a:pt x="7522" y="1513"/>
                    </a:cubicBezTo>
                    <a:cubicBezTo>
                      <a:pt x="5838" y="2068"/>
                      <a:pt x="4173" y="2604"/>
                      <a:pt x="2508" y="3138"/>
                    </a:cubicBezTo>
                    <a:cubicBezTo>
                      <a:pt x="1694" y="3416"/>
                      <a:pt x="901" y="3674"/>
                      <a:pt x="108" y="3931"/>
                    </a:cubicBezTo>
                    <a:cubicBezTo>
                      <a:pt x="0" y="3967"/>
                      <a:pt x="23" y="4134"/>
                      <a:pt x="133" y="4134"/>
                    </a:cubicBezTo>
                    <a:cubicBezTo>
                      <a:pt x="144" y="4134"/>
                      <a:pt x="156" y="4133"/>
                      <a:pt x="169" y="4129"/>
                    </a:cubicBezTo>
                    <a:cubicBezTo>
                      <a:pt x="1675" y="3635"/>
                      <a:pt x="3201" y="3138"/>
                      <a:pt x="4707" y="2643"/>
                    </a:cubicBezTo>
                    <a:cubicBezTo>
                      <a:pt x="6372" y="2107"/>
                      <a:pt x="8019" y="1573"/>
                      <a:pt x="9684" y="997"/>
                    </a:cubicBezTo>
                    <a:cubicBezTo>
                      <a:pt x="10416" y="740"/>
                      <a:pt x="11170" y="482"/>
                      <a:pt x="11923" y="204"/>
                    </a:cubicBezTo>
                    <a:cubicBezTo>
                      <a:pt x="12031" y="168"/>
                      <a:pt x="11992" y="1"/>
                      <a:pt x="11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30"/>
              <p:cNvSpPr/>
              <p:nvPr/>
            </p:nvSpPr>
            <p:spPr>
              <a:xfrm>
                <a:off x="5969525" y="2171900"/>
                <a:ext cx="27500" cy="47275"/>
              </a:xfrm>
              <a:custGeom>
                <a:avLst/>
                <a:gdLst/>
                <a:ahLst/>
                <a:cxnLst/>
                <a:rect l="l" t="t" r="r" b="b"/>
                <a:pathLst>
                  <a:path w="1100" h="1891" extrusionOk="0">
                    <a:moveTo>
                      <a:pt x="344" y="0"/>
                    </a:moveTo>
                    <a:cubicBezTo>
                      <a:pt x="312" y="0"/>
                      <a:pt x="281" y="12"/>
                      <a:pt x="258" y="41"/>
                    </a:cubicBezTo>
                    <a:cubicBezTo>
                      <a:pt x="40" y="358"/>
                      <a:pt x="1" y="754"/>
                      <a:pt x="159" y="1092"/>
                    </a:cubicBezTo>
                    <a:cubicBezTo>
                      <a:pt x="297" y="1428"/>
                      <a:pt x="595" y="1746"/>
                      <a:pt x="931" y="1885"/>
                    </a:cubicBezTo>
                    <a:cubicBezTo>
                      <a:pt x="944" y="1889"/>
                      <a:pt x="956" y="1890"/>
                      <a:pt x="967" y="1890"/>
                    </a:cubicBezTo>
                    <a:cubicBezTo>
                      <a:pt x="1077" y="1890"/>
                      <a:pt x="1100" y="1723"/>
                      <a:pt x="992" y="1687"/>
                    </a:cubicBezTo>
                    <a:cubicBezTo>
                      <a:pt x="714" y="1568"/>
                      <a:pt x="476" y="1290"/>
                      <a:pt x="337" y="1013"/>
                    </a:cubicBezTo>
                    <a:cubicBezTo>
                      <a:pt x="218" y="735"/>
                      <a:pt x="258" y="398"/>
                      <a:pt x="437" y="141"/>
                    </a:cubicBezTo>
                    <a:cubicBezTo>
                      <a:pt x="493" y="70"/>
                      <a:pt x="419"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30"/>
              <p:cNvSpPr/>
              <p:nvPr/>
            </p:nvSpPr>
            <p:spPr>
              <a:xfrm>
                <a:off x="5932350" y="2162650"/>
                <a:ext cx="45200" cy="82450"/>
              </a:xfrm>
              <a:custGeom>
                <a:avLst/>
                <a:gdLst/>
                <a:ahLst/>
                <a:cxnLst/>
                <a:rect l="l" t="t" r="r" b="b"/>
                <a:pathLst>
                  <a:path w="1808" h="3298" extrusionOk="0">
                    <a:moveTo>
                      <a:pt x="512" y="0"/>
                    </a:moveTo>
                    <a:cubicBezTo>
                      <a:pt x="487" y="0"/>
                      <a:pt x="461" y="11"/>
                      <a:pt x="436" y="35"/>
                    </a:cubicBezTo>
                    <a:cubicBezTo>
                      <a:pt x="0" y="511"/>
                      <a:pt x="100" y="1343"/>
                      <a:pt x="338" y="1898"/>
                    </a:cubicBezTo>
                    <a:cubicBezTo>
                      <a:pt x="576" y="2493"/>
                      <a:pt x="1012" y="3008"/>
                      <a:pt x="1586" y="3286"/>
                    </a:cubicBezTo>
                    <a:cubicBezTo>
                      <a:pt x="1602" y="3294"/>
                      <a:pt x="1619" y="3298"/>
                      <a:pt x="1635" y="3298"/>
                    </a:cubicBezTo>
                    <a:cubicBezTo>
                      <a:pt x="1733" y="3298"/>
                      <a:pt x="1807" y="3159"/>
                      <a:pt x="1705" y="3107"/>
                    </a:cubicBezTo>
                    <a:cubicBezTo>
                      <a:pt x="1189" y="2850"/>
                      <a:pt x="774" y="2414"/>
                      <a:pt x="555" y="1878"/>
                    </a:cubicBezTo>
                    <a:cubicBezTo>
                      <a:pt x="436" y="1621"/>
                      <a:pt x="378" y="1343"/>
                      <a:pt x="357" y="1045"/>
                    </a:cubicBezTo>
                    <a:cubicBezTo>
                      <a:pt x="357" y="749"/>
                      <a:pt x="378" y="411"/>
                      <a:pt x="595" y="173"/>
                    </a:cubicBezTo>
                    <a:cubicBezTo>
                      <a:pt x="655" y="98"/>
                      <a:pt x="59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30"/>
              <p:cNvSpPr/>
              <p:nvPr/>
            </p:nvSpPr>
            <p:spPr>
              <a:xfrm>
                <a:off x="5899150" y="2162975"/>
                <a:ext cx="46750" cy="102425"/>
              </a:xfrm>
              <a:custGeom>
                <a:avLst/>
                <a:gdLst/>
                <a:ahLst/>
                <a:cxnLst/>
                <a:rect l="l" t="t" r="r" b="b"/>
                <a:pathLst>
                  <a:path w="1870" h="4097" extrusionOk="0">
                    <a:moveTo>
                      <a:pt x="415" y="1"/>
                    </a:moveTo>
                    <a:cubicBezTo>
                      <a:pt x="370" y="1"/>
                      <a:pt x="322" y="24"/>
                      <a:pt x="297" y="81"/>
                    </a:cubicBezTo>
                    <a:cubicBezTo>
                      <a:pt x="20" y="834"/>
                      <a:pt x="20" y="1687"/>
                      <a:pt x="318" y="2440"/>
                    </a:cubicBezTo>
                    <a:cubicBezTo>
                      <a:pt x="575" y="3114"/>
                      <a:pt x="1051" y="3688"/>
                      <a:pt x="1666" y="4085"/>
                    </a:cubicBezTo>
                    <a:cubicBezTo>
                      <a:pt x="1683" y="4093"/>
                      <a:pt x="1699" y="4097"/>
                      <a:pt x="1714" y="4097"/>
                    </a:cubicBezTo>
                    <a:cubicBezTo>
                      <a:pt x="1809" y="4097"/>
                      <a:pt x="1869" y="3958"/>
                      <a:pt x="1785" y="3907"/>
                    </a:cubicBezTo>
                    <a:cubicBezTo>
                      <a:pt x="516" y="3114"/>
                      <a:pt x="1" y="1528"/>
                      <a:pt x="516" y="120"/>
                    </a:cubicBezTo>
                    <a:cubicBezTo>
                      <a:pt x="540" y="50"/>
                      <a:pt x="480" y="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30"/>
              <p:cNvSpPr/>
              <p:nvPr/>
            </p:nvSpPr>
            <p:spPr>
              <a:xfrm>
                <a:off x="5857025" y="2157200"/>
                <a:ext cx="60900" cy="135475"/>
              </a:xfrm>
              <a:custGeom>
                <a:avLst/>
                <a:gdLst/>
                <a:ahLst/>
                <a:cxnLst/>
                <a:rect l="l" t="t" r="r" b="b"/>
                <a:pathLst>
                  <a:path w="2436" h="5419" extrusionOk="0">
                    <a:moveTo>
                      <a:pt x="908" y="1"/>
                    </a:moveTo>
                    <a:cubicBezTo>
                      <a:pt x="874" y="1"/>
                      <a:pt x="839" y="17"/>
                      <a:pt x="814" y="55"/>
                    </a:cubicBezTo>
                    <a:cubicBezTo>
                      <a:pt x="0" y="1461"/>
                      <a:pt x="357" y="3206"/>
                      <a:pt x="1308" y="4455"/>
                    </a:cubicBezTo>
                    <a:cubicBezTo>
                      <a:pt x="1586" y="4792"/>
                      <a:pt x="1884" y="5109"/>
                      <a:pt x="2220" y="5386"/>
                    </a:cubicBezTo>
                    <a:cubicBezTo>
                      <a:pt x="2243" y="5409"/>
                      <a:pt x="2267" y="5418"/>
                      <a:pt x="2291" y="5418"/>
                    </a:cubicBezTo>
                    <a:cubicBezTo>
                      <a:pt x="2371" y="5418"/>
                      <a:pt x="2436" y="5310"/>
                      <a:pt x="2360" y="5248"/>
                    </a:cubicBezTo>
                    <a:cubicBezTo>
                      <a:pt x="1229" y="4297"/>
                      <a:pt x="417" y="2909"/>
                      <a:pt x="595" y="1382"/>
                    </a:cubicBezTo>
                    <a:cubicBezTo>
                      <a:pt x="655" y="946"/>
                      <a:pt x="793" y="530"/>
                      <a:pt x="991" y="153"/>
                    </a:cubicBezTo>
                    <a:cubicBezTo>
                      <a:pt x="1045" y="72"/>
                      <a:pt x="980"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30"/>
              <p:cNvSpPr/>
              <p:nvPr/>
            </p:nvSpPr>
            <p:spPr>
              <a:xfrm>
                <a:off x="5832225" y="2170450"/>
                <a:ext cx="50575" cy="128475"/>
              </a:xfrm>
              <a:custGeom>
                <a:avLst/>
                <a:gdLst/>
                <a:ahLst/>
                <a:cxnLst/>
                <a:rect l="l" t="t" r="r" b="b"/>
                <a:pathLst>
                  <a:path w="2023" h="5139" extrusionOk="0">
                    <a:moveTo>
                      <a:pt x="542" y="0"/>
                    </a:moveTo>
                    <a:cubicBezTo>
                      <a:pt x="497" y="0"/>
                      <a:pt x="453" y="24"/>
                      <a:pt x="437" y="80"/>
                    </a:cubicBezTo>
                    <a:cubicBezTo>
                      <a:pt x="1" y="1447"/>
                      <a:pt x="239" y="2993"/>
                      <a:pt x="1013" y="4182"/>
                    </a:cubicBezTo>
                    <a:cubicBezTo>
                      <a:pt x="1230" y="4520"/>
                      <a:pt x="1488" y="4837"/>
                      <a:pt x="1806" y="5115"/>
                    </a:cubicBezTo>
                    <a:cubicBezTo>
                      <a:pt x="1826" y="5131"/>
                      <a:pt x="1848" y="5138"/>
                      <a:pt x="1869" y="5138"/>
                    </a:cubicBezTo>
                    <a:cubicBezTo>
                      <a:pt x="1951" y="5138"/>
                      <a:pt x="2023" y="5034"/>
                      <a:pt x="1944" y="4956"/>
                    </a:cubicBezTo>
                    <a:cubicBezTo>
                      <a:pt x="933" y="4044"/>
                      <a:pt x="378" y="2657"/>
                      <a:pt x="437" y="1269"/>
                    </a:cubicBezTo>
                    <a:cubicBezTo>
                      <a:pt x="458" y="892"/>
                      <a:pt x="537" y="495"/>
                      <a:pt x="656" y="138"/>
                    </a:cubicBezTo>
                    <a:cubicBezTo>
                      <a:pt x="680" y="55"/>
                      <a:pt x="610"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30"/>
              <p:cNvSpPr/>
              <p:nvPr/>
            </p:nvSpPr>
            <p:spPr>
              <a:xfrm>
                <a:off x="5806000" y="2201525"/>
                <a:ext cx="39225" cy="97775"/>
              </a:xfrm>
              <a:custGeom>
                <a:avLst/>
                <a:gdLst/>
                <a:ahLst/>
                <a:cxnLst/>
                <a:rect l="l" t="t" r="r" b="b"/>
                <a:pathLst>
                  <a:path w="1569" h="3911" extrusionOk="0">
                    <a:moveTo>
                      <a:pt x="146" y="1"/>
                    </a:moveTo>
                    <a:cubicBezTo>
                      <a:pt x="94" y="1"/>
                      <a:pt x="40" y="36"/>
                      <a:pt x="40" y="105"/>
                    </a:cubicBezTo>
                    <a:cubicBezTo>
                      <a:pt x="0" y="838"/>
                      <a:pt x="98" y="1591"/>
                      <a:pt x="336" y="2286"/>
                    </a:cubicBezTo>
                    <a:cubicBezTo>
                      <a:pt x="535" y="2900"/>
                      <a:pt x="833" y="3515"/>
                      <a:pt x="1367" y="3891"/>
                    </a:cubicBezTo>
                    <a:cubicBezTo>
                      <a:pt x="1388" y="3905"/>
                      <a:pt x="1408" y="3911"/>
                      <a:pt x="1427" y="3911"/>
                    </a:cubicBezTo>
                    <a:cubicBezTo>
                      <a:pt x="1515" y="3911"/>
                      <a:pt x="1568" y="3778"/>
                      <a:pt x="1486" y="3713"/>
                    </a:cubicBezTo>
                    <a:cubicBezTo>
                      <a:pt x="971" y="3336"/>
                      <a:pt x="693" y="2741"/>
                      <a:pt x="495" y="2146"/>
                    </a:cubicBezTo>
                    <a:cubicBezTo>
                      <a:pt x="297" y="1493"/>
                      <a:pt x="198" y="798"/>
                      <a:pt x="238" y="105"/>
                    </a:cubicBezTo>
                    <a:cubicBezTo>
                      <a:pt x="248" y="36"/>
                      <a:pt x="198"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30"/>
              <p:cNvSpPr/>
              <p:nvPr/>
            </p:nvSpPr>
            <p:spPr>
              <a:xfrm>
                <a:off x="5779700" y="2227900"/>
                <a:ext cx="26700" cy="63350"/>
              </a:xfrm>
              <a:custGeom>
                <a:avLst/>
                <a:gdLst/>
                <a:ahLst/>
                <a:cxnLst/>
                <a:rect l="l" t="t" r="r" b="b"/>
                <a:pathLst>
                  <a:path w="1068" h="2534" extrusionOk="0">
                    <a:moveTo>
                      <a:pt x="261" y="1"/>
                    </a:moveTo>
                    <a:cubicBezTo>
                      <a:pt x="218" y="1"/>
                      <a:pt x="175" y="24"/>
                      <a:pt x="159" y="81"/>
                    </a:cubicBezTo>
                    <a:cubicBezTo>
                      <a:pt x="1" y="933"/>
                      <a:pt x="259" y="1845"/>
                      <a:pt x="854" y="2500"/>
                    </a:cubicBezTo>
                    <a:cubicBezTo>
                      <a:pt x="873" y="2523"/>
                      <a:pt x="897" y="2533"/>
                      <a:pt x="921" y="2533"/>
                    </a:cubicBezTo>
                    <a:cubicBezTo>
                      <a:pt x="995" y="2533"/>
                      <a:pt x="1068" y="2436"/>
                      <a:pt x="992" y="2360"/>
                    </a:cubicBezTo>
                    <a:cubicBezTo>
                      <a:pt x="457" y="1765"/>
                      <a:pt x="220" y="914"/>
                      <a:pt x="378" y="121"/>
                    </a:cubicBezTo>
                    <a:cubicBezTo>
                      <a:pt x="389" y="50"/>
                      <a:pt x="325"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30"/>
              <p:cNvSpPr/>
              <p:nvPr/>
            </p:nvSpPr>
            <p:spPr>
              <a:xfrm>
                <a:off x="5757425" y="2257025"/>
                <a:ext cx="15875" cy="28925"/>
              </a:xfrm>
              <a:custGeom>
                <a:avLst/>
                <a:gdLst/>
                <a:ahLst/>
                <a:cxnLst/>
                <a:rect l="l" t="t" r="r" b="b"/>
                <a:pathLst>
                  <a:path w="635" h="1157" extrusionOk="0">
                    <a:moveTo>
                      <a:pt x="174" y="1"/>
                    </a:moveTo>
                    <a:cubicBezTo>
                      <a:pt x="133" y="1"/>
                      <a:pt x="95" y="20"/>
                      <a:pt x="80" y="66"/>
                    </a:cubicBezTo>
                    <a:cubicBezTo>
                      <a:pt x="0" y="462"/>
                      <a:pt x="218" y="799"/>
                      <a:pt x="437" y="1097"/>
                    </a:cubicBezTo>
                    <a:cubicBezTo>
                      <a:pt x="449" y="1135"/>
                      <a:pt x="479" y="1157"/>
                      <a:pt x="514" y="1157"/>
                    </a:cubicBezTo>
                    <a:cubicBezTo>
                      <a:pt x="533" y="1157"/>
                      <a:pt x="554" y="1150"/>
                      <a:pt x="575" y="1136"/>
                    </a:cubicBezTo>
                    <a:cubicBezTo>
                      <a:pt x="614" y="1116"/>
                      <a:pt x="635" y="1036"/>
                      <a:pt x="614" y="997"/>
                    </a:cubicBezTo>
                    <a:cubicBezTo>
                      <a:pt x="437" y="759"/>
                      <a:pt x="218" y="462"/>
                      <a:pt x="297" y="125"/>
                    </a:cubicBezTo>
                    <a:cubicBezTo>
                      <a:pt x="310" y="51"/>
                      <a:pt x="239"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30"/>
              <p:cNvSpPr/>
              <p:nvPr/>
            </p:nvSpPr>
            <p:spPr>
              <a:xfrm>
                <a:off x="5658300" y="2357375"/>
                <a:ext cx="338500" cy="190750"/>
              </a:xfrm>
              <a:custGeom>
                <a:avLst/>
                <a:gdLst/>
                <a:ahLst/>
                <a:cxnLst/>
                <a:rect l="l" t="t" r="r" b="b"/>
                <a:pathLst>
                  <a:path w="13540" h="7630" extrusionOk="0">
                    <a:moveTo>
                      <a:pt x="5905" y="0"/>
                    </a:moveTo>
                    <a:cubicBezTo>
                      <a:pt x="5767" y="0"/>
                      <a:pt x="5629" y="5"/>
                      <a:pt x="5491" y="16"/>
                    </a:cubicBezTo>
                    <a:cubicBezTo>
                      <a:pt x="3469" y="215"/>
                      <a:pt x="873" y="2157"/>
                      <a:pt x="1" y="4060"/>
                    </a:cubicBezTo>
                    <a:cubicBezTo>
                      <a:pt x="952" y="5784"/>
                      <a:pt x="3728" y="7568"/>
                      <a:pt x="5750" y="7628"/>
                    </a:cubicBezTo>
                    <a:cubicBezTo>
                      <a:pt x="5780" y="7629"/>
                      <a:pt x="5810" y="7629"/>
                      <a:pt x="5840" y="7629"/>
                    </a:cubicBezTo>
                    <a:cubicBezTo>
                      <a:pt x="6799" y="7629"/>
                      <a:pt x="7720" y="7339"/>
                      <a:pt x="8604" y="6954"/>
                    </a:cubicBezTo>
                    <a:cubicBezTo>
                      <a:pt x="10447" y="6141"/>
                      <a:pt x="11953" y="4793"/>
                      <a:pt x="13539" y="3545"/>
                    </a:cubicBezTo>
                    <a:cubicBezTo>
                      <a:pt x="11874" y="2414"/>
                      <a:pt x="10269" y="1185"/>
                      <a:pt x="8366" y="492"/>
                    </a:cubicBezTo>
                    <a:cubicBezTo>
                      <a:pt x="7581" y="202"/>
                      <a:pt x="6752" y="0"/>
                      <a:pt x="5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30"/>
              <p:cNvSpPr/>
              <p:nvPr/>
            </p:nvSpPr>
            <p:spPr>
              <a:xfrm>
                <a:off x="5660775" y="2389650"/>
                <a:ext cx="230950" cy="130225"/>
              </a:xfrm>
              <a:custGeom>
                <a:avLst/>
                <a:gdLst/>
                <a:ahLst/>
                <a:cxnLst/>
                <a:rect l="l" t="t" r="r" b="b"/>
                <a:pathLst>
                  <a:path w="9238" h="5209" extrusionOk="0">
                    <a:moveTo>
                      <a:pt x="4047" y="1"/>
                    </a:moveTo>
                    <a:cubicBezTo>
                      <a:pt x="3954" y="1"/>
                      <a:pt x="3860" y="5"/>
                      <a:pt x="3767" y="13"/>
                    </a:cubicBezTo>
                    <a:cubicBezTo>
                      <a:pt x="2379" y="153"/>
                      <a:pt x="595" y="1461"/>
                      <a:pt x="0" y="2769"/>
                    </a:cubicBezTo>
                    <a:cubicBezTo>
                      <a:pt x="655" y="3938"/>
                      <a:pt x="2558" y="5167"/>
                      <a:pt x="3925" y="5207"/>
                    </a:cubicBezTo>
                    <a:cubicBezTo>
                      <a:pt x="3957" y="5208"/>
                      <a:pt x="3990" y="5208"/>
                      <a:pt x="4022" y="5208"/>
                    </a:cubicBezTo>
                    <a:cubicBezTo>
                      <a:pt x="4662" y="5208"/>
                      <a:pt x="5283" y="5016"/>
                      <a:pt x="5868" y="4752"/>
                    </a:cubicBezTo>
                    <a:cubicBezTo>
                      <a:pt x="7136" y="4176"/>
                      <a:pt x="8167" y="3264"/>
                      <a:pt x="9238" y="2412"/>
                    </a:cubicBezTo>
                    <a:cubicBezTo>
                      <a:pt x="8109" y="1639"/>
                      <a:pt x="7018" y="806"/>
                      <a:pt x="5730" y="330"/>
                    </a:cubicBezTo>
                    <a:cubicBezTo>
                      <a:pt x="5186" y="144"/>
                      <a:pt x="4613" y="1"/>
                      <a:pt x="404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30"/>
              <p:cNvSpPr/>
              <p:nvPr/>
            </p:nvSpPr>
            <p:spPr>
              <a:xfrm>
                <a:off x="5635525" y="2445000"/>
                <a:ext cx="316175" cy="16900"/>
              </a:xfrm>
              <a:custGeom>
                <a:avLst/>
                <a:gdLst/>
                <a:ahLst/>
                <a:cxnLst/>
                <a:rect l="l" t="t" r="r" b="b"/>
                <a:pathLst>
                  <a:path w="12647" h="676" extrusionOk="0">
                    <a:moveTo>
                      <a:pt x="12507" y="0"/>
                    </a:moveTo>
                    <a:cubicBezTo>
                      <a:pt x="10982" y="99"/>
                      <a:pt x="9455" y="159"/>
                      <a:pt x="7909" y="217"/>
                    </a:cubicBezTo>
                    <a:cubicBezTo>
                      <a:pt x="6164" y="278"/>
                      <a:pt x="4401" y="336"/>
                      <a:pt x="2636" y="397"/>
                    </a:cubicBezTo>
                    <a:cubicBezTo>
                      <a:pt x="1803" y="416"/>
                      <a:pt x="971" y="436"/>
                      <a:pt x="138" y="476"/>
                    </a:cubicBezTo>
                    <a:cubicBezTo>
                      <a:pt x="6" y="476"/>
                      <a:pt x="0" y="675"/>
                      <a:pt x="121" y="675"/>
                    </a:cubicBezTo>
                    <a:cubicBezTo>
                      <a:pt x="127" y="675"/>
                      <a:pt x="132" y="675"/>
                      <a:pt x="138" y="674"/>
                    </a:cubicBezTo>
                    <a:cubicBezTo>
                      <a:pt x="1724" y="635"/>
                      <a:pt x="3310" y="574"/>
                      <a:pt x="4916" y="535"/>
                    </a:cubicBezTo>
                    <a:cubicBezTo>
                      <a:pt x="6661" y="476"/>
                      <a:pt x="8384" y="416"/>
                      <a:pt x="10129" y="336"/>
                    </a:cubicBezTo>
                    <a:cubicBezTo>
                      <a:pt x="10922" y="317"/>
                      <a:pt x="11715" y="278"/>
                      <a:pt x="12507" y="217"/>
                    </a:cubicBezTo>
                    <a:cubicBezTo>
                      <a:pt x="12647" y="198"/>
                      <a:pt x="12647" y="0"/>
                      <a:pt x="12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30"/>
              <p:cNvSpPr/>
              <p:nvPr/>
            </p:nvSpPr>
            <p:spPr>
              <a:xfrm>
                <a:off x="5911050" y="2423375"/>
                <a:ext cx="19275" cy="50075"/>
              </a:xfrm>
              <a:custGeom>
                <a:avLst/>
                <a:gdLst/>
                <a:ahLst/>
                <a:cxnLst/>
                <a:rect l="l" t="t" r="r" b="b"/>
                <a:pathLst>
                  <a:path w="771" h="2003" extrusionOk="0">
                    <a:moveTo>
                      <a:pt x="507" y="1"/>
                    </a:moveTo>
                    <a:cubicBezTo>
                      <a:pt x="483" y="1"/>
                      <a:pt x="459" y="10"/>
                      <a:pt x="437" y="33"/>
                    </a:cubicBezTo>
                    <a:cubicBezTo>
                      <a:pt x="138" y="250"/>
                      <a:pt x="1" y="627"/>
                      <a:pt x="40" y="984"/>
                    </a:cubicBezTo>
                    <a:cubicBezTo>
                      <a:pt x="80" y="1360"/>
                      <a:pt x="278" y="1756"/>
                      <a:pt x="575" y="1975"/>
                    </a:cubicBezTo>
                    <a:cubicBezTo>
                      <a:pt x="594" y="1994"/>
                      <a:pt x="614" y="2002"/>
                      <a:pt x="632" y="2002"/>
                    </a:cubicBezTo>
                    <a:cubicBezTo>
                      <a:pt x="711" y="2002"/>
                      <a:pt x="771" y="1860"/>
                      <a:pt x="675" y="1796"/>
                    </a:cubicBezTo>
                    <a:cubicBezTo>
                      <a:pt x="437" y="1618"/>
                      <a:pt x="278" y="1262"/>
                      <a:pt x="238" y="964"/>
                    </a:cubicBezTo>
                    <a:cubicBezTo>
                      <a:pt x="199" y="667"/>
                      <a:pt x="337" y="369"/>
                      <a:pt x="575" y="171"/>
                    </a:cubicBezTo>
                    <a:cubicBezTo>
                      <a:pt x="652" y="109"/>
                      <a:pt x="586"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30"/>
              <p:cNvSpPr/>
              <p:nvPr/>
            </p:nvSpPr>
            <p:spPr>
              <a:xfrm>
                <a:off x="5876825" y="2405325"/>
                <a:ext cx="27275" cy="87350"/>
              </a:xfrm>
              <a:custGeom>
                <a:avLst/>
                <a:gdLst/>
                <a:ahLst/>
                <a:cxnLst/>
                <a:rect l="l" t="t" r="r" b="b"/>
                <a:pathLst>
                  <a:path w="1091" h="3494" extrusionOk="0">
                    <a:moveTo>
                      <a:pt x="715" y="1"/>
                    </a:moveTo>
                    <a:cubicBezTo>
                      <a:pt x="697" y="1"/>
                      <a:pt x="677" y="7"/>
                      <a:pt x="656" y="20"/>
                    </a:cubicBezTo>
                    <a:cubicBezTo>
                      <a:pt x="378" y="200"/>
                      <a:pt x="220" y="517"/>
                      <a:pt x="120" y="813"/>
                    </a:cubicBezTo>
                    <a:cubicBezTo>
                      <a:pt x="22" y="1131"/>
                      <a:pt x="1" y="1448"/>
                      <a:pt x="22" y="1785"/>
                    </a:cubicBezTo>
                    <a:cubicBezTo>
                      <a:pt x="101" y="2420"/>
                      <a:pt x="378" y="3033"/>
                      <a:pt x="854" y="3470"/>
                    </a:cubicBezTo>
                    <a:cubicBezTo>
                      <a:pt x="875" y="3486"/>
                      <a:pt x="898" y="3493"/>
                      <a:pt x="920" y="3493"/>
                    </a:cubicBezTo>
                    <a:cubicBezTo>
                      <a:pt x="1007" y="3493"/>
                      <a:pt x="1091" y="3390"/>
                      <a:pt x="1013" y="3311"/>
                    </a:cubicBezTo>
                    <a:cubicBezTo>
                      <a:pt x="577" y="2935"/>
                      <a:pt x="318" y="2380"/>
                      <a:pt x="239" y="1804"/>
                    </a:cubicBezTo>
                    <a:cubicBezTo>
                      <a:pt x="220" y="1527"/>
                      <a:pt x="220" y="1249"/>
                      <a:pt x="299" y="972"/>
                    </a:cubicBezTo>
                    <a:cubicBezTo>
                      <a:pt x="378" y="675"/>
                      <a:pt x="497" y="358"/>
                      <a:pt x="754" y="200"/>
                    </a:cubicBezTo>
                    <a:cubicBezTo>
                      <a:pt x="852" y="134"/>
                      <a:pt x="803"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30"/>
              <p:cNvSpPr/>
              <p:nvPr/>
            </p:nvSpPr>
            <p:spPr>
              <a:xfrm>
                <a:off x="5840175" y="2395650"/>
                <a:ext cx="27800" cy="107700"/>
              </a:xfrm>
              <a:custGeom>
                <a:avLst/>
                <a:gdLst/>
                <a:ahLst/>
                <a:cxnLst/>
                <a:rect l="l" t="t" r="r" b="b"/>
                <a:pathLst>
                  <a:path w="1112" h="4308" extrusionOk="0">
                    <a:moveTo>
                      <a:pt x="802" y="1"/>
                    </a:moveTo>
                    <a:cubicBezTo>
                      <a:pt x="770" y="1"/>
                      <a:pt x="737" y="15"/>
                      <a:pt x="714" y="51"/>
                    </a:cubicBezTo>
                    <a:cubicBezTo>
                      <a:pt x="238" y="666"/>
                      <a:pt x="0" y="1459"/>
                      <a:pt x="40" y="2231"/>
                    </a:cubicBezTo>
                    <a:cubicBezTo>
                      <a:pt x="79" y="2984"/>
                      <a:pt x="397" y="3719"/>
                      <a:pt x="893" y="4274"/>
                    </a:cubicBezTo>
                    <a:cubicBezTo>
                      <a:pt x="917" y="4297"/>
                      <a:pt x="943" y="4307"/>
                      <a:pt x="968" y="4307"/>
                    </a:cubicBezTo>
                    <a:cubicBezTo>
                      <a:pt x="1046" y="4307"/>
                      <a:pt x="1112" y="4210"/>
                      <a:pt x="1051" y="4134"/>
                    </a:cubicBezTo>
                    <a:cubicBezTo>
                      <a:pt x="60" y="3005"/>
                      <a:pt x="0" y="1340"/>
                      <a:pt x="893" y="151"/>
                    </a:cubicBezTo>
                    <a:cubicBezTo>
                      <a:pt x="949" y="80"/>
                      <a:pt x="877" y="1"/>
                      <a:pt x="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4" name="Google Shape;3124;p30"/>
              <p:cNvSpPr/>
              <p:nvPr/>
            </p:nvSpPr>
            <p:spPr>
              <a:xfrm>
                <a:off x="5798525" y="2381750"/>
                <a:ext cx="38650" cy="139925"/>
              </a:xfrm>
              <a:custGeom>
                <a:avLst/>
                <a:gdLst/>
                <a:ahLst/>
                <a:cxnLst/>
                <a:rect l="l" t="t" r="r" b="b"/>
                <a:pathLst>
                  <a:path w="1546" h="5597" extrusionOk="0">
                    <a:moveTo>
                      <a:pt x="1382" y="1"/>
                    </a:moveTo>
                    <a:cubicBezTo>
                      <a:pt x="1357" y="1"/>
                      <a:pt x="1332" y="10"/>
                      <a:pt x="1309" y="33"/>
                    </a:cubicBezTo>
                    <a:cubicBezTo>
                      <a:pt x="180" y="1143"/>
                      <a:pt x="1" y="2866"/>
                      <a:pt x="516" y="4294"/>
                    </a:cubicBezTo>
                    <a:cubicBezTo>
                      <a:pt x="675" y="4750"/>
                      <a:pt x="894" y="5166"/>
                      <a:pt x="1171" y="5543"/>
                    </a:cubicBezTo>
                    <a:cubicBezTo>
                      <a:pt x="1190" y="5581"/>
                      <a:pt x="1223" y="5597"/>
                      <a:pt x="1256" y="5597"/>
                    </a:cubicBezTo>
                    <a:cubicBezTo>
                      <a:pt x="1328" y="5597"/>
                      <a:pt x="1403" y="5525"/>
                      <a:pt x="1349" y="5443"/>
                    </a:cubicBezTo>
                    <a:cubicBezTo>
                      <a:pt x="516" y="4195"/>
                      <a:pt x="120" y="2570"/>
                      <a:pt x="775" y="1162"/>
                    </a:cubicBezTo>
                    <a:cubicBezTo>
                      <a:pt x="933" y="786"/>
                      <a:pt x="1171" y="469"/>
                      <a:pt x="1468" y="191"/>
                    </a:cubicBezTo>
                    <a:cubicBezTo>
                      <a:pt x="1545" y="114"/>
                      <a:pt x="1467"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5" name="Google Shape;3125;p30"/>
              <p:cNvSpPr/>
              <p:nvPr/>
            </p:nvSpPr>
            <p:spPr>
              <a:xfrm>
                <a:off x="5769325" y="2385175"/>
                <a:ext cx="31250" cy="132550"/>
              </a:xfrm>
              <a:custGeom>
                <a:avLst/>
                <a:gdLst/>
                <a:ahLst/>
                <a:cxnLst/>
                <a:rect l="l" t="t" r="r" b="b"/>
                <a:pathLst>
                  <a:path w="1250" h="5302" extrusionOk="0">
                    <a:moveTo>
                      <a:pt x="1106" y="0"/>
                    </a:moveTo>
                    <a:cubicBezTo>
                      <a:pt x="1071" y="0"/>
                      <a:pt x="1036" y="16"/>
                      <a:pt x="1010" y="54"/>
                    </a:cubicBezTo>
                    <a:cubicBezTo>
                      <a:pt x="217" y="1223"/>
                      <a:pt x="0" y="2769"/>
                      <a:pt x="416" y="4138"/>
                    </a:cubicBezTo>
                    <a:cubicBezTo>
                      <a:pt x="535" y="4534"/>
                      <a:pt x="693" y="4910"/>
                      <a:pt x="912" y="5248"/>
                    </a:cubicBezTo>
                    <a:cubicBezTo>
                      <a:pt x="931" y="5286"/>
                      <a:pt x="963" y="5301"/>
                      <a:pt x="997" y="5301"/>
                    </a:cubicBezTo>
                    <a:cubicBezTo>
                      <a:pt x="1069" y="5301"/>
                      <a:pt x="1144" y="5229"/>
                      <a:pt x="1090" y="5148"/>
                    </a:cubicBezTo>
                    <a:cubicBezTo>
                      <a:pt x="376" y="3979"/>
                      <a:pt x="238" y="2492"/>
                      <a:pt x="674" y="1183"/>
                    </a:cubicBezTo>
                    <a:cubicBezTo>
                      <a:pt x="812" y="826"/>
                      <a:pt x="991" y="470"/>
                      <a:pt x="1209" y="152"/>
                    </a:cubicBezTo>
                    <a:cubicBezTo>
                      <a:pt x="1250" y="72"/>
                      <a:pt x="1180" y="0"/>
                      <a:pt x="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30"/>
              <p:cNvSpPr/>
              <p:nvPr/>
            </p:nvSpPr>
            <p:spPr>
              <a:xfrm>
                <a:off x="5742050" y="2404700"/>
                <a:ext cx="19875" cy="103100"/>
              </a:xfrm>
              <a:custGeom>
                <a:avLst/>
                <a:gdLst/>
                <a:ahLst/>
                <a:cxnLst/>
                <a:rect l="l" t="t" r="r" b="b"/>
                <a:pathLst>
                  <a:path w="795" h="4124" extrusionOk="0">
                    <a:moveTo>
                      <a:pt x="450" y="1"/>
                    </a:moveTo>
                    <a:cubicBezTo>
                      <a:pt x="411" y="1"/>
                      <a:pt x="372" y="20"/>
                      <a:pt x="357" y="66"/>
                    </a:cubicBezTo>
                    <a:cubicBezTo>
                      <a:pt x="100" y="759"/>
                      <a:pt x="0" y="1512"/>
                      <a:pt x="21" y="2247"/>
                    </a:cubicBezTo>
                    <a:cubicBezTo>
                      <a:pt x="40" y="2900"/>
                      <a:pt x="159" y="3574"/>
                      <a:pt x="576" y="4089"/>
                    </a:cubicBezTo>
                    <a:cubicBezTo>
                      <a:pt x="595" y="4114"/>
                      <a:pt x="619" y="4124"/>
                      <a:pt x="643" y="4124"/>
                    </a:cubicBezTo>
                    <a:cubicBezTo>
                      <a:pt x="718" y="4124"/>
                      <a:pt x="794" y="4026"/>
                      <a:pt x="734" y="3951"/>
                    </a:cubicBezTo>
                    <a:cubicBezTo>
                      <a:pt x="338" y="3436"/>
                      <a:pt x="238" y="2762"/>
                      <a:pt x="238" y="2147"/>
                    </a:cubicBezTo>
                    <a:cubicBezTo>
                      <a:pt x="219" y="1454"/>
                      <a:pt x="338" y="780"/>
                      <a:pt x="555" y="125"/>
                    </a:cubicBezTo>
                    <a:cubicBezTo>
                      <a:pt x="580" y="51"/>
                      <a:pt x="514"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30"/>
              <p:cNvSpPr/>
              <p:nvPr/>
            </p:nvSpPr>
            <p:spPr>
              <a:xfrm>
                <a:off x="5711325" y="2423325"/>
                <a:ext cx="15900" cy="65650"/>
              </a:xfrm>
              <a:custGeom>
                <a:avLst/>
                <a:gdLst/>
                <a:ahLst/>
                <a:cxnLst/>
                <a:rect l="l" t="t" r="r" b="b"/>
                <a:pathLst>
                  <a:path w="636" h="2626" extrusionOk="0">
                    <a:moveTo>
                      <a:pt x="498" y="0"/>
                    </a:moveTo>
                    <a:cubicBezTo>
                      <a:pt x="467" y="0"/>
                      <a:pt x="436" y="16"/>
                      <a:pt x="417" y="54"/>
                    </a:cubicBezTo>
                    <a:cubicBezTo>
                      <a:pt x="0" y="847"/>
                      <a:pt x="0" y="1779"/>
                      <a:pt x="397" y="2572"/>
                    </a:cubicBezTo>
                    <a:cubicBezTo>
                      <a:pt x="416" y="2610"/>
                      <a:pt x="447" y="2625"/>
                      <a:pt x="478" y="2625"/>
                    </a:cubicBezTo>
                    <a:cubicBezTo>
                      <a:pt x="546" y="2625"/>
                      <a:pt x="616" y="2553"/>
                      <a:pt x="576" y="2472"/>
                    </a:cubicBezTo>
                    <a:cubicBezTo>
                      <a:pt x="219" y="1739"/>
                      <a:pt x="219" y="867"/>
                      <a:pt x="595" y="154"/>
                    </a:cubicBezTo>
                    <a:cubicBezTo>
                      <a:pt x="636" y="72"/>
                      <a:pt x="566"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30"/>
              <p:cNvSpPr/>
              <p:nvPr/>
            </p:nvSpPr>
            <p:spPr>
              <a:xfrm>
                <a:off x="5685550" y="2444625"/>
                <a:ext cx="11525" cy="30250"/>
              </a:xfrm>
              <a:custGeom>
                <a:avLst/>
                <a:gdLst/>
                <a:ahLst/>
                <a:cxnLst/>
                <a:rect l="l" t="t" r="r" b="b"/>
                <a:pathLst>
                  <a:path w="461" h="1210" extrusionOk="0">
                    <a:moveTo>
                      <a:pt x="275" y="1"/>
                    </a:moveTo>
                    <a:cubicBezTo>
                      <a:pt x="240" y="1"/>
                      <a:pt x="205" y="17"/>
                      <a:pt x="180" y="55"/>
                    </a:cubicBezTo>
                    <a:cubicBezTo>
                      <a:pt x="0" y="391"/>
                      <a:pt x="100" y="788"/>
                      <a:pt x="219" y="1144"/>
                    </a:cubicBezTo>
                    <a:cubicBezTo>
                      <a:pt x="234" y="1190"/>
                      <a:pt x="276" y="1209"/>
                      <a:pt x="319" y="1209"/>
                    </a:cubicBezTo>
                    <a:cubicBezTo>
                      <a:pt x="388" y="1209"/>
                      <a:pt x="461" y="1159"/>
                      <a:pt x="437" y="1086"/>
                    </a:cubicBezTo>
                    <a:cubicBezTo>
                      <a:pt x="318" y="788"/>
                      <a:pt x="199" y="451"/>
                      <a:pt x="378" y="153"/>
                    </a:cubicBezTo>
                    <a:cubicBezTo>
                      <a:pt x="418" y="7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30"/>
              <p:cNvSpPr/>
              <p:nvPr/>
            </p:nvSpPr>
            <p:spPr>
              <a:xfrm>
                <a:off x="5538850" y="2566750"/>
                <a:ext cx="336025" cy="191000"/>
              </a:xfrm>
              <a:custGeom>
                <a:avLst/>
                <a:gdLst/>
                <a:ahLst/>
                <a:cxnLst/>
                <a:rect l="l" t="t" r="r" b="b"/>
                <a:pathLst>
                  <a:path w="13441" h="7640" extrusionOk="0">
                    <a:moveTo>
                      <a:pt x="5819" y="0"/>
                    </a:moveTo>
                    <a:cubicBezTo>
                      <a:pt x="3798" y="0"/>
                      <a:pt x="1108" y="1477"/>
                      <a:pt x="1" y="3158"/>
                    </a:cubicBezTo>
                    <a:cubicBezTo>
                      <a:pt x="675" y="5002"/>
                      <a:pt x="3133" y="7201"/>
                      <a:pt x="5136" y="7558"/>
                    </a:cubicBezTo>
                    <a:cubicBezTo>
                      <a:pt x="5438" y="7614"/>
                      <a:pt x="5743" y="7639"/>
                      <a:pt x="6048" y="7639"/>
                    </a:cubicBezTo>
                    <a:cubicBezTo>
                      <a:pt x="6721" y="7639"/>
                      <a:pt x="7394" y="7518"/>
                      <a:pt x="8049" y="7341"/>
                    </a:cubicBezTo>
                    <a:cubicBezTo>
                      <a:pt x="9992" y="6805"/>
                      <a:pt x="11696" y="5695"/>
                      <a:pt x="13441" y="4704"/>
                    </a:cubicBezTo>
                    <a:cubicBezTo>
                      <a:pt x="11974" y="3356"/>
                      <a:pt x="10586" y="1889"/>
                      <a:pt x="8823" y="898"/>
                    </a:cubicBezTo>
                    <a:cubicBezTo>
                      <a:pt x="7951" y="443"/>
                      <a:pt x="7018" y="65"/>
                      <a:pt x="6048" y="7"/>
                    </a:cubicBezTo>
                    <a:cubicBezTo>
                      <a:pt x="5973" y="2"/>
                      <a:pt x="5896" y="0"/>
                      <a:pt x="5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30"/>
              <p:cNvSpPr/>
              <p:nvPr/>
            </p:nvSpPr>
            <p:spPr>
              <a:xfrm>
                <a:off x="5541350" y="2592050"/>
                <a:ext cx="229450" cy="130300"/>
              </a:xfrm>
              <a:custGeom>
                <a:avLst/>
                <a:gdLst/>
                <a:ahLst/>
                <a:cxnLst/>
                <a:rect l="l" t="t" r="r" b="b"/>
                <a:pathLst>
                  <a:path w="9178" h="5212" extrusionOk="0">
                    <a:moveTo>
                      <a:pt x="3971" y="0"/>
                    </a:moveTo>
                    <a:cubicBezTo>
                      <a:pt x="2597" y="0"/>
                      <a:pt x="765" y="1000"/>
                      <a:pt x="1" y="2166"/>
                    </a:cubicBezTo>
                    <a:cubicBezTo>
                      <a:pt x="477" y="3414"/>
                      <a:pt x="2142" y="4921"/>
                      <a:pt x="3509" y="5159"/>
                    </a:cubicBezTo>
                    <a:cubicBezTo>
                      <a:pt x="3710" y="5195"/>
                      <a:pt x="3916" y="5211"/>
                      <a:pt x="4122" y="5211"/>
                    </a:cubicBezTo>
                    <a:cubicBezTo>
                      <a:pt x="4585" y="5211"/>
                      <a:pt x="5052" y="5130"/>
                      <a:pt x="5491" y="5021"/>
                    </a:cubicBezTo>
                    <a:cubicBezTo>
                      <a:pt x="6820" y="4643"/>
                      <a:pt x="7989" y="3890"/>
                      <a:pt x="9178" y="3216"/>
                    </a:cubicBezTo>
                    <a:cubicBezTo>
                      <a:pt x="8168" y="2285"/>
                      <a:pt x="7235" y="1294"/>
                      <a:pt x="6006" y="620"/>
                    </a:cubicBezTo>
                    <a:cubicBezTo>
                      <a:pt x="5432" y="303"/>
                      <a:pt x="4798" y="44"/>
                      <a:pt x="4124" y="5"/>
                    </a:cubicBezTo>
                    <a:cubicBezTo>
                      <a:pt x="4074" y="2"/>
                      <a:pt x="4023" y="0"/>
                      <a:pt x="397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30"/>
              <p:cNvSpPr/>
              <p:nvPr/>
            </p:nvSpPr>
            <p:spPr>
              <a:xfrm>
                <a:off x="5516075" y="2640700"/>
                <a:ext cx="314200" cy="40725"/>
              </a:xfrm>
              <a:custGeom>
                <a:avLst/>
                <a:gdLst/>
                <a:ahLst/>
                <a:cxnLst/>
                <a:rect l="l" t="t" r="r" b="b"/>
                <a:pathLst>
                  <a:path w="12568" h="1629" extrusionOk="0">
                    <a:moveTo>
                      <a:pt x="123" y="0"/>
                    </a:moveTo>
                    <a:cubicBezTo>
                      <a:pt x="0" y="0"/>
                      <a:pt x="6" y="201"/>
                      <a:pt x="140" y="220"/>
                    </a:cubicBezTo>
                    <a:cubicBezTo>
                      <a:pt x="1705" y="398"/>
                      <a:pt x="3291" y="596"/>
                      <a:pt x="4876" y="794"/>
                    </a:cubicBezTo>
                    <a:cubicBezTo>
                      <a:pt x="6602" y="993"/>
                      <a:pt x="8326" y="1211"/>
                      <a:pt x="10070" y="1389"/>
                    </a:cubicBezTo>
                    <a:cubicBezTo>
                      <a:pt x="10863" y="1489"/>
                      <a:pt x="11656" y="1568"/>
                      <a:pt x="12430" y="1627"/>
                    </a:cubicBezTo>
                    <a:cubicBezTo>
                      <a:pt x="12436" y="1628"/>
                      <a:pt x="12442" y="1628"/>
                      <a:pt x="12447" y="1628"/>
                    </a:cubicBezTo>
                    <a:cubicBezTo>
                      <a:pt x="12567" y="1628"/>
                      <a:pt x="12561" y="1429"/>
                      <a:pt x="12430" y="1429"/>
                    </a:cubicBezTo>
                    <a:cubicBezTo>
                      <a:pt x="10903" y="1291"/>
                      <a:pt x="9396" y="1111"/>
                      <a:pt x="7870" y="934"/>
                    </a:cubicBezTo>
                    <a:cubicBezTo>
                      <a:pt x="6126" y="736"/>
                      <a:pt x="4382" y="517"/>
                      <a:pt x="2617" y="300"/>
                    </a:cubicBezTo>
                    <a:cubicBezTo>
                      <a:pt x="1784" y="200"/>
                      <a:pt x="972" y="101"/>
                      <a:pt x="140" y="1"/>
                    </a:cubicBezTo>
                    <a:cubicBezTo>
                      <a:pt x="134"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30"/>
              <p:cNvSpPr/>
              <p:nvPr/>
            </p:nvSpPr>
            <p:spPr>
              <a:xfrm>
                <a:off x="5790600" y="2650850"/>
                <a:ext cx="19425" cy="50150"/>
              </a:xfrm>
              <a:custGeom>
                <a:avLst/>
                <a:gdLst/>
                <a:ahLst/>
                <a:cxnLst/>
                <a:rect l="l" t="t" r="r" b="b"/>
                <a:pathLst>
                  <a:path w="777" h="2006" extrusionOk="0">
                    <a:moveTo>
                      <a:pt x="605" y="0"/>
                    </a:moveTo>
                    <a:cubicBezTo>
                      <a:pt x="589" y="0"/>
                      <a:pt x="573" y="4"/>
                      <a:pt x="556" y="12"/>
                    </a:cubicBezTo>
                    <a:cubicBezTo>
                      <a:pt x="239" y="190"/>
                      <a:pt x="40" y="528"/>
                      <a:pt x="21" y="885"/>
                    </a:cubicBezTo>
                    <a:cubicBezTo>
                      <a:pt x="1" y="1261"/>
                      <a:pt x="120" y="1697"/>
                      <a:pt x="397" y="1974"/>
                    </a:cubicBezTo>
                    <a:cubicBezTo>
                      <a:pt x="415" y="1997"/>
                      <a:pt x="437" y="2006"/>
                      <a:pt x="459" y="2006"/>
                    </a:cubicBezTo>
                    <a:cubicBezTo>
                      <a:pt x="535" y="2006"/>
                      <a:pt x="613" y="1893"/>
                      <a:pt x="537" y="1816"/>
                    </a:cubicBezTo>
                    <a:cubicBezTo>
                      <a:pt x="318" y="1598"/>
                      <a:pt x="220" y="1221"/>
                      <a:pt x="220" y="924"/>
                    </a:cubicBezTo>
                    <a:cubicBezTo>
                      <a:pt x="239" y="626"/>
                      <a:pt x="418" y="349"/>
                      <a:pt x="675" y="190"/>
                    </a:cubicBezTo>
                    <a:cubicBezTo>
                      <a:pt x="777" y="140"/>
                      <a:pt x="704" y="0"/>
                      <a:pt x="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3" name="Google Shape;3133;p30"/>
              <p:cNvSpPr/>
              <p:nvPr/>
            </p:nvSpPr>
            <p:spPr>
              <a:xfrm>
                <a:off x="5755925" y="2628700"/>
                <a:ext cx="27500" cy="87450"/>
              </a:xfrm>
              <a:custGeom>
                <a:avLst/>
                <a:gdLst/>
                <a:ahLst/>
                <a:cxnLst/>
                <a:rect l="l" t="t" r="r" b="b"/>
                <a:pathLst>
                  <a:path w="1100" h="3498" extrusionOk="0">
                    <a:moveTo>
                      <a:pt x="963" y="0"/>
                    </a:moveTo>
                    <a:cubicBezTo>
                      <a:pt x="954" y="0"/>
                      <a:pt x="943" y="2"/>
                      <a:pt x="933" y="6"/>
                    </a:cubicBezTo>
                    <a:cubicBezTo>
                      <a:pt x="338" y="264"/>
                      <a:pt x="80" y="1057"/>
                      <a:pt x="40" y="1652"/>
                    </a:cubicBezTo>
                    <a:cubicBezTo>
                      <a:pt x="0" y="2305"/>
                      <a:pt x="198" y="2960"/>
                      <a:pt x="595" y="3455"/>
                    </a:cubicBezTo>
                    <a:cubicBezTo>
                      <a:pt x="620" y="3485"/>
                      <a:pt x="648" y="3497"/>
                      <a:pt x="674" y="3497"/>
                    </a:cubicBezTo>
                    <a:cubicBezTo>
                      <a:pt x="751" y="3497"/>
                      <a:pt x="813" y="3390"/>
                      <a:pt x="753" y="3317"/>
                    </a:cubicBezTo>
                    <a:cubicBezTo>
                      <a:pt x="397" y="2860"/>
                      <a:pt x="219" y="2286"/>
                      <a:pt x="238" y="1731"/>
                    </a:cubicBezTo>
                    <a:cubicBezTo>
                      <a:pt x="259" y="1454"/>
                      <a:pt x="317" y="1176"/>
                      <a:pt x="417" y="918"/>
                    </a:cubicBezTo>
                    <a:cubicBezTo>
                      <a:pt x="516" y="640"/>
                      <a:pt x="695" y="323"/>
                      <a:pt x="991" y="204"/>
                    </a:cubicBezTo>
                    <a:cubicBezTo>
                      <a:pt x="1100" y="168"/>
                      <a:pt x="1061"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4" name="Google Shape;3134;p30"/>
              <p:cNvSpPr/>
              <p:nvPr/>
            </p:nvSpPr>
            <p:spPr>
              <a:xfrm>
                <a:off x="5712300" y="2613675"/>
                <a:ext cx="38650" cy="107375"/>
              </a:xfrm>
              <a:custGeom>
                <a:avLst/>
                <a:gdLst/>
                <a:ahLst/>
                <a:cxnLst/>
                <a:rect l="l" t="t" r="r" b="b"/>
                <a:pathLst>
                  <a:path w="1546" h="4295" extrusionOk="0">
                    <a:moveTo>
                      <a:pt x="1399" y="1"/>
                    </a:moveTo>
                    <a:cubicBezTo>
                      <a:pt x="1376" y="1"/>
                      <a:pt x="1352" y="10"/>
                      <a:pt x="1330" y="33"/>
                    </a:cubicBezTo>
                    <a:cubicBezTo>
                      <a:pt x="199" y="1143"/>
                      <a:pt x="1" y="2927"/>
                      <a:pt x="854" y="4254"/>
                    </a:cubicBezTo>
                    <a:cubicBezTo>
                      <a:pt x="877" y="4283"/>
                      <a:pt x="908" y="4295"/>
                      <a:pt x="938" y="4295"/>
                    </a:cubicBezTo>
                    <a:cubicBezTo>
                      <a:pt x="1014" y="4295"/>
                      <a:pt x="1088" y="4220"/>
                      <a:pt x="1032" y="4135"/>
                    </a:cubicBezTo>
                    <a:cubicBezTo>
                      <a:pt x="635" y="3521"/>
                      <a:pt x="458" y="2787"/>
                      <a:pt x="556" y="2055"/>
                    </a:cubicBezTo>
                    <a:cubicBezTo>
                      <a:pt x="635" y="1341"/>
                      <a:pt x="973" y="686"/>
                      <a:pt x="1468" y="191"/>
                    </a:cubicBezTo>
                    <a:cubicBezTo>
                      <a:pt x="1545" y="114"/>
                      <a:pt x="1479" y="1"/>
                      <a:pt x="1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30"/>
              <p:cNvSpPr/>
              <p:nvPr/>
            </p:nvSpPr>
            <p:spPr>
              <a:xfrm>
                <a:off x="5678125" y="2596150"/>
                <a:ext cx="48550" cy="138100"/>
              </a:xfrm>
              <a:custGeom>
                <a:avLst/>
                <a:gdLst/>
                <a:ahLst/>
                <a:cxnLst/>
                <a:rect l="l" t="t" r="r" b="b"/>
                <a:pathLst>
                  <a:path w="1942" h="5524" extrusionOk="0">
                    <a:moveTo>
                      <a:pt x="1798" y="0"/>
                    </a:moveTo>
                    <a:cubicBezTo>
                      <a:pt x="1780" y="0"/>
                      <a:pt x="1763" y="6"/>
                      <a:pt x="1745" y="20"/>
                    </a:cubicBezTo>
                    <a:cubicBezTo>
                      <a:pt x="437" y="932"/>
                      <a:pt x="1" y="2597"/>
                      <a:pt x="297" y="4103"/>
                    </a:cubicBezTo>
                    <a:cubicBezTo>
                      <a:pt x="377" y="4579"/>
                      <a:pt x="535" y="5034"/>
                      <a:pt x="754" y="5470"/>
                    </a:cubicBezTo>
                    <a:cubicBezTo>
                      <a:pt x="767" y="5508"/>
                      <a:pt x="795" y="5524"/>
                      <a:pt x="825" y="5524"/>
                    </a:cubicBezTo>
                    <a:cubicBezTo>
                      <a:pt x="893" y="5524"/>
                      <a:pt x="973" y="5447"/>
                      <a:pt x="932" y="5352"/>
                    </a:cubicBezTo>
                    <a:cubicBezTo>
                      <a:pt x="496" y="4440"/>
                      <a:pt x="297" y="3390"/>
                      <a:pt x="477" y="2399"/>
                    </a:cubicBezTo>
                    <a:cubicBezTo>
                      <a:pt x="654" y="1527"/>
                      <a:pt x="1111" y="713"/>
                      <a:pt x="1844" y="198"/>
                    </a:cubicBezTo>
                    <a:cubicBezTo>
                      <a:pt x="1942" y="132"/>
                      <a:pt x="1878" y="0"/>
                      <a:pt x="1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6" name="Google Shape;3136;p30"/>
              <p:cNvSpPr/>
              <p:nvPr/>
            </p:nvSpPr>
            <p:spPr>
              <a:xfrm>
                <a:off x="5649400" y="2593800"/>
                <a:ext cx="41025" cy="130850"/>
              </a:xfrm>
              <a:custGeom>
                <a:avLst/>
                <a:gdLst/>
                <a:ahLst/>
                <a:cxnLst/>
                <a:rect l="l" t="t" r="r" b="b"/>
                <a:pathLst>
                  <a:path w="1641" h="5234" extrusionOk="0">
                    <a:moveTo>
                      <a:pt x="1486" y="0"/>
                    </a:moveTo>
                    <a:cubicBezTo>
                      <a:pt x="1459" y="0"/>
                      <a:pt x="1431" y="10"/>
                      <a:pt x="1407" y="35"/>
                    </a:cubicBezTo>
                    <a:cubicBezTo>
                      <a:pt x="436" y="1085"/>
                      <a:pt x="0" y="2572"/>
                      <a:pt x="178" y="3999"/>
                    </a:cubicBezTo>
                    <a:cubicBezTo>
                      <a:pt x="238" y="4396"/>
                      <a:pt x="336" y="4792"/>
                      <a:pt x="495" y="5168"/>
                    </a:cubicBezTo>
                    <a:cubicBezTo>
                      <a:pt x="518" y="5214"/>
                      <a:pt x="561" y="5233"/>
                      <a:pt x="604" y="5233"/>
                    </a:cubicBezTo>
                    <a:cubicBezTo>
                      <a:pt x="672" y="5233"/>
                      <a:pt x="738" y="5183"/>
                      <a:pt x="714" y="5109"/>
                    </a:cubicBezTo>
                    <a:cubicBezTo>
                      <a:pt x="178" y="3841"/>
                      <a:pt x="257" y="2353"/>
                      <a:pt x="891" y="1145"/>
                    </a:cubicBezTo>
                    <a:cubicBezTo>
                      <a:pt x="1071" y="788"/>
                      <a:pt x="1308" y="471"/>
                      <a:pt x="1565" y="173"/>
                    </a:cubicBezTo>
                    <a:cubicBezTo>
                      <a:pt x="1641" y="98"/>
                      <a:pt x="1569" y="0"/>
                      <a:pt x="1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7" name="Google Shape;3137;p30"/>
              <p:cNvSpPr/>
              <p:nvPr/>
            </p:nvSpPr>
            <p:spPr>
              <a:xfrm>
                <a:off x="5619650" y="2606300"/>
                <a:ext cx="24375" cy="103075"/>
              </a:xfrm>
              <a:custGeom>
                <a:avLst/>
                <a:gdLst/>
                <a:ahLst/>
                <a:cxnLst/>
                <a:rect l="l" t="t" r="r" b="b"/>
                <a:pathLst>
                  <a:path w="975" h="4123" extrusionOk="0">
                    <a:moveTo>
                      <a:pt x="828" y="1"/>
                    </a:moveTo>
                    <a:cubicBezTo>
                      <a:pt x="799" y="1"/>
                      <a:pt x="771" y="15"/>
                      <a:pt x="754" y="50"/>
                    </a:cubicBezTo>
                    <a:cubicBezTo>
                      <a:pt x="416" y="684"/>
                      <a:pt x="178" y="1377"/>
                      <a:pt x="99" y="2091"/>
                    </a:cubicBezTo>
                    <a:cubicBezTo>
                      <a:pt x="1" y="2746"/>
                      <a:pt x="1" y="3460"/>
                      <a:pt x="337" y="4073"/>
                    </a:cubicBezTo>
                    <a:cubicBezTo>
                      <a:pt x="360" y="4108"/>
                      <a:pt x="392" y="4123"/>
                      <a:pt x="424" y="4123"/>
                    </a:cubicBezTo>
                    <a:cubicBezTo>
                      <a:pt x="501" y="4123"/>
                      <a:pt x="578" y="4038"/>
                      <a:pt x="535" y="3954"/>
                    </a:cubicBezTo>
                    <a:cubicBezTo>
                      <a:pt x="199" y="3380"/>
                      <a:pt x="218" y="2686"/>
                      <a:pt x="297" y="2072"/>
                    </a:cubicBezTo>
                    <a:cubicBezTo>
                      <a:pt x="397" y="1398"/>
                      <a:pt x="614" y="764"/>
                      <a:pt x="932" y="169"/>
                    </a:cubicBezTo>
                    <a:cubicBezTo>
                      <a:pt x="974" y="85"/>
                      <a:pt x="897"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30"/>
              <p:cNvSpPr/>
              <p:nvPr/>
            </p:nvSpPr>
            <p:spPr>
              <a:xfrm>
                <a:off x="5589925" y="2620875"/>
                <a:ext cx="22250" cy="64500"/>
              </a:xfrm>
              <a:custGeom>
                <a:avLst/>
                <a:gdLst/>
                <a:ahLst/>
                <a:cxnLst/>
                <a:rect l="l" t="t" r="r" b="b"/>
                <a:pathLst>
                  <a:path w="890" h="2580" extrusionOk="0">
                    <a:moveTo>
                      <a:pt x="740" y="0"/>
                    </a:moveTo>
                    <a:cubicBezTo>
                      <a:pt x="709" y="0"/>
                      <a:pt x="677" y="12"/>
                      <a:pt x="654" y="41"/>
                    </a:cubicBezTo>
                    <a:cubicBezTo>
                      <a:pt x="138" y="736"/>
                      <a:pt x="0" y="1687"/>
                      <a:pt x="257" y="2499"/>
                    </a:cubicBezTo>
                    <a:cubicBezTo>
                      <a:pt x="273" y="2556"/>
                      <a:pt x="316" y="2580"/>
                      <a:pt x="358" y="2580"/>
                    </a:cubicBezTo>
                    <a:cubicBezTo>
                      <a:pt x="419" y="2580"/>
                      <a:pt x="479" y="2530"/>
                      <a:pt x="456" y="2460"/>
                    </a:cubicBezTo>
                    <a:cubicBezTo>
                      <a:pt x="218" y="1667"/>
                      <a:pt x="357" y="815"/>
                      <a:pt x="833" y="141"/>
                    </a:cubicBezTo>
                    <a:cubicBezTo>
                      <a:pt x="889" y="70"/>
                      <a:pt x="816" y="0"/>
                      <a:pt x="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30"/>
              <p:cNvSpPr/>
              <p:nvPr/>
            </p:nvSpPr>
            <p:spPr>
              <a:xfrm>
                <a:off x="5566125" y="2636700"/>
                <a:ext cx="10950" cy="30450"/>
              </a:xfrm>
              <a:custGeom>
                <a:avLst/>
                <a:gdLst/>
                <a:ahLst/>
                <a:cxnLst/>
                <a:rect l="l" t="t" r="r" b="b"/>
                <a:pathLst>
                  <a:path w="438" h="1218" extrusionOk="0">
                    <a:moveTo>
                      <a:pt x="309" y="0"/>
                    </a:moveTo>
                    <a:cubicBezTo>
                      <a:pt x="286" y="0"/>
                      <a:pt x="267" y="7"/>
                      <a:pt x="258" y="23"/>
                    </a:cubicBezTo>
                    <a:cubicBezTo>
                      <a:pt x="1" y="360"/>
                      <a:pt x="60" y="756"/>
                      <a:pt x="120" y="1134"/>
                    </a:cubicBezTo>
                    <a:cubicBezTo>
                      <a:pt x="120" y="1182"/>
                      <a:pt x="174" y="1218"/>
                      <a:pt x="215" y="1218"/>
                    </a:cubicBezTo>
                    <a:cubicBezTo>
                      <a:pt x="224" y="1218"/>
                      <a:pt x="232" y="1216"/>
                      <a:pt x="239" y="1213"/>
                    </a:cubicBezTo>
                    <a:cubicBezTo>
                      <a:pt x="297" y="1192"/>
                      <a:pt x="337" y="1134"/>
                      <a:pt x="318" y="1073"/>
                    </a:cubicBezTo>
                    <a:cubicBezTo>
                      <a:pt x="278" y="796"/>
                      <a:pt x="199" y="439"/>
                      <a:pt x="397" y="182"/>
                    </a:cubicBezTo>
                    <a:cubicBezTo>
                      <a:pt x="437" y="142"/>
                      <a:pt x="437" y="82"/>
                      <a:pt x="397" y="23"/>
                    </a:cubicBezTo>
                    <a:cubicBezTo>
                      <a:pt x="375" y="12"/>
                      <a:pt x="339"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30"/>
              <p:cNvSpPr/>
              <p:nvPr/>
            </p:nvSpPr>
            <p:spPr>
              <a:xfrm>
                <a:off x="5701400" y="1784375"/>
                <a:ext cx="199250" cy="332575"/>
              </a:xfrm>
              <a:custGeom>
                <a:avLst/>
                <a:gdLst/>
                <a:ahLst/>
                <a:cxnLst/>
                <a:rect l="l" t="t" r="r" b="b"/>
                <a:pathLst>
                  <a:path w="7970" h="13303" extrusionOk="0">
                    <a:moveTo>
                      <a:pt x="5413" y="1"/>
                    </a:moveTo>
                    <a:cubicBezTo>
                      <a:pt x="3946" y="1369"/>
                      <a:pt x="2400" y="2678"/>
                      <a:pt x="1309" y="4382"/>
                    </a:cubicBezTo>
                    <a:cubicBezTo>
                      <a:pt x="794" y="5215"/>
                      <a:pt x="358" y="6106"/>
                      <a:pt x="239" y="7097"/>
                    </a:cubicBezTo>
                    <a:cubicBezTo>
                      <a:pt x="1" y="9100"/>
                      <a:pt x="1388" y="12113"/>
                      <a:pt x="2955" y="13303"/>
                    </a:cubicBezTo>
                    <a:cubicBezTo>
                      <a:pt x="4956" y="12708"/>
                      <a:pt x="7256" y="10427"/>
                      <a:pt x="7732" y="8445"/>
                    </a:cubicBezTo>
                    <a:cubicBezTo>
                      <a:pt x="7969" y="7494"/>
                      <a:pt x="7890" y="6503"/>
                      <a:pt x="7692" y="5532"/>
                    </a:cubicBezTo>
                    <a:cubicBezTo>
                      <a:pt x="7276" y="3550"/>
                      <a:pt x="6285" y="1785"/>
                      <a:pt x="5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30"/>
              <p:cNvSpPr/>
              <p:nvPr/>
            </p:nvSpPr>
            <p:spPr>
              <a:xfrm>
                <a:off x="5726175" y="1882025"/>
                <a:ext cx="138800" cy="230450"/>
              </a:xfrm>
              <a:custGeom>
                <a:avLst/>
                <a:gdLst/>
                <a:ahLst/>
                <a:cxnLst/>
                <a:rect l="l" t="t" r="r" b="b"/>
                <a:pathLst>
                  <a:path w="5552" h="9218" extrusionOk="0">
                    <a:moveTo>
                      <a:pt x="3827" y="1"/>
                    </a:moveTo>
                    <a:cubicBezTo>
                      <a:pt x="2797" y="952"/>
                      <a:pt x="1726" y="1843"/>
                      <a:pt x="952" y="3014"/>
                    </a:cubicBezTo>
                    <a:cubicBezTo>
                      <a:pt x="577" y="3588"/>
                      <a:pt x="278" y="4203"/>
                      <a:pt x="180" y="4877"/>
                    </a:cubicBezTo>
                    <a:cubicBezTo>
                      <a:pt x="1" y="6284"/>
                      <a:pt x="933" y="8366"/>
                      <a:pt x="2023" y="9217"/>
                    </a:cubicBezTo>
                    <a:cubicBezTo>
                      <a:pt x="3410" y="8821"/>
                      <a:pt x="5017" y="7256"/>
                      <a:pt x="5374" y="5887"/>
                    </a:cubicBezTo>
                    <a:cubicBezTo>
                      <a:pt x="5551" y="5213"/>
                      <a:pt x="5493" y="4520"/>
                      <a:pt x="5374" y="3865"/>
                    </a:cubicBezTo>
                    <a:cubicBezTo>
                      <a:pt x="5096" y="2478"/>
                      <a:pt x="4422" y="1249"/>
                      <a:pt x="382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30"/>
              <p:cNvSpPr/>
              <p:nvPr/>
            </p:nvSpPr>
            <p:spPr>
              <a:xfrm>
                <a:off x="5261600" y="1822400"/>
                <a:ext cx="573950" cy="1007775"/>
              </a:xfrm>
              <a:custGeom>
                <a:avLst/>
                <a:gdLst/>
                <a:ahLst/>
                <a:cxnLst/>
                <a:rect l="l" t="t" r="r" b="b"/>
                <a:pathLst>
                  <a:path w="22958" h="40311" extrusionOk="0">
                    <a:moveTo>
                      <a:pt x="22825" y="1"/>
                    </a:moveTo>
                    <a:cubicBezTo>
                      <a:pt x="22788" y="1"/>
                      <a:pt x="22754" y="20"/>
                      <a:pt x="22747" y="66"/>
                    </a:cubicBezTo>
                    <a:cubicBezTo>
                      <a:pt x="22311" y="2801"/>
                      <a:pt x="21776" y="5497"/>
                      <a:pt x="21200" y="8193"/>
                    </a:cubicBezTo>
                    <a:cubicBezTo>
                      <a:pt x="20547" y="11166"/>
                      <a:pt x="19873" y="14121"/>
                      <a:pt x="19041" y="17034"/>
                    </a:cubicBezTo>
                    <a:cubicBezTo>
                      <a:pt x="18723" y="18223"/>
                      <a:pt x="18367" y="19394"/>
                      <a:pt x="17970" y="20562"/>
                    </a:cubicBezTo>
                    <a:cubicBezTo>
                      <a:pt x="17494" y="21910"/>
                      <a:pt x="16900" y="23219"/>
                      <a:pt x="16305" y="24508"/>
                    </a:cubicBezTo>
                    <a:cubicBezTo>
                      <a:pt x="14759" y="27778"/>
                      <a:pt x="12896" y="30930"/>
                      <a:pt x="10417" y="33566"/>
                    </a:cubicBezTo>
                    <a:cubicBezTo>
                      <a:pt x="7919" y="36222"/>
                      <a:pt x="4808" y="38304"/>
                      <a:pt x="1398" y="39652"/>
                    </a:cubicBezTo>
                    <a:cubicBezTo>
                      <a:pt x="981" y="39811"/>
                      <a:pt x="545" y="39970"/>
                      <a:pt x="109" y="40107"/>
                    </a:cubicBezTo>
                    <a:cubicBezTo>
                      <a:pt x="1" y="40144"/>
                      <a:pt x="41" y="40311"/>
                      <a:pt x="139" y="40311"/>
                    </a:cubicBezTo>
                    <a:cubicBezTo>
                      <a:pt x="148" y="40311"/>
                      <a:pt x="159" y="40309"/>
                      <a:pt x="169" y="40306"/>
                    </a:cubicBezTo>
                    <a:cubicBezTo>
                      <a:pt x="3638" y="39156"/>
                      <a:pt x="6830" y="37274"/>
                      <a:pt x="9505" y="34776"/>
                    </a:cubicBezTo>
                    <a:cubicBezTo>
                      <a:pt x="12161" y="32278"/>
                      <a:pt x="14183" y="29205"/>
                      <a:pt x="15829" y="25954"/>
                    </a:cubicBezTo>
                    <a:cubicBezTo>
                      <a:pt x="16562" y="24508"/>
                      <a:pt x="17257" y="23001"/>
                      <a:pt x="17851" y="21474"/>
                    </a:cubicBezTo>
                    <a:cubicBezTo>
                      <a:pt x="18267" y="20385"/>
                      <a:pt x="18624" y="19275"/>
                      <a:pt x="18941" y="18165"/>
                    </a:cubicBezTo>
                    <a:cubicBezTo>
                      <a:pt x="19794" y="15289"/>
                      <a:pt x="20487" y="12376"/>
                      <a:pt x="21142" y="9462"/>
                    </a:cubicBezTo>
                    <a:cubicBezTo>
                      <a:pt x="21755" y="6647"/>
                      <a:pt x="22331" y="3832"/>
                      <a:pt x="22807" y="977"/>
                    </a:cubicBezTo>
                    <a:cubicBezTo>
                      <a:pt x="22847" y="700"/>
                      <a:pt x="22905" y="422"/>
                      <a:pt x="22945" y="126"/>
                    </a:cubicBezTo>
                    <a:cubicBezTo>
                      <a:pt x="22958" y="52"/>
                      <a:pt x="22886" y="1"/>
                      <a:pt x="2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30"/>
              <p:cNvSpPr/>
              <p:nvPr/>
            </p:nvSpPr>
            <p:spPr>
              <a:xfrm>
                <a:off x="5728250" y="2002150"/>
                <a:ext cx="132325" cy="38725"/>
              </a:xfrm>
              <a:custGeom>
                <a:avLst/>
                <a:gdLst/>
                <a:ahLst/>
                <a:cxnLst/>
                <a:rect l="l" t="t" r="r" b="b"/>
                <a:pathLst>
                  <a:path w="5293" h="1549" extrusionOk="0">
                    <a:moveTo>
                      <a:pt x="163" y="0"/>
                    </a:moveTo>
                    <a:cubicBezTo>
                      <a:pt x="78" y="0"/>
                      <a:pt x="0" y="109"/>
                      <a:pt x="76" y="170"/>
                    </a:cubicBezTo>
                    <a:cubicBezTo>
                      <a:pt x="692" y="805"/>
                      <a:pt x="1504" y="1261"/>
                      <a:pt x="2357" y="1439"/>
                    </a:cubicBezTo>
                    <a:cubicBezTo>
                      <a:pt x="2678" y="1513"/>
                      <a:pt x="3003" y="1548"/>
                      <a:pt x="3328" y="1548"/>
                    </a:cubicBezTo>
                    <a:cubicBezTo>
                      <a:pt x="3966" y="1548"/>
                      <a:pt x="4600" y="1412"/>
                      <a:pt x="5191" y="1161"/>
                    </a:cubicBezTo>
                    <a:cubicBezTo>
                      <a:pt x="5293" y="1111"/>
                      <a:pt x="5219" y="972"/>
                      <a:pt x="5121" y="972"/>
                    </a:cubicBezTo>
                    <a:cubicBezTo>
                      <a:pt x="5105" y="972"/>
                      <a:pt x="5089" y="975"/>
                      <a:pt x="5072" y="984"/>
                    </a:cubicBezTo>
                    <a:cubicBezTo>
                      <a:pt x="4524" y="1222"/>
                      <a:pt x="3942" y="1336"/>
                      <a:pt x="3365" y="1336"/>
                    </a:cubicBezTo>
                    <a:cubicBezTo>
                      <a:pt x="2209" y="1336"/>
                      <a:pt x="1068" y="878"/>
                      <a:pt x="235" y="32"/>
                    </a:cubicBezTo>
                    <a:cubicBezTo>
                      <a:pt x="213" y="10"/>
                      <a:pt x="187"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4" name="Google Shape;3144;p30"/>
              <p:cNvSpPr/>
              <p:nvPr/>
            </p:nvSpPr>
            <p:spPr>
              <a:xfrm>
                <a:off x="5731275" y="1966675"/>
                <a:ext cx="137350" cy="35775"/>
              </a:xfrm>
              <a:custGeom>
                <a:avLst/>
                <a:gdLst/>
                <a:ahLst/>
                <a:cxnLst/>
                <a:rect l="l" t="t" r="r" b="b"/>
                <a:pathLst>
                  <a:path w="5494" h="1431" extrusionOk="0">
                    <a:moveTo>
                      <a:pt x="167" y="1"/>
                    </a:moveTo>
                    <a:cubicBezTo>
                      <a:pt x="81" y="1"/>
                      <a:pt x="1" y="104"/>
                      <a:pt x="95" y="183"/>
                    </a:cubicBezTo>
                    <a:cubicBezTo>
                      <a:pt x="1041" y="994"/>
                      <a:pt x="2290" y="1431"/>
                      <a:pt x="3535" y="1431"/>
                    </a:cubicBezTo>
                    <a:cubicBezTo>
                      <a:pt x="3750" y="1431"/>
                      <a:pt x="3965" y="1418"/>
                      <a:pt x="4178" y="1391"/>
                    </a:cubicBezTo>
                    <a:cubicBezTo>
                      <a:pt x="4594" y="1332"/>
                      <a:pt x="4990" y="1233"/>
                      <a:pt x="5368" y="1095"/>
                    </a:cubicBezTo>
                    <a:cubicBezTo>
                      <a:pt x="5493" y="1040"/>
                      <a:pt x="5456" y="871"/>
                      <a:pt x="5343" y="871"/>
                    </a:cubicBezTo>
                    <a:cubicBezTo>
                      <a:pt x="5332" y="871"/>
                      <a:pt x="5320" y="872"/>
                      <a:pt x="5308" y="876"/>
                    </a:cubicBezTo>
                    <a:cubicBezTo>
                      <a:pt x="4732" y="1102"/>
                      <a:pt x="4119" y="1214"/>
                      <a:pt x="3505" y="1214"/>
                    </a:cubicBezTo>
                    <a:cubicBezTo>
                      <a:pt x="2724" y="1214"/>
                      <a:pt x="1944" y="1033"/>
                      <a:pt x="1245" y="677"/>
                    </a:cubicBezTo>
                    <a:cubicBezTo>
                      <a:pt x="888" y="500"/>
                      <a:pt x="550" y="281"/>
                      <a:pt x="233" y="24"/>
                    </a:cubicBezTo>
                    <a:cubicBezTo>
                      <a:pt x="213" y="8"/>
                      <a:pt x="189"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5" name="Google Shape;3145;p30"/>
              <p:cNvSpPr/>
              <p:nvPr/>
            </p:nvSpPr>
            <p:spPr>
              <a:xfrm>
                <a:off x="5733075" y="1931575"/>
                <a:ext cx="143525" cy="33050"/>
              </a:xfrm>
              <a:custGeom>
                <a:avLst/>
                <a:gdLst/>
                <a:ahLst/>
                <a:cxnLst/>
                <a:rect l="l" t="t" r="r" b="b"/>
                <a:pathLst>
                  <a:path w="5741" h="1322" extrusionOk="0">
                    <a:moveTo>
                      <a:pt x="141" y="0"/>
                    </a:moveTo>
                    <a:cubicBezTo>
                      <a:pt x="53" y="0"/>
                      <a:pt x="1" y="134"/>
                      <a:pt x="82" y="199"/>
                    </a:cubicBezTo>
                    <a:cubicBezTo>
                      <a:pt x="1097" y="935"/>
                      <a:pt x="2343" y="1321"/>
                      <a:pt x="3595" y="1321"/>
                    </a:cubicBezTo>
                    <a:cubicBezTo>
                      <a:pt x="3859" y="1321"/>
                      <a:pt x="4122" y="1304"/>
                      <a:pt x="4384" y="1270"/>
                    </a:cubicBezTo>
                    <a:cubicBezTo>
                      <a:pt x="4820" y="1209"/>
                      <a:pt x="5236" y="1090"/>
                      <a:pt x="5632" y="952"/>
                    </a:cubicBezTo>
                    <a:cubicBezTo>
                      <a:pt x="5740" y="898"/>
                      <a:pt x="5717" y="728"/>
                      <a:pt x="5608" y="728"/>
                    </a:cubicBezTo>
                    <a:cubicBezTo>
                      <a:pt x="5597" y="728"/>
                      <a:pt x="5586" y="730"/>
                      <a:pt x="5573" y="734"/>
                    </a:cubicBezTo>
                    <a:cubicBezTo>
                      <a:pt x="4938" y="982"/>
                      <a:pt x="4255" y="1103"/>
                      <a:pt x="3572" y="1103"/>
                    </a:cubicBezTo>
                    <a:cubicBezTo>
                      <a:pt x="2783" y="1103"/>
                      <a:pt x="1993" y="943"/>
                      <a:pt x="1271" y="635"/>
                    </a:cubicBezTo>
                    <a:cubicBezTo>
                      <a:pt x="895" y="456"/>
                      <a:pt x="538" y="258"/>
                      <a:pt x="201" y="20"/>
                    </a:cubicBezTo>
                    <a:cubicBezTo>
                      <a:pt x="180" y="6"/>
                      <a:pt x="160"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6" name="Google Shape;3146;p30"/>
              <p:cNvSpPr/>
              <p:nvPr/>
            </p:nvSpPr>
            <p:spPr>
              <a:xfrm>
                <a:off x="5753575" y="1903725"/>
                <a:ext cx="118975" cy="30625"/>
              </a:xfrm>
              <a:custGeom>
                <a:avLst/>
                <a:gdLst/>
                <a:ahLst/>
                <a:cxnLst/>
                <a:rect l="l" t="t" r="r" b="b"/>
                <a:pathLst>
                  <a:path w="4759" h="1225" extrusionOk="0">
                    <a:moveTo>
                      <a:pt x="167" y="0"/>
                    </a:moveTo>
                    <a:cubicBezTo>
                      <a:pt x="80" y="0"/>
                      <a:pt x="0" y="101"/>
                      <a:pt x="94" y="163"/>
                    </a:cubicBezTo>
                    <a:cubicBezTo>
                      <a:pt x="922" y="859"/>
                      <a:pt x="1985" y="1225"/>
                      <a:pt x="3052" y="1225"/>
                    </a:cubicBezTo>
                    <a:cubicBezTo>
                      <a:pt x="3595" y="1225"/>
                      <a:pt x="4139" y="1130"/>
                      <a:pt x="4653" y="936"/>
                    </a:cubicBezTo>
                    <a:cubicBezTo>
                      <a:pt x="4758" y="901"/>
                      <a:pt x="4725" y="727"/>
                      <a:pt x="4634" y="727"/>
                    </a:cubicBezTo>
                    <a:cubicBezTo>
                      <a:pt x="4622" y="727"/>
                      <a:pt x="4609" y="731"/>
                      <a:pt x="4595" y="737"/>
                    </a:cubicBezTo>
                    <a:cubicBezTo>
                      <a:pt x="4100" y="921"/>
                      <a:pt x="3575" y="1011"/>
                      <a:pt x="3050" y="1011"/>
                    </a:cubicBezTo>
                    <a:cubicBezTo>
                      <a:pt x="2039" y="1011"/>
                      <a:pt x="1029" y="676"/>
                      <a:pt x="234" y="24"/>
                    </a:cubicBezTo>
                    <a:cubicBezTo>
                      <a:pt x="213" y="7"/>
                      <a:pt x="189"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7" name="Google Shape;3147;p30"/>
              <p:cNvSpPr/>
              <p:nvPr/>
            </p:nvSpPr>
            <p:spPr>
              <a:xfrm>
                <a:off x="5770475" y="1878250"/>
                <a:ext cx="96325" cy="23825"/>
              </a:xfrm>
              <a:custGeom>
                <a:avLst/>
                <a:gdLst/>
                <a:ahLst/>
                <a:cxnLst/>
                <a:rect l="l" t="t" r="r" b="b"/>
                <a:pathLst>
                  <a:path w="3853" h="953" extrusionOk="0">
                    <a:moveTo>
                      <a:pt x="159" y="1"/>
                    </a:moveTo>
                    <a:cubicBezTo>
                      <a:pt x="74" y="1"/>
                      <a:pt x="0" y="109"/>
                      <a:pt x="92" y="171"/>
                    </a:cubicBezTo>
                    <a:cubicBezTo>
                      <a:pt x="748" y="774"/>
                      <a:pt x="1585" y="952"/>
                      <a:pt x="2433" y="952"/>
                    </a:cubicBezTo>
                    <a:cubicBezTo>
                      <a:pt x="2867" y="952"/>
                      <a:pt x="3304" y="905"/>
                      <a:pt x="3721" y="845"/>
                    </a:cubicBezTo>
                    <a:cubicBezTo>
                      <a:pt x="3852" y="826"/>
                      <a:pt x="3805" y="645"/>
                      <a:pt x="3697" y="645"/>
                    </a:cubicBezTo>
                    <a:cubicBezTo>
                      <a:pt x="3692" y="645"/>
                      <a:pt x="3686" y="646"/>
                      <a:pt x="3681" y="646"/>
                    </a:cubicBezTo>
                    <a:cubicBezTo>
                      <a:pt x="3273" y="702"/>
                      <a:pt x="2844" y="747"/>
                      <a:pt x="2418" y="747"/>
                    </a:cubicBezTo>
                    <a:cubicBezTo>
                      <a:pt x="1622" y="747"/>
                      <a:pt x="838" y="588"/>
                      <a:pt x="232" y="33"/>
                    </a:cubicBezTo>
                    <a:cubicBezTo>
                      <a:pt x="209" y="10"/>
                      <a:pt x="183"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8" name="Google Shape;3148;p30"/>
              <p:cNvSpPr/>
              <p:nvPr/>
            </p:nvSpPr>
            <p:spPr>
              <a:xfrm>
                <a:off x="5795000" y="1859725"/>
                <a:ext cx="60425" cy="16125"/>
              </a:xfrm>
              <a:custGeom>
                <a:avLst/>
                <a:gdLst/>
                <a:ahLst/>
                <a:cxnLst/>
                <a:rect l="l" t="t" r="r" b="b"/>
                <a:pathLst>
                  <a:path w="2417" h="645" extrusionOk="0">
                    <a:moveTo>
                      <a:pt x="142" y="0"/>
                    </a:moveTo>
                    <a:cubicBezTo>
                      <a:pt x="54" y="0"/>
                      <a:pt x="1" y="133"/>
                      <a:pt x="83" y="198"/>
                    </a:cubicBezTo>
                    <a:cubicBezTo>
                      <a:pt x="517" y="524"/>
                      <a:pt x="1044" y="645"/>
                      <a:pt x="1575" y="645"/>
                    </a:cubicBezTo>
                    <a:cubicBezTo>
                      <a:pt x="1820" y="645"/>
                      <a:pt x="2066" y="619"/>
                      <a:pt x="2303" y="575"/>
                    </a:cubicBezTo>
                    <a:cubicBezTo>
                      <a:pt x="2417" y="538"/>
                      <a:pt x="2386" y="355"/>
                      <a:pt x="2262" y="355"/>
                    </a:cubicBezTo>
                    <a:cubicBezTo>
                      <a:pt x="2256" y="355"/>
                      <a:pt x="2250" y="356"/>
                      <a:pt x="2243" y="357"/>
                    </a:cubicBezTo>
                    <a:cubicBezTo>
                      <a:pt x="2018" y="402"/>
                      <a:pt x="1784" y="428"/>
                      <a:pt x="1551" y="428"/>
                    </a:cubicBezTo>
                    <a:cubicBezTo>
                      <a:pt x="1068" y="428"/>
                      <a:pt x="590" y="315"/>
                      <a:pt x="202" y="20"/>
                    </a:cubicBezTo>
                    <a:cubicBezTo>
                      <a:pt x="181" y="6"/>
                      <a:pt x="161"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9" name="Google Shape;3149;p30"/>
              <p:cNvSpPr/>
              <p:nvPr/>
            </p:nvSpPr>
            <p:spPr>
              <a:xfrm>
                <a:off x="5814900" y="1839600"/>
                <a:ext cx="32225" cy="9800"/>
              </a:xfrm>
              <a:custGeom>
                <a:avLst/>
                <a:gdLst/>
                <a:ahLst/>
                <a:cxnLst/>
                <a:rect l="l" t="t" r="r" b="b"/>
                <a:pathLst>
                  <a:path w="1289" h="392" extrusionOk="0">
                    <a:moveTo>
                      <a:pt x="110" y="1"/>
                    </a:moveTo>
                    <a:cubicBezTo>
                      <a:pt x="79" y="1"/>
                      <a:pt x="45" y="14"/>
                      <a:pt x="20" y="52"/>
                    </a:cubicBezTo>
                    <a:cubicBezTo>
                      <a:pt x="1" y="91"/>
                      <a:pt x="1" y="170"/>
                      <a:pt x="60" y="191"/>
                    </a:cubicBezTo>
                    <a:cubicBezTo>
                      <a:pt x="327" y="324"/>
                      <a:pt x="616" y="391"/>
                      <a:pt x="912" y="391"/>
                    </a:cubicBezTo>
                    <a:cubicBezTo>
                      <a:pt x="1010" y="391"/>
                      <a:pt x="1110" y="384"/>
                      <a:pt x="1209" y="369"/>
                    </a:cubicBezTo>
                    <a:cubicBezTo>
                      <a:pt x="1270" y="369"/>
                      <a:pt x="1289" y="289"/>
                      <a:pt x="1270" y="231"/>
                    </a:cubicBezTo>
                    <a:cubicBezTo>
                      <a:pt x="1270" y="185"/>
                      <a:pt x="1235" y="163"/>
                      <a:pt x="1194" y="163"/>
                    </a:cubicBezTo>
                    <a:cubicBezTo>
                      <a:pt x="1180" y="163"/>
                      <a:pt x="1165" y="166"/>
                      <a:pt x="1151" y="170"/>
                    </a:cubicBezTo>
                    <a:cubicBezTo>
                      <a:pt x="1081" y="179"/>
                      <a:pt x="1012" y="183"/>
                      <a:pt x="943" y="183"/>
                    </a:cubicBezTo>
                    <a:cubicBezTo>
                      <a:pt x="676" y="183"/>
                      <a:pt x="412" y="123"/>
                      <a:pt x="160" y="12"/>
                    </a:cubicBezTo>
                    <a:cubicBezTo>
                      <a:pt x="145" y="5"/>
                      <a:pt x="128"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0" name="Google Shape;3150;p30"/>
              <p:cNvSpPr/>
              <p:nvPr/>
            </p:nvSpPr>
            <p:spPr>
              <a:xfrm>
                <a:off x="5752025" y="2054675"/>
                <a:ext cx="65875" cy="17600"/>
              </a:xfrm>
              <a:custGeom>
                <a:avLst/>
                <a:gdLst/>
                <a:ahLst/>
                <a:cxnLst/>
                <a:rect l="l" t="t" r="r" b="b"/>
                <a:pathLst>
                  <a:path w="2635" h="704" extrusionOk="0">
                    <a:moveTo>
                      <a:pt x="163" y="1"/>
                    </a:moveTo>
                    <a:cubicBezTo>
                      <a:pt x="78" y="1"/>
                      <a:pt x="1" y="109"/>
                      <a:pt x="77" y="171"/>
                    </a:cubicBezTo>
                    <a:cubicBezTo>
                      <a:pt x="595" y="613"/>
                      <a:pt x="1254" y="703"/>
                      <a:pt x="1909" y="703"/>
                    </a:cubicBezTo>
                    <a:cubicBezTo>
                      <a:pt x="2106" y="703"/>
                      <a:pt x="2303" y="695"/>
                      <a:pt x="2495" y="686"/>
                    </a:cubicBezTo>
                    <a:cubicBezTo>
                      <a:pt x="2629" y="686"/>
                      <a:pt x="2635" y="487"/>
                      <a:pt x="2512" y="487"/>
                    </a:cubicBezTo>
                    <a:cubicBezTo>
                      <a:pt x="2507" y="487"/>
                      <a:pt x="2501" y="487"/>
                      <a:pt x="2495" y="488"/>
                    </a:cubicBezTo>
                    <a:cubicBezTo>
                      <a:pt x="2321" y="492"/>
                      <a:pt x="2142" y="498"/>
                      <a:pt x="1962" y="498"/>
                    </a:cubicBezTo>
                    <a:cubicBezTo>
                      <a:pt x="1343" y="498"/>
                      <a:pt x="712" y="432"/>
                      <a:pt x="236" y="33"/>
                    </a:cubicBezTo>
                    <a:cubicBezTo>
                      <a:pt x="213" y="10"/>
                      <a:pt x="188"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151" name="Google Shape;3151;p30"/>
          <p:cNvSpPr/>
          <p:nvPr/>
        </p:nvSpPr>
        <p:spPr>
          <a:xfrm>
            <a:off x="6111933" y="6203951"/>
            <a:ext cx="242000" cy="2420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2" name="Google Shape;3152;p30"/>
          <p:cNvSpPr/>
          <p:nvPr/>
        </p:nvSpPr>
        <p:spPr>
          <a:xfrm>
            <a:off x="6568139" y="6332667"/>
            <a:ext cx="296800"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3" name="Google Shape;3153;p30"/>
          <p:cNvSpPr/>
          <p:nvPr/>
        </p:nvSpPr>
        <p:spPr>
          <a:xfrm>
            <a:off x="11417239" y="5649833"/>
            <a:ext cx="296800" cy="296800"/>
          </a:xfrm>
          <a:prstGeom prst="ellipse">
            <a:avLst/>
          </a:prstGeom>
          <a:solidFill>
            <a:schemeClr val="accent3"/>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4" name="Google Shape;3154;p30"/>
          <p:cNvSpPr/>
          <p:nvPr/>
        </p:nvSpPr>
        <p:spPr>
          <a:xfrm>
            <a:off x="511739" y="2997667"/>
            <a:ext cx="296800" cy="2968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5" name="Google Shape;3155;p30"/>
          <p:cNvSpPr/>
          <p:nvPr/>
        </p:nvSpPr>
        <p:spPr>
          <a:xfrm>
            <a:off x="11619639" y="3631033"/>
            <a:ext cx="296800"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6" name="Google Shape;3156;p30"/>
          <p:cNvSpPr/>
          <p:nvPr/>
        </p:nvSpPr>
        <p:spPr>
          <a:xfrm>
            <a:off x="11444631" y="3124233"/>
            <a:ext cx="242000" cy="242000"/>
          </a:xfrm>
          <a:prstGeom prst="ellipse">
            <a:avLst/>
          </a:prstGeom>
          <a:solidFill>
            <a:schemeClr val="dk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34937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76930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04576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theme" Target="../theme/theme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76B0C93-CA6C-42EF-A327-A3B5F75EDB8A}"/>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12/6/2021</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9"/>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10"/>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11"/>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49" r:id="rId3"/>
    <p:sldLayoutId id="2147483657" r:id="rId4"/>
    <p:sldLayoutId id="2147483650" r:id="rId5"/>
    <p:sldLayoutId id="2147483658" r:id="rId6"/>
    <p:sldLayoutId id="214748369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D79C"/>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AD8ACEFE-9344-44A1-A041-88DF3BEB16C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57030356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0">
            <a:lum/>
          </a:blip>
          <a:srcRect/>
          <a:stretch>
            <a:fillRect l="-11000" r="-11000"/>
          </a:stretch>
        </a:blip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262EA4ED-3CCC-47B7-AFB9-59F1DCC6094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9" name="Group 8">
            <a:extLst>
              <a:ext uri="{FF2B5EF4-FFF2-40B4-BE49-F238E27FC236}">
                <a16:creationId xmlns:a16="http://schemas.microsoft.com/office/drawing/2014/main" id="{1580AA54-9233-4B6B-B09A-3C18A4E373BF}"/>
              </a:ext>
            </a:extLst>
          </p:cNvPr>
          <p:cNvGrpSpPr/>
          <p:nvPr userDrawn="1"/>
        </p:nvGrpSpPr>
        <p:grpSpPr>
          <a:xfrm>
            <a:off x="0" y="64655"/>
            <a:ext cx="12110115" cy="6723950"/>
            <a:chOff x="0" y="64655"/>
            <a:chExt cx="12110115" cy="6723950"/>
          </a:xfrm>
        </p:grpSpPr>
        <p:sp>
          <p:nvSpPr>
            <p:cNvPr id="7" name="TextBox 6">
              <a:extLst>
                <a:ext uri="{FF2B5EF4-FFF2-40B4-BE49-F238E27FC236}">
                  <a16:creationId xmlns:a16="http://schemas.microsoft.com/office/drawing/2014/main" id="{068BD1D5-F650-46EE-B21F-DDDC4D1F9707}"/>
                </a:ext>
              </a:extLst>
            </p:cNvPr>
            <p:cNvSpPr txBox="1"/>
            <p:nvPr userDrawn="1"/>
          </p:nvSpPr>
          <p:spPr>
            <a:xfrm>
              <a:off x="0" y="64655"/>
              <a:ext cx="897169" cy="369332"/>
            </a:xfrm>
            <a:prstGeom prst="rect">
              <a:avLst/>
            </a:prstGeom>
            <a:noFill/>
          </p:spPr>
          <p:txBody>
            <a:bodyPr wrap="none" rtlCol="0">
              <a:spAutoFit/>
            </a:bodyPr>
            <a:lstStyle/>
            <a:p>
              <a:r>
                <a:rPr lang="en-US">
                  <a:solidFill>
                    <a:schemeClr val="accent1">
                      <a:lumMod val="40000"/>
                      <a:lumOff val="60000"/>
                    </a:schemeClr>
                  </a:solidFill>
                  <a:latin typeface="UTM Netmuc KT" panose="02040603050506020204" pitchFamily="18" charset="0"/>
                </a:rPr>
                <a:t>KTUTS</a:t>
              </a:r>
            </a:p>
          </p:txBody>
        </p:sp>
        <p:sp>
          <p:nvSpPr>
            <p:cNvPr id="8" name="TextBox 7">
              <a:extLst>
                <a:ext uri="{FF2B5EF4-FFF2-40B4-BE49-F238E27FC236}">
                  <a16:creationId xmlns:a16="http://schemas.microsoft.com/office/drawing/2014/main" id="{5DBDC253-68E9-43A5-91A7-CEADA8B12389}"/>
                </a:ext>
              </a:extLst>
            </p:cNvPr>
            <p:cNvSpPr txBox="1"/>
            <p:nvPr userDrawn="1"/>
          </p:nvSpPr>
          <p:spPr>
            <a:xfrm>
              <a:off x="11212946" y="6419273"/>
              <a:ext cx="897169" cy="369332"/>
            </a:xfrm>
            <a:prstGeom prst="rect">
              <a:avLst/>
            </a:prstGeom>
            <a:noFill/>
          </p:spPr>
          <p:txBody>
            <a:bodyPr wrap="none" rtlCol="0">
              <a:spAutoFit/>
            </a:bodyPr>
            <a:lstStyle/>
            <a:p>
              <a:r>
                <a:rPr lang="en-US">
                  <a:solidFill>
                    <a:schemeClr val="accent1">
                      <a:lumMod val="40000"/>
                      <a:lumOff val="60000"/>
                    </a:schemeClr>
                  </a:solidFill>
                  <a:latin typeface="UTM Netmuc KT" panose="02040603050506020204" pitchFamily="18" charset="0"/>
                </a:rPr>
                <a:t>KTUTS</a:t>
              </a:r>
            </a:p>
          </p:txBody>
        </p:sp>
      </p:grpSp>
      <p:pic>
        <p:nvPicPr>
          <p:cNvPr id="11" name="Picture 10" descr="A picture containing diagram&#10;&#10;Description automatically generated">
            <a:extLst>
              <a:ext uri="{FF2B5EF4-FFF2-40B4-BE49-F238E27FC236}">
                <a16:creationId xmlns:a16="http://schemas.microsoft.com/office/drawing/2014/main" id="{8267CE93-5422-4C10-AC66-05EA7E415450}"/>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9975274" y="9671417"/>
            <a:ext cx="1482367" cy="1280601"/>
          </a:xfrm>
          <a:prstGeom prst="rect">
            <a:avLst/>
          </a:prstGeom>
        </p:spPr>
      </p:pic>
    </p:spTree>
    <p:extLst>
      <p:ext uri="{BB962C8B-B14F-4D97-AF65-F5344CB8AC3E}">
        <p14:creationId xmlns:p14="http://schemas.microsoft.com/office/powerpoint/2010/main" val="385774106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1.xml"/><Relationship Id="rId1" Type="http://schemas.openxmlformats.org/officeDocument/2006/relationships/audio" Target="file:///D:\ca%20nhac\Nhac%20Do\Mua%20xuan%20tren%20thanh%20pho%20Ho%20Chi%20Minh.wma" TargetMode="Externa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704EA641-1237-4412-AD2E-109F4C54E837}"/>
              </a:ext>
            </a:extLst>
          </p:cNvPr>
          <p:cNvPicPr>
            <a:picLocks noChangeAspect="1" noChangeArrowheads="1"/>
          </p:cNvPicPr>
          <p:nvPr/>
        </p:nvPicPr>
        <p:blipFill>
          <a:blip r:embed="rId2"/>
          <a:srcRect/>
          <a:stretch>
            <a:fillRect/>
          </a:stretch>
        </p:blipFill>
        <p:spPr bwMode="auto">
          <a:xfrm>
            <a:off x="1547814" y="-19050"/>
            <a:ext cx="9308525" cy="6858000"/>
          </a:xfrm>
          <a:prstGeom prst="rect">
            <a:avLst/>
          </a:prstGeom>
          <a:noFill/>
          <a:ln w="9525">
            <a:gradFill>
              <a:gsLst>
                <a:gs pos="0">
                  <a:srgbClr val="8488C4"/>
                </a:gs>
                <a:gs pos="53000">
                  <a:srgbClr val="D4DEFF"/>
                </a:gs>
                <a:gs pos="83000">
                  <a:srgbClr val="D4DEFF"/>
                </a:gs>
                <a:gs pos="100000">
                  <a:srgbClr val="96AB94"/>
                </a:gs>
              </a:gsLst>
              <a:lin ang="5400000" scaled="0"/>
            </a:gradFill>
            <a:miter lim="800000"/>
            <a:headEnd/>
            <a:tailEnd/>
          </a:ln>
          <a:effectLst/>
          <a:scene3d>
            <a:camera prst="orthographicFront"/>
            <a:lightRig rig="threePt" dir="t"/>
          </a:scene3d>
          <a:sp3d>
            <a:bevelB prst="convex"/>
          </a:sp3d>
        </p:spPr>
      </p:pic>
      <p:pic>
        <p:nvPicPr>
          <p:cNvPr id="3075" name="Picture 2" descr="C:\Users\U2811\Desktop\NỘI  DUNG HỌP PHHS CUỐI NĂM\Ảnh trường-1923 (3).JPG">
            <a:extLst>
              <a:ext uri="{FF2B5EF4-FFF2-40B4-BE49-F238E27FC236}">
                <a16:creationId xmlns:a16="http://schemas.microsoft.com/office/drawing/2014/main" id="{32224FA5-6731-4E5A-AFB8-1436FF5E9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12192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CB88F61-92A1-4138-913F-5ACB2C917D87}"/>
              </a:ext>
            </a:extLst>
          </p:cNvPr>
          <p:cNvSpPr/>
          <p:nvPr/>
        </p:nvSpPr>
        <p:spPr>
          <a:xfrm>
            <a:off x="2362200" y="914400"/>
            <a:ext cx="8305800" cy="2308324"/>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all" spc="0" normalizeH="0" baseline="0" noProof="0" dirty="0">
                <a:ln w="9000" cmpd="sng">
                  <a:solidFill>
                    <a:srgbClr val="000000">
                      <a:shade val="50000"/>
                      <a:satMod val="120000"/>
                    </a:srgbClr>
                  </a:solidFill>
                  <a:prstDash val="solid"/>
                </a:ln>
                <a:solidFill>
                  <a:srgbClr val="FFFF00"/>
                </a:solidFill>
                <a:effectLst>
                  <a:reflection blurRad="12700" stA="28000" endPos="45000" dist="1000" dir="5400000" sy="-100000" algn="bl" rotWithShape="0"/>
                </a:effectLst>
                <a:uLnTx/>
                <a:uFillTx/>
                <a:latin typeface="Times New Roman" pitchFamily="18" charset="0"/>
                <a:ea typeface="+mn-ea"/>
                <a:cs typeface="Times New Roman" pitchFamily="18" charset="0"/>
              </a:rPr>
              <a:t>HƯỚNG DẪN HỌC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all" spc="0" normalizeH="0" baseline="0" noProof="0" dirty="0">
                <a:ln w="9000" cmpd="sng">
                  <a:solidFill>
                    <a:srgbClr val="000000">
                      <a:shade val="50000"/>
                      <a:satMod val="120000"/>
                    </a:srgbClr>
                  </a:solidFill>
                  <a:prstDash val="solid"/>
                </a:ln>
                <a:solidFill>
                  <a:srgbClr val="FFFF00"/>
                </a:solidFill>
                <a:effectLst>
                  <a:reflection blurRad="12700" stA="28000" endPos="45000" dist="1000" dir="5400000" sy="-100000" algn="bl" rotWithShape="0"/>
                </a:effectLst>
                <a:uLnTx/>
                <a:uFillTx/>
                <a:latin typeface="Times New Roman" pitchFamily="18" charset="0"/>
                <a:ea typeface="+mn-ea"/>
                <a:cs typeface="Times New Roman" pitchFamily="18" charset="0"/>
              </a:rPr>
              <a:t> LỚP 4</a:t>
            </a:r>
          </a:p>
        </p:txBody>
      </p:sp>
      <p:sp>
        <p:nvSpPr>
          <p:cNvPr id="3077" name="WordArt 7">
            <a:extLst>
              <a:ext uri="{FF2B5EF4-FFF2-40B4-BE49-F238E27FC236}">
                <a16:creationId xmlns:a16="http://schemas.microsoft.com/office/drawing/2014/main" id="{B2D5D684-A6A0-4380-BD89-A5B817BCB76A}"/>
              </a:ext>
            </a:extLst>
          </p:cNvPr>
          <p:cNvSpPr>
            <a:spLocks noChangeArrowheads="1" noChangeShapeType="1" noTextEdit="1"/>
          </p:cNvSpPr>
          <p:nvPr/>
        </p:nvSpPr>
        <p:spPr bwMode="auto">
          <a:xfrm>
            <a:off x="3384551" y="5373688"/>
            <a:ext cx="5768975" cy="920750"/>
          </a:xfrm>
          <a:prstGeom prst="rect">
            <a:avLst/>
          </a:prstGeom>
        </p:spPr>
        <p:txBody>
          <a:bodyPr wrap="none" fromWordArt="1">
            <a:prstTxWarp prst="textPlain">
              <a:avLst>
                <a:gd name="adj" fmla="val 49829"/>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5400" b="1" i="1" u="none" strike="noStrike" kern="10" cap="none" spc="0" normalizeH="0" baseline="0" noProof="0">
                <a:ln w="9525">
                  <a:solidFill>
                    <a:srgbClr val="FFFF00"/>
                  </a:solidFill>
                  <a:round/>
                  <a:headEnd/>
                  <a:tailEnd/>
                </a:ln>
                <a:solidFill>
                  <a:srgbClr val="FF0000"/>
                </a:solidFill>
                <a:effectLst>
                  <a:outerShdw dist="35921" dir="2700000" algn="ctr" rotWithShape="0">
                    <a:srgbClr val="C0C0C0">
                      <a:alpha val="79999"/>
                    </a:srgbClr>
                  </a:outerShdw>
                </a:effectLst>
                <a:uLnTx/>
                <a:uFillTx/>
                <a:latin typeface="Arial" panose="020B0604020202020204" pitchFamily="34" charset="0"/>
                <a:ea typeface="+mn-ea"/>
                <a:cs typeface="Arial" panose="020B0604020202020204" pitchFamily="34" charset="0"/>
              </a:rPr>
              <a:t> Trường Tiểu học Long Biên</a:t>
            </a:r>
            <a:endParaRPr kumimoji="0" lang="en-US" sz="5400" b="1" i="1" u="none" strike="noStrike" kern="10" cap="none" spc="0" normalizeH="0" baseline="0" noProof="0">
              <a:ln w="9525">
                <a:solidFill>
                  <a:srgbClr val="FFFF00"/>
                </a:solidFill>
                <a:round/>
                <a:headEnd/>
                <a:tailEnd/>
              </a:ln>
              <a:solidFill>
                <a:srgbClr val="FF0000"/>
              </a:solidFill>
              <a:effectLst>
                <a:outerShdw dist="35921" dir="2700000" algn="ctr" rotWithShape="0">
                  <a:srgbClr val="C0C0C0">
                    <a:alpha val="79999"/>
                  </a:srgbClr>
                </a:outerShdw>
              </a:effectLst>
              <a:uLnTx/>
              <a:uFillTx/>
              <a:latin typeface="Arial" panose="020B0604020202020204" pitchFamily="34" charset="0"/>
              <a:ea typeface="+mn-ea"/>
              <a:cs typeface="Arial" panose="020B0604020202020204" pitchFamily="34"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1613" y="435077"/>
            <a:ext cx="11208774" cy="5987845"/>
          </a:xfrm>
          <a:prstGeom prst="rect">
            <a:avLst/>
          </a:prstGeom>
          <a:solidFill>
            <a:schemeClr val="bg1"/>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少女文字W5(P)"/>
              <a:cs typeface="+mn-ea"/>
              <a:sym typeface="+mn-lt"/>
            </a:endParaRPr>
          </a:p>
        </p:txBody>
      </p:sp>
      <p:pic>
        <p:nvPicPr>
          <p:cNvPr id="6" name="图片 5">
            <a:extLst>
              <a:ext uri="{FF2B5EF4-FFF2-40B4-BE49-F238E27FC236}">
                <a16:creationId xmlns:a16="http://schemas.microsoft.com/office/drawing/2014/main" id="{4D6F403C-FE06-44D4-9D51-6C04EA230C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008" y="4013712"/>
            <a:ext cx="5344510" cy="2844288"/>
          </a:xfrm>
          <a:prstGeom prst="rect">
            <a:avLst/>
          </a:prstGeom>
        </p:spPr>
      </p:pic>
      <p:sp>
        <p:nvSpPr>
          <p:cNvPr id="8" name="Rectangle: Rounded Corners 7">
            <a:extLst>
              <a:ext uri="{FF2B5EF4-FFF2-40B4-BE49-F238E27FC236}">
                <a16:creationId xmlns:a16="http://schemas.microsoft.com/office/drawing/2014/main" id="{4C320FC4-E3FD-4DF3-94D0-C4E5FF17C6CB}"/>
              </a:ext>
            </a:extLst>
          </p:cNvPr>
          <p:cNvSpPr/>
          <p:nvPr/>
        </p:nvSpPr>
        <p:spPr>
          <a:xfrm>
            <a:off x="2417693" y="3000278"/>
            <a:ext cx="7635135"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(a + b) : c = a : c + b : 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Với a và b chia hết cho c</a:t>
            </a:r>
            <a:endParaRPr kumimoji="0" lang="en-US" sz="2400" b="0" i="1" u="none" strike="noStrike" kern="1200" cap="none" spc="0" normalizeH="0" baseline="0" noProof="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5AC3AE2E-8F8D-47D2-8DFC-184BE76BCBF2}"/>
              </a:ext>
            </a:extLst>
          </p:cNvPr>
          <p:cNvSpPr/>
          <p:nvPr/>
        </p:nvSpPr>
        <p:spPr>
          <a:xfrm>
            <a:off x="698938" y="1849002"/>
            <a:ext cx="11001449"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91440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Khi chia một tổng cho một số, nếu các số hạng của tổng đều chia hết cho số chia thì ta có thể chia từng số hạng cho số chia rồi cộng các kết quả với nhau.</a:t>
            </a:r>
          </a:p>
          <a:p>
            <a:pPr marL="0" marR="0" lvl="0" indent="91440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p>
        </p:txBody>
      </p:sp>
      <p:sp>
        <p:nvSpPr>
          <p:cNvPr id="7" name="Rectangle: Rounded Corners 6">
            <a:extLst>
              <a:ext uri="{FF2B5EF4-FFF2-40B4-BE49-F238E27FC236}">
                <a16:creationId xmlns:a16="http://schemas.microsoft.com/office/drawing/2014/main" id="{2633ECEF-2FE1-4376-8C06-1788C5DF7EFB}"/>
              </a:ext>
            </a:extLst>
          </p:cNvPr>
          <p:cNvSpPr/>
          <p:nvPr/>
        </p:nvSpPr>
        <p:spPr>
          <a:xfrm>
            <a:off x="1728508" y="1348835"/>
            <a:ext cx="9013503"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i="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Khi chia một hiệu cho một số, nếu số bị trừ và số trừ đều chia hết cho số chia thì ta làm thế nào?</a:t>
            </a:r>
          </a:p>
          <a:p>
            <a:pPr algn="ctr"/>
            <a:endPar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anim calcmode="lin" valueType="num">
                                      <p:cBhvr>
                                        <p:cTn id="19" dur="500" fill="hold"/>
                                        <p:tgtEl>
                                          <p:spTgt spid="10"/>
                                        </p:tgtEl>
                                        <p:attrNameLst>
                                          <p:attrName>ppt_x</p:attrName>
                                        </p:attrNameLst>
                                      </p:cBhvr>
                                      <p:tavLst>
                                        <p:tav tm="0">
                                          <p:val>
                                            <p:strVal val="#ppt_x"/>
                                          </p:val>
                                        </p:tav>
                                        <p:tav tm="100000">
                                          <p:val>
                                            <p:strVal val="#ppt_x"/>
                                          </p:val>
                                        </p:tav>
                                      </p:tavLst>
                                    </p:anim>
                                    <p:anim calcmode="lin" valueType="num">
                                      <p:cBhvr>
                                        <p:cTn id="20" dur="500" fill="hold"/>
                                        <p:tgtEl>
                                          <p:spTgt spid="10"/>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7"/>
          <p:cNvSpPr txBox="1">
            <a:spLocks noChangeArrowheads="1"/>
          </p:cNvSpPr>
          <p:nvPr/>
        </p:nvSpPr>
        <p:spPr bwMode="auto">
          <a:xfrm>
            <a:off x="245990" y="1432915"/>
            <a:ext cx="2754126" cy="646331"/>
          </a:xfrm>
          <a:prstGeom prst="rect">
            <a:avLst/>
          </a:prstGeom>
          <a:solidFill>
            <a:schemeClr val="bg2">
              <a:lumMod val="75000"/>
            </a:schemeClr>
          </a:solidFill>
          <a:ln w="57150">
            <a:solidFill>
              <a:schemeClr val="tx1"/>
            </a:solid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chemeClr val="bg1"/>
                </a:solidFill>
                <a:latin typeface="Times New Roman" panose="02020603050405020304" pitchFamily="18" charset="0"/>
                <a:cs typeface="Times New Roman" panose="02020603050405020304" pitchFamily="18" charset="0"/>
              </a:rPr>
              <a:t>3612 : 6</a:t>
            </a:r>
          </a:p>
        </p:txBody>
      </p:sp>
      <p:sp>
        <p:nvSpPr>
          <p:cNvPr id="21" name="Rectangle 20"/>
          <p:cNvSpPr/>
          <p:nvPr/>
        </p:nvSpPr>
        <p:spPr>
          <a:xfrm>
            <a:off x="2761031" y="341594"/>
            <a:ext cx="4685898" cy="646331"/>
          </a:xfrm>
          <a:prstGeom prst="rect">
            <a:avLst/>
          </a:prstGeom>
          <a:solidFill>
            <a:srgbClr val="FFFF00">
              <a:alpha val="11000"/>
            </a:srgbClr>
          </a:solidFill>
          <a:ln w="47625">
            <a:solidFill>
              <a:schemeClr val="accent1"/>
            </a:solidFill>
            <a:prstDash val="sysDash"/>
          </a:ln>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solidFill>
                  <a:srgbClr val="139D91"/>
                </a:solidFill>
                <a:effectLst/>
                <a:uLnTx/>
                <a:uFillTx/>
                <a:latin typeface="Times New Roman" panose="02020603050405020304" pitchFamily="18" charset="0"/>
                <a:ea typeface="+mn-ea"/>
                <a:cs typeface="Times New Roman" panose="02020603050405020304" pitchFamily="18" charset="0"/>
              </a:rPr>
              <a:t>Bài</a:t>
            </a:r>
            <a:r>
              <a:rPr kumimoji="0" lang="en-US" sz="3600" b="1" i="0" u="none" strike="noStrike" kern="1200" cap="none" spc="0" normalizeH="0" baseline="0" noProof="0">
                <a:ln/>
                <a:solidFill>
                  <a:srgbClr val="139D91"/>
                </a:solidFill>
                <a:effectLst/>
                <a:uLnTx/>
                <a:uFillTx/>
                <a:latin typeface="Times New Roman" panose="02020603050405020304" pitchFamily="18" charset="0"/>
                <a:ea typeface="+mn-ea"/>
                <a:cs typeface="Times New Roman" panose="02020603050405020304" pitchFamily="18" charset="0"/>
              </a:rPr>
              <a:t> </a:t>
            </a:r>
            <a:r>
              <a:rPr lang="en-US" sz="3600" b="1">
                <a:ln/>
                <a:solidFill>
                  <a:srgbClr val="139D91"/>
                </a:solidFill>
                <a:latin typeface="Times New Roman" panose="02020603050405020304" pitchFamily="18" charset="0"/>
                <a:cs typeface="Times New Roman" panose="02020603050405020304" pitchFamily="18" charset="0"/>
              </a:rPr>
              <a:t>5</a:t>
            </a:r>
            <a:r>
              <a:rPr kumimoji="0" lang="en-US" sz="3600" b="1" i="0" u="none" strike="noStrike" kern="1200" cap="none" spc="0" normalizeH="0" baseline="0" noProof="0">
                <a:ln/>
                <a:solidFill>
                  <a:srgbClr val="139D91"/>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solidFill>
                  <a:srgbClr val="139D91"/>
                </a:solidFill>
                <a:effectLst/>
                <a:uLnTx/>
                <a:uFillTx/>
                <a:latin typeface="Times New Roman" panose="02020603050405020304" pitchFamily="18" charset="0"/>
                <a:ea typeface="+mn-ea"/>
                <a:cs typeface="Times New Roman" panose="02020603050405020304" pitchFamily="18" charset="0"/>
              </a:rPr>
              <a:t>Đặt</a:t>
            </a:r>
            <a:r>
              <a:rPr kumimoji="0" lang="en-US" sz="3600" b="1" i="0" u="none" strike="noStrike" kern="1200" cap="none" spc="0" normalizeH="0" baseline="0" noProof="0" dirty="0">
                <a:ln/>
                <a:solidFill>
                  <a:srgbClr val="139D91"/>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solidFill>
                  <a:srgbClr val="139D91"/>
                </a:solidFill>
                <a:effectLst/>
                <a:uLnTx/>
                <a:uFillTx/>
                <a:latin typeface="Times New Roman" panose="02020603050405020304" pitchFamily="18" charset="0"/>
                <a:ea typeface="+mn-ea"/>
                <a:cs typeface="Times New Roman" panose="02020603050405020304" pitchFamily="18" charset="0"/>
              </a:rPr>
              <a:t>tính</a:t>
            </a:r>
            <a:r>
              <a:rPr kumimoji="0" lang="en-US" sz="3600" b="1" i="0" u="none" strike="noStrike" kern="1200" cap="none" spc="0" normalizeH="0" baseline="0" noProof="0" dirty="0">
                <a:ln/>
                <a:solidFill>
                  <a:srgbClr val="139D91"/>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solidFill>
                  <a:srgbClr val="139D91"/>
                </a:solidFill>
                <a:effectLst/>
                <a:uLnTx/>
                <a:uFillTx/>
                <a:latin typeface="Times New Roman" panose="02020603050405020304" pitchFamily="18" charset="0"/>
                <a:ea typeface="+mn-ea"/>
                <a:cs typeface="Times New Roman" panose="02020603050405020304" pitchFamily="18" charset="0"/>
              </a:rPr>
              <a:t>rồi</a:t>
            </a:r>
            <a:r>
              <a:rPr kumimoji="0" lang="en-US" sz="3600" b="1" i="0" u="none" strike="noStrike" kern="1200" cap="none" spc="0" normalizeH="0" baseline="0" noProof="0" dirty="0">
                <a:ln/>
                <a:solidFill>
                  <a:srgbClr val="139D91"/>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solidFill>
                  <a:srgbClr val="139D91"/>
                </a:solidFill>
                <a:effectLst/>
                <a:uLnTx/>
                <a:uFillTx/>
                <a:latin typeface="Times New Roman" panose="02020603050405020304" pitchFamily="18" charset="0"/>
                <a:ea typeface="+mn-ea"/>
                <a:cs typeface="Times New Roman" panose="02020603050405020304" pitchFamily="18" charset="0"/>
              </a:rPr>
              <a:t>tính</a:t>
            </a:r>
            <a:endParaRPr kumimoji="0" lang="en-US" sz="3600" b="1" i="0" u="none" strike="noStrike" kern="1200" cap="none" spc="0" normalizeH="0" baseline="0" noProof="0" dirty="0">
              <a:ln/>
              <a:solidFill>
                <a:srgbClr val="139D91"/>
              </a:solidFill>
              <a:effectLst/>
              <a:uLnTx/>
              <a:uFillTx/>
              <a:latin typeface="Times New Roman" panose="02020603050405020304" pitchFamily="18" charset="0"/>
              <a:ea typeface="+mn-ea"/>
              <a:cs typeface="Times New Roman" panose="02020603050405020304" pitchFamily="18" charset="0"/>
            </a:endParaRPr>
          </a:p>
        </p:txBody>
      </p:sp>
      <p:cxnSp>
        <p:nvCxnSpPr>
          <p:cNvPr id="35" name="Straight Connector 34"/>
          <p:cNvCxnSpPr>
            <a:cxnSpLocks/>
          </p:cNvCxnSpPr>
          <p:nvPr/>
        </p:nvCxnSpPr>
        <p:spPr>
          <a:xfrm>
            <a:off x="3965768" y="1388210"/>
            <a:ext cx="126516" cy="5339882"/>
          </a:xfrm>
          <a:prstGeom prst="line">
            <a:avLst/>
          </a:prstGeom>
          <a:ln w="60325" cmpd="tri"/>
        </p:spPr>
        <p:style>
          <a:lnRef idx="1">
            <a:schemeClr val="accent6"/>
          </a:lnRef>
          <a:fillRef idx="0">
            <a:schemeClr val="accent6"/>
          </a:fillRef>
          <a:effectRef idx="0">
            <a:schemeClr val="accent6"/>
          </a:effectRef>
          <a:fontRef idx="minor">
            <a:schemeClr val="tx1"/>
          </a:fontRef>
        </p:style>
      </p:cxnSp>
      <p:sp>
        <p:nvSpPr>
          <p:cNvPr id="49" name="Text Box 58"/>
          <p:cNvSpPr txBox="1">
            <a:spLocks noChangeArrowheads="1"/>
          </p:cNvSpPr>
          <p:nvPr/>
        </p:nvSpPr>
        <p:spPr bwMode="auto">
          <a:xfrm>
            <a:off x="5033470" y="1388210"/>
            <a:ext cx="2389209" cy="646331"/>
          </a:xfrm>
          <a:prstGeom prst="rect">
            <a:avLst/>
          </a:prstGeom>
          <a:solidFill>
            <a:schemeClr val="bg2">
              <a:lumMod val="75000"/>
            </a:schemeClr>
          </a:solidFill>
          <a:ln w="57150">
            <a:solidFill>
              <a:schemeClr val="tx1"/>
            </a:solidFill>
          </a:ln>
        </p:spPr>
        <p:txBody>
          <a:bodyPr wrap="square">
            <a:spAutoFit/>
          </a:bodyPr>
          <a:lstStyle>
            <a:defPPr>
              <a:defRPr lang="zh-CN"/>
            </a:defPPr>
            <a:lvl1pPr>
              <a:spcBef>
                <a:spcPct val="50000"/>
              </a:spcBef>
              <a:defRPr sz="3600" b="1">
                <a:solidFill>
                  <a:schemeClr val="bg1"/>
                </a:solidFill>
                <a:latin typeface="Times New Roman" panose="02020603050405020304" pitchFamily="18" charset="0"/>
                <a:cs typeface="Times New Roman" panose="02020603050405020304" pitchFamily="18" charset="0"/>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pPr algn="ctr"/>
            <a:r>
              <a:rPr lang="en-US"/>
              <a:t>8118 : 9</a:t>
            </a:r>
          </a:p>
        </p:txBody>
      </p:sp>
      <p:sp>
        <p:nvSpPr>
          <p:cNvPr id="50" name="Text Box 57"/>
          <p:cNvSpPr txBox="1">
            <a:spLocks noChangeArrowheads="1"/>
          </p:cNvSpPr>
          <p:nvPr/>
        </p:nvSpPr>
        <p:spPr bwMode="auto">
          <a:xfrm>
            <a:off x="147512" y="4815905"/>
            <a:ext cx="42544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Vậy</a:t>
            </a: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3612 : 6 =</a:t>
            </a:r>
            <a:r>
              <a:rPr kumimoji="0" lang="en-US" altLang="en-US" sz="2800" b="1" i="0" u="none" strike="noStrike" kern="1200" cap="none" spc="0" normalizeH="0" noProof="0">
                <a:ln>
                  <a:noFill/>
                </a:ln>
                <a:solidFill>
                  <a:srgbClr val="FF0000"/>
                </a:solidFill>
                <a:effectLst/>
                <a:uLnTx/>
                <a:uFillTx/>
                <a:latin typeface="Times New Roman" panose="02020603050405020304" pitchFamily="18" charset="0"/>
                <a:ea typeface="+mn-ea"/>
                <a:cs typeface="Times New Roman" panose="02020603050405020304" pitchFamily="18" charset="0"/>
              </a:rPr>
              <a:t> 602</a:t>
            </a:r>
            <a:endPar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1" name="Text Box 58"/>
          <p:cNvSpPr txBox="1">
            <a:spLocks noChangeArrowheads="1"/>
          </p:cNvSpPr>
          <p:nvPr/>
        </p:nvSpPr>
        <p:spPr bwMode="auto">
          <a:xfrm>
            <a:off x="4568646" y="4821030"/>
            <a:ext cx="32916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Vậy</a:t>
            </a: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8118 : 9 = </a:t>
            </a:r>
            <a:r>
              <a:rPr lang="en-US" altLang="en-US" sz="2800" b="1">
                <a:solidFill>
                  <a:srgbClr val="FF0000"/>
                </a:solidFill>
                <a:latin typeface="Times New Roman" panose="02020603050405020304" pitchFamily="18" charset="0"/>
                <a:cs typeface="Times New Roman" panose="02020603050405020304" pitchFamily="18" charset="0"/>
              </a:rPr>
              <a:t>902</a:t>
            </a:r>
            <a:endPar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3" name="TextBox 32">
            <a:extLst>
              <a:ext uri="{FF2B5EF4-FFF2-40B4-BE49-F238E27FC236}">
                <a16:creationId xmlns:a16="http://schemas.microsoft.com/office/drawing/2014/main" id="{5276D65D-28F9-4EA0-95C2-11FECA9C88BE}"/>
              </a:ext>
            </a:extLst>
          </p:cNvPr>
          <p:cNvSpPr txBox="1"/>
          <p:nvPr/>
        </p:nvSpPr>
        <p:spPr>
          <a:xfrm>
            <a:off x="56768" y="45522"/>
            <a:ext cx="68159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lumMod val="75000"/>
                  </a:prstClr>
                </a:solidFill>
                <a:effectLst/>
                <a:uLnTx/>
                <a:uFillTx/>
                <a:latin typeface="UVN Dzung Dakao" panose="00000400000000000000" pitchFamily="2" charset="0"/>
                <a:ea typeface="+mn-ea"/>
                <a:cs typeface="+mn-cs"/>
              </a:rPr>
              <a:t>KTUTS</a:t>
            </a:r>
          </a:p>
        </p:txBody>
      </p:sp>
      <p:sp>
        <p:nvSpPr>
          <p:cNvPr id="34" name="TextBox 33">
            <a:extLst>
              <a:ext uri="{FF2B5EF4-FFF2-40B4-BE49-F238E27FC236}">
                <a16:creationId xmlns:a16="http://schemas.microsoft.com/office/drawing/2014/main" id="{296B4738-EFDF-40B3-8838-63B6C46CD12F}"/>
              </a:ext>
            </a:extLst>
          </p:cNvPr>
          <p:cNvSpPr txBox="1"/>
          <p:nvPr/>
        </p:nvSpPr>
        <p:spPr>
          <a:xfrm>
            <a:off x="-30331" y="6536809"/>
            <a:ext cx="68159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lumMod val="75000"/>
                  </a:prstClr>
                </a:solidFill>
                <a:effectLst/>
                <a:uLnTx/>
                <a:uFillTx/>
                <a:latin typeface="UVN Dzung Dakao" panose="00000400000000000000" pitchFamily="2" charset="0"/>
                <a:ea typeface="+mn-ea"/>
                <a:cs typeface="+mn-cs"/>
              </a:rPr>
              <a:t>KTUTS</a:t>
            </a:r>
          </a:p>
        </p:txBody>
      </p:sp>
      <p:sp>
        <p:nvSpPr>
          <p:cNvPr id="110" name="Text Box 5">
            <a:extLst>
              <a:ext uri="{FF2B5EF4-FFF2-40B4-BE49-F238E27FC236}">
                <a16:creationId xmlns:a16="http://schemas.microsoft.com/office/drawing/2014/main" id="{17B0D239-108E-4FB3-B5A6-B99ADA6331A7}"/>
              </a:ext>
            </a:extLst>
          </p:cNvPr>
          <p:cNvSpPr txBox="1">
            <a:spLocks noChangeArrowheads="1"/>
          </p:cNvSpPr>
          <p:nvPr/>
        </p:nvSpPr>
        <p:spPr bwMode="auto">
          <a:xfrm>
            <a:off x="748402" y="2327870"/>
            <a:ext cx="17816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3612</a:t>
            </a:r>
            <a:endPar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111" name="Line 7">
            <a:extLst>
              <a:ext uri="{FF2B5EF4-FFF2-40B4-BE49-F238E27FC236}">
                <a16:creationId xmlns:a16="http://schemas.microsoft.com/office/drawing/2014/main" id="{311C6B0C-B444-4A62-988E-9BC24FA32C66}"/>
              </a:ext>
            </a:extLst>
          </p:cNvPr>
          <p:cNvSpPr>
            <a:spLocks noChangeShapeType="1"/>
          </p:cNvSpPr>
          <p:nvPr/>
        </p:nvSpPr>
        <p:spPr bwMode="auto">
          <a:xfrm flipH="1">
            <a:off x="2040588" y="2433511"/>
            <a:ext cx="7954" cy="1183262"/>
          </a:xfrm>
          <a:prstGeom prst="line">
            <a:avLst/>
          </a:prstGeom>
          <a:ln w="38100">
            <a:headEnd/>
            <a:tailEnd/>
          </a:ln>
        </p:spPr>
        <p:style>
          <a:lnRef idx="3">
            <a:schemeClr val="accent3"/>
          </a:lnRef>
          <a:fillRef idx="0">
            <a:schemeClr val="accent3"/>
          </a:fillRef>
          <a:effectRef idx="2">
            <a:schemeClr val="accent3"/>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12" name="Line 8">
            <a:extLst>
              <a:ext uri="{FF2B5EF4-FFF2-40B4-BE49-F238E27FC236}">
                <a16:creationId xmlns:a16="http://schemas.microsoft.com/office/drawing/2014/main" id="{642C3FB7-B13A-49AD-A8B9-86EBEAE121B7}"/>
              </a:ext>
            </a:extLst>
          </p:cNvPr>
          <p:cNvSpPr>
            <a:spLocks noChangeShapeType="1"/>
          </p:cNvSpPr>
          <p:nvPr/>
        </p:nvSpPr>
        <p:spPr bwMode="auto">
          <a:xfrm>
            <a:off x="2040588" y="2954261"/>
            <a:ext cx="1069348" cy="11061"/>
          </a:xfrm>
          <a:prstGeom prst="line">
            <a:avLst/>
          </a:prstGeom>
          <a:ln w="38100">
            <a:headEnd/>
            <a:tailEnd/>
          </a:ln>
        </p:spPr>
        <p:style>
          <a:lnRef idx="3">
            <a:schemeClr val="accent3"/>
          </a:lnRef>
          <a:fillRef idx="0">
            <a:schemeClr val="accent3"/>
          </a:fillRef>
          <a:effectRef idx="2">
            <a:schemeClr val="accent3"/>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13" name="Text Box 9">
            <a:extLst>
              <a:ext uri="{FF2B5EF4-FFF2-40B4-BE49-F238E27FC236}">
                <a16:creationId xmlns:a16="http://schemas.microsoft.com/office/drawing/2014/main" id="{AC76C6E0-1635-4D59-8A83-AAE4C6169151}"/>
              </a:ext>
            </a:extLst>
          </p:cNvPr>
          <p:cNvSpPr txBox="1">
            <a:spLocks noChangeArrowheads="1"/>
          </p:cNvSpPr>
          <p:nvPr/>
        </p:nvSpPr>
        <p:spPr bwMode="auto">
          <a:xfrm>
            <a:off x="2295284" y="2289732"/>
            <a:ext cx="521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6</a:t>
            </a:r>
          </a:p>
        </p:txBody>
      </p:sp>
      <p:sp>
        <p:nvSpPr>
          <p:cNvPr id="114" name="Text Box 12">
            <a:extLst>
              <a:ext uri="{FF2B5EF4-FFF2-40B4-BE49-F238E27FC236}">
                <a16:creationId xmlns:a16="http://schemas.microsoft.com/office/drawing/2014/main" id="{7A386C4D-9152-476E-9052-A4FCA04CB149}"/>
              </a:ext>
            </a:extLst>
          </p:cNvPr>
          <p:cNvSpPr txBox="1">
            <a:spLocks noChangeArrowheads="1"/>
          </p:cNvSpPr>
          <p:nvPr/>
        </p:nvSpPr>
        <p:spPr bwMode="auto">
          <a:xfrm>
            <a:off x="2077117" y="3004792"/>
            <a:ext cx="304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6</a:t>
            </a:r>
          </a:p>
        </p:txBody>
      </p:sp>
      <p:sp>
        <p:nvSpPr>
          <p:cNvPr id="115" name="Text Box 14">
            <a:extLst>
              <a:ext uri="{FF2B5EF4-FFF2-40B4-BE49-F238E27FC236}">
                <a16:creationId xmlns:a16="http://schemas.microsoft.com/office/drawing/2014/main" id="{59F7D8A0-9979-4A4B-81A6-434AF3E17446}"/>
              </a:ext>
            </a:extLst>
          </p:cNvPr>
          <p:cNvSpPr txBox="1">
            <a:spLocks noChangeArrowheads="1"/>
          </p:cNvSpPr>
          <p:nvPr/>
        </p:nvSpPr>
        <p:spPr bwMode="auto">
          <a:xfrm>
            <a:off x="954974" y="2814639"/>
            <a:ext cx="22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0</a:t>
            </a:r>
          </a:p>
        </p:txBody>
      </p:sp>
      <p:sp>
        <p:nvSpPr>
          <p:cNvPr id="116" name="Text Box 17">
            <a:extLst>
              <a:ext uri="{FF2B5EF4-FFF2-40B4-BE49-F238E27FC236}">
                <a16:creationId xmlns:a16="http://schemas.microsoft.com/office/drawing/2014/main" id="{822410D2-D8A5-49F2-B284-2DC039EB5050}"/>
              </a:ext>
            </a:extLst>
          </p:cNvPr>
          <p:cNvSpPr txBox="1">
            <a:spLocks noChangeArrowheads="1"/>
          </p:cNvSpPr>
          <p:nvPr/>
        </p:nvSpPr>
        <p:spPr bwMode="auto">
          <a:xfrm>
            <a:off x="2345533" y="3004792"/>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0</a:t>
            </a:r>
          </a:p>
        </p:txBody>
      </p:sp>
      <p:sp>
        <p:nvSpPr>
          <p:cNvPr id="117" name="Text Box 18">
            <a:extLst>
              <a:ext uri="{FF2B5EF4-FFF2-40B4-BE49-F238E27FC236}">
                <a16:creationId xmlns:a16="http://schemas.microsoft.com/office/drawing/2014/main" id="{48B06A50-A1AC-4B3C-96A4-38B2F9F45C9A}"/>
              </a:ext>
            </a:extLst>
          </p:cNvPr>
          <p:cNvSpPr txBox="1">
            <a:spLocks noChangeArrowheads="1"/>
          </p:cNvSpPr>
          <p:nvPr/>
        </p:nvSpPr>
        <p:spPr bwMode="auto">
          <a:xfrm>
            <a:off x="1198425" y="2805275"/>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1</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118" name="Text Box 20">
            <a:extLst>
              <a:ext uri="{FF2B5EF4-FFF2-40B4-BE49-F238E27FC236}">
                <a16:creationId xmlns:a16="http://schemas.microsoft.com/office/drawing/2014/main" id="{0F99F239-E029-48EA-B9ED-80DD45557942}"/>
              </a:ext>
            </a:extLst>
          </p:cNvPr>
          <p:cNvSpPr txBox="1">
            <a:spLocks noChangeArrowheads="1"/>
          </p:cNvSpPr>
          <p:nvPr/>
        </p:nvSpPr>
        <p:spPr bwMode="auto">
          <a:xfrm>
            <a:off x="1223501" y="3234618"/>
            <a:ext cx="38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1</a:t>
            </a:r>
          </a:p>
        </p:txBody>
      </p:sp>
      <p:sp>
        <p:nvSpPr>
          <p:cNvPr id="119" name="Text Box 22">
            <a:extLst>
              <a:ext uri="{FF2B5EF4-FFF2-40B4-BE49-F238E27FC236}">
                <a16:creationId xmlns:a16="http://schemas.microsoft.com/office/drawing/2014/main" id="{A1D0A50D-75DE-4B2B-92E2-5AE8DE5CC717}"/>
              </a:ext>
            </a:extLst>
          </p:cNvPr>
          <p:cNvSpPr txBox="1">
            <a:spLocks noChangeArrowheads="1"/>
          </p:cNvSpPr>
          <p:nvPr/>
        </p:nvSpPr>
        <p:spPr bwMode="auto">
          <a:xfrm>
            <a:off x="1476070" y="3234617"/>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2</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120" name="Text Box 24">
            <a:extLst>
              <a:ext uri="{FF2B5EF4-FFF2-40B4-BE49-F238E27FC236}">
                <a16:creationId xmlns:a16="http://schemas.microsoft.com/office/drawing/2014/main" id="{D6D83B40-2096-45CE-85A1-206C88166634}"/>
              </a:ext>
            </a:extLst>
          </p:cNvPr>
          <p:cNvSpPr txBox="1">
            <a:spLocks noChangeArrowheads="1"/>
          </p:cNvSpPr>
          <p:nvPr/>
        </p:nvSpPr>
        <p:spPr bwMode="auto">
          <a:xfrm>
            <a:off x="2590242" y="3004792"/>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2</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121" name="Text Box 26">
            <a:extLst>
              <a:ext uri="{FF2B5EF4-FFF2-40B4-BE49-F238E27FC236}">
                <a16:creationId xmlns:a16="http://schemas.microsoft.com/office/drawing/2014/main" id="{C1A4AE63-ECF8-4454-8DC9-0F7066E1BC8C}"/>
              </a:ext>
            </a:extLst>
          </p:cNvPr>
          <p:cNvSpPr txBox="1">
            <a:spLocks noChangeArrowheads="1"/>
          </p:cNvSpPr>
          <p:nvPr/>
        </p:nvSpPr>
        <p:spPr bwMode="auto">
          <a:xfrm>
            <a:off x="1505222" y="3762945"/>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0</a:t>
            </a:r>
          </a:p>
        </p:txBody>
      </p:sp>
      <p:sp>
        <p:nvSpPr>
          <p:cNvPr id="128" name="Text Box 5">
            <a:extLst>
              <a:ext uri="{FF2B5EF4-FFF2-40B4-BE49-F238E27FC236}">
                <a16:creationId xmlns:a16="http://schemas.microsoft.com/office/drawing/2014/main" id="{7CD077C9-21E7-4812-B93A-27DB39AEF590}"/>
              </a:ext>
            </a:extLst>
          </p:cNvPr>
          <p:cNvSpPr txBox="1">
            <a:spLocks noChangeArrowheads="1"/>
          </p:cNvSpPr>
          <p:nvPr/>
        </p:nvSpPr>
        <p:spPr bwMode="auto">
          <a:xfrm>
            <a:off x="4787157" y="2327869"/>
            <a:ext cx="1717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8118</a:t>
            </a:r>
          </a:p>
        </p:txBody>
      </p:sp>
      <p:sp>
        <p:nvSpPr>
          <p:cNvPr id="129" name="Line 7">
            <a:extLst>
              <a:ext uri="{FF2B5EF4-FFF2-40B4-BE49-F238E27FC236}">
                <a16:creationId xmlns:a16="http://schemas.microsoft.com/office/drawing/2014/main" id="{2AA98858-5FE7-4879-A0D2-C528E4701A1D}"/>
              </a:ext>
            </a:extLst>
          </p:cNvPr>
          <p:cNvSpPr>
            <a:spLocks noChangeShapeType="1"/>
          </p:cNvSpPr>
          <p:nvPr/>
        </p:nvSpPr>
        <p:spPr bwMode="auto">
          <a:xfrm flipH="1">
            <a:off x="6067848" y="2389060"/>
            <a:ext cx="12128" cy="1438275"/>
          </a:xfrm>
          <a:prstGeom prst="line">
            <a:avLst/>
          </a:prstGeom>
          <a:ln w="38100">
            <a:headEnd/>
            <a:tailEnd/>
          </a:ln>
        </p:spPr>
        <p:style>
          <a:lnRef idx="3">
            <a:schemeClr val="accent3"/>
          </a:lnRef>
          <a:fillRef idx="0">
            <a:schemeClr val="accent3"/>
          </a:fillRef>
          <a:effectRef idx="2">
            <a:schemeClr val="accent3"/>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30" name="Text Box 9">
            <a:extLst>
              <a:ext uri="{FF2B5EF4-FFF2-40B4-BE49-F238E27FC236}">
                <a16:creationId xmlns:a16="http://schemas.microsoft.com/office/drawing/2014/main" id="{8D21EA68-4123-4DD2-8795-A9F1D892A33B}"/>
              </a:ext>
            </a:extLst>
          </p:cNvPr>
          <p:cNvSpPr txBox="1">
            <a:spLocks noChangeArrowheads="1"/>
          </p:cNvSpPr>
          <p:nvPr/>
        </p:nvSpPr>
        <p:spPr bwMode="auto">
          <a:xfrm>
            <a:off x="6214460" y="2289732"/>
            <a:ext cx="260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9</a:t>
            </a:r>
          </a:p>
        </p:txBody>
      </p:sp>
      <p:sp>
        <p:nvSpPr>
          <p:cNvPr id="131" name="Line 13">
            <a:extLst>
              <a:ext uri="{FF2B5EF4-FFF2-40B4-BE49-F238E27FC236}">
                <a16:creationId xmlns:a16="http://schemas.microsoft.com/office/drawing/2014/main" id="{DEBDDF39-EB16-4917-A587-50D47915D92C}"/>
              </a:ext>
            </a:extLst>
          </p:cNvPr>
          <p:cNvSpPr>
            <a:spLocks noChangeShapeType="1"/>
          </p:cNvSpPr>
          <p:nvPr/>
        </p:nvSpPr>
        <p:spPr bwMode="auto">
          <a:xfrm>
            <a:off x="6062060" y="2936063"/>
            <a:ext cx="1439696" cy="0"/>
          </a:xfrm>
          <a:prstGeom prst="line">
            <a:avLst/>
          </a:prstGeom>
          <a:ln w="38100">
            <a:headEnd/>
            <a:tailEnd/>
          </a:ln>
        </p:spPr>
        <p:style>
          <a:lnRef idx="3">
            <a:schemeClr val="accent3"/>
          </a:lnRef>
          <a:fillRef idx="0">
            <a:schemeClr val="accent3"/>
          </a:fillRef>
          <a:effectRef idx="2">
            <a:schemeClr val="accent3"/>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32" name="Text Box 18">
            <a:extLst>
              <a:ext uri="{FF2B5EF4-FFF2-40B4-BE49-F238E27FC236}">
                <a16:creationId xmlns:a16="http://schemas.microsoft.com/office/drawing/2014/main" id="{F47CCF68-9879-45FB-8EEF-1675B4152362}"/>
              </a:ext>
            </a:extLst>
          </p:cNvPr>
          <p:cNvSpPr txBox="1">
            <a:spLocks noChangeArrowheads="1"/>
          </p:cNvSpPr>
          <p:nvPr/>
        </p:nvSpPr>
        <p:spPr bwMode="auto">
          <a:xfrm>
            <a:off x="6095056" y="2944467"/>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9</a:t>
            </a:r>
          </a:p>
        </p:txBody>
      </p:sp>
      <p:sp>
        <p:nvSpPr>
          <p:cNvPr id="133" name="Text Box 18">
            <a:extLst>
              <a:ext uri="{FF2B5EF4-FFF2-40B4-BE49-F238E27FC236}">
                <a16:creationId xmlns:a16="http://schemas.microsoft.com/office/drawing/2014/main" id="{AEA44FEC-01B2-4D99-BCB0-81D75ADC657C}"/>
              </a:ext>
            </a:extLst>
          </p:cNvPr>
          <p:cNvSpPr txBox="1">
            <a:spLocks noChangeArrowheads="1"/>
          </p:cNvSpPr>
          <p:nvPr/>
        </p:nvSpPr>
        <p:spPr bwMode="auto">
          <a:xfrm>
            <a:off x="5007259" y="2814639"/>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0</a:t>
            </a:r>
          </a:p>
        </p:txBody>
      </p:sp>
      <p:sp>
        <p:nvSpPr>
          <p:cNvPr id="134" name="Text Box 18">
            <a:extLst>
              <a:ext uri="{FF2B5EF4-FFF2-40B4-BE49-F238E27FC236}">
                <a16:creationId xmlns:a16="http://schemas.microsoft.com/office/drawing/2014/main" id="{A5279CB0-EC02-49E7-BA9C-1768A29A5741}"/>
              </a:ext>
            </a:extLst>
          </p:cNvPr>
          <p:cNvSpPr txBox="1">
            <a:spLocks noChangeArrowheads="1"/>
          </p:cNvSpPr>
          <p:nvPr/>
        </p:nvSpPr>
        <p:spPr bwMode="auto">
          <a:xfrm>
            <a:off x="5263405" y="2805775"/>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1</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135" name="Text Box 18">
            <a:extLst>
              <a:ext uri="{FF2B5EF4-FFF2-40B4-BE49-F238E27FC236}">
                <a16:creationId xmlns:a16="http://schemas.microsoft.com/office/drawing/2014/main" id="{EDB6CDEC-5DD0-4629-86AB-395E9DEB02E7}"/>
              </a:ext>
            </a:extLst>
          </p:cNvPr>
          <p:cNvSpPr txBox="1">
            <a:spLocks noChangeArrowheads="1"/>
          </p:cNvSpPr>
          <p:nvPr/>
        </p:nvSpPr>
        <p:spPr bwMode="auto">
          <a:xfrm>
            <a:off x="6327244" y="2944467"/>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0</a:t>
            </a:r>
          </a:p>
        </p:txBody>
      </p:sp>
      <p:sp>
        <p:nvSpPr>
          <p:cNvPr id="136" name="Text Box 18">
            <a:extLst>
              <a:ext uri="{FF2B5EF4-FFF2-40B4-BE49-F238E27FC236}">
                <a16:creationId xmlns:a16="http://schemas.microsoft.com/office/drawing/2014/main" id="{9948A322-F675-40C3-8A0B-F0F7B5FE38B1}"/>
              </a:ext>
            </a:extLst>
          </p:cNvPr>
          <p:cNvSpPr txBox="1">
            <a:spLocks noChangeArrowheads="1"/>
          </p:cNvSpPr>
          <p:nvPr/>
        </p:nvSpPr>
        <p:spPr bwMode="auto">
          <a:xfrm>
            <a:off x="5238852" y="3267073"/>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1</a:t>
            </a:r>
          </a:p>
        </p:txBody>
      </p:sp>
      <p:sp>
        <p:nvSpPr>
          <p:cNvPr id="137" name="Text Box 18">
            <a:extLst>
              <a:ext uri="{FF2B5EF4-FFF2-40B4-BE49-F238E27FC236}">
                <a16:creationId xmlns:a16="http://schemas.microsoft.com/office/drawing/2014/main" id="{6EE2AB11-8489-4809-9D61-20E3CB8A5F7A}"/>
              </a:ext>
            </a:extLst>
          </p:cNvPr>
          <p:cNvSpPr txBox="1">
            <a:spLocks noChangeArrowheads="1"/>
          </p:cNvSpPr>
          <p:nvPr/>
        </p:nvSpPr>
        <p:spPr bwMode="auto">
          <a:xfrm>
            <a:off x="5470896" y="3265905"/>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8</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138" name="Text Box 18">
            <a:extLst>
              <a:ext uri="{FF2B5EF4-FFF2-40B4-BE49-F238E27FC236}">
                <a16:creationId xmlns:a16="http://schemas.microsoft.com/office/drawing/2014/main" id="{CA8B2852-E90E-4F53-A1FC-93EA9E454ABA}"/>
              </a:ext>
            </a:extLst>
          </p:cNvPr>
          <p:cNvSpPr txBox="1">
            <a:spLocks noChangeArrowheads="1"/>
          </p:cNvSpPr>
          <p:nvPr/>
        </p:nvSpPr>
        <p:spPr bwMode="auto">
          <a:xfrm>
            <a:off x="6575794" y="2944467"/>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2</a:t>
            </a:r>
          </a:p>
        </p:txBody>
      </p:sp>
      <p:sp>
        <p:nvSpPr>
          <p:cNvPr id="142" name="Text Box 18">
            <a:extLst>
              <a:ext uri="{FF2B5EF4-FFF2-40B4-BE49-F238E27FC236}">
                <a16:creationId xmlns:a16="http://schemas.microsoft.com/office/drawing/2014/main" id="{EC475E74-0432-42ED-A5F7-E75E331D8A86}"/>
              </a:ext>
            </a:extLst>
          </p:cNvPr>
          <p:cNvSpPr txBox="1">
            <a:spLocks noChangeArrowheads="1"/>
          </p:cNvSpPr>
          <p:nvPr/>
        </p:nvSpPr>
        <p:spPr bwMode="auto">
          <a:xfrm>
            <a:off x="5450787" y="3824992"/>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0</a:t>
            </a:r>
          </a:p>
        </p:txBody>
      </p:sp>
      <p:sp>
        <p:nvSpPr>
          <p:cNvPr id="146" name="Text Box 5">
            <a:extLst>
              <a:ext uri="{FF2B5EF4-FFF2-40B4-BE49-F238E27FC236}">
                <a16:creationId xmlns:a16="http://schemas.microsoft.com/office/drawing/2014/main" id="{7DF99203-2DEB-4F8D-A022-34A53D6C59BD}"/>
              </a:ext>
            </a:extLst>
          </p:cNvPr>
          <p:cNvSpPr txBox="1">
            <a:spLocks noChangeArrowheads="1"/>
          </p:cNvSpPr>
          <p:nvPr/>
        </p:nvSpPr>
        <p:spPr bwMode="auto">
          <a:xfrm>
            <a:off x="8442611" y="2297812"/>
            <a:ext cx="17587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0" fontAlgn="base" hangingPunct="0">
              <a:spcBef>
                <a:spcPct val="50000"/>
              </a:spcBef>
              <a:spcAft>
                <a:spcPct val="0"/>
              </a:spcAft>
              <a:defRPr sz="3200" b="1">
                <a:solidFill>
                  <a:srgbClr val="0000FF"/>
                </a:solidFill>
                <a:latin typeface="Times New Roman" panose="02020603050405020304" pitchFamily="18" charset="0"/>
                <a:cs typeface="Arial" panose="020B0604020202020204" pitchFamily="34"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152535</a:t>
            </a:r>
          </a:p>
        </p:txBody>
      </p:sp>
      <p:sp>
        <p:nvSpPr>
          <p:cNvPr id="147" name="Line 7">
            <a:extLst>
              <a:ext uri="{FF2B5EF4-FFF2-40B4-BE49-F238E27FC236}">
                <a16:creationId xmlns:a16="http://schemas.microsoft.com/office/drawing/2014/main" id="{C3BD8B37-7DBA-47A6-99E3-1FC0DB18FFB4}"/>
              </a:ext>
            </a:extLst>
          </p:cNvPr>
          <p:cNvSpPr>
            <a:spLocks noChangeShapeType="1"/>
          </p:cNvSpPr>
          <p:nvPr/>
        </p:nvSpPr>
        <p:spPr bwMode="auto">
          <a:xfrm>
            <a:off x="9946460" y="2460245"/>
            <a:ext cx="0" cy="1532409"/>
          </a:xfrm>
          <a:prstGeom prst="line">
            <a:avLst/>
          </a:prstGeom>
          <a:ln w="38100">
            <a:headEnd/>
            <a:tailEnd/>
          </a:ln>
        </p:spPr>
        <p:style>
          <a:lnRef idx="3">
            <a:schemeClr val="accent3"/>
          </a:lnRef>
          <a:fillRef idx="0">
            <a:schemeClr val="accent3"/>
          </a:fillRef>
          <a:effectRef idx="2">
            <a:schemeClr val="accent3"/>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48" name="Text Box 9">
            <a:extLst>
              <a:ext uri="{FF2B5EF4-FFF2-40B4-BE49-F238E27FC236}">
                <a16:creationId xmlns:a16="http://schemas.microsoft.com/office/drawing/2014/main" id="{E3A0E71F-71DE-4625-82DC-EA8362334303}"/>
              </a:ext>
            </a:extLst>
          </p:cNvPr>
          <p:cNvSpPr txBox="1">
            <a:spLocks noChangeArrowheads="1"/>
          </p:cNvSpPr>
          <p:nvPr/>
        </p:nvSpPr>
        <p:spPr bwMode="auto">
          <a:xfrm>
            <a:off x="10043510" y="2289732"/>
            <a:ext cx="260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5</a:t>
            </a:r>
          </a:p>
        </p:txBody>
      </p:sp>
      <p:sp>
        <p:nvSpPr>
          <p:cNvPr id="149" name="Line 13">
            <a:extLst>
              <a:ext uri="{FF2B5EF4-FFF2-40B4-BE49-F238E27FC236}">
                <a16:creationId xmlns:a16="http://schemas.microsoft.com/office/drawing/2014/main" id="{3FBF9C08-4896-4258-A168-A85E22B9986F}"/>
              </a:ext>
            </a:extLst>
          </p:cNvPr>
          <p:cNvSpPr>
            <a:spLocks noChangeShapeType="1"/>
          </p:cNvSpPr>
          <p:nvPr/>
        </p:nvSpPr>
        <p:spPr bwMode="auto">
          <a:xfrm flipV="1">
            <a:off x="9946458" y="2944467"/>
            <a:ext cx="1370985" cy="9776"/>
          </a:xfrm>
          <a:prstGeom prst="line">
            <a:avLst/>
          </a:prstGeom>
          <a:ln w="38100">
            <a:headEnd/>
            <a:tailEnd/>
          </a:ln>
        </p:spPr>
        <p:style>
          <a:lnRef idx="3">
            <a:schemeClr val="accent3"/>
          </a:lnRef>
          <a:fillRef idx="0">
            <a:schemeClr val="accent3"/>
          </a:fillRef>
          <a:effectRef idx="2">
            <a:schemeClr val="accent3"/>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50" name="Text Box 18">
            <a:extLst>
              <a:ext uri="{FF2B5EF4-FFF2-40B4-BE49-F238E27FC236}">
                <a16:creationId xmlns:a16="http://schemas.microsoft.com/office/drawing/2014/main" id="{A0A68183-74BA-452F-ABD8-C5150EECBE67}"/>
              </a:ext>
            </a:extLst>
          </p:cNvPr>
          <p:cNvSpPr txBox="1">
            <a:spLocks noChangeArrowheads="1"/>
          </p:cNvSpPr>
          <p:nvPr/>
        </p:nvSpPr>
        <p:spPr bwMode="auto">
          <a:xfrm>
            <a:off x="9986280" y="2956854"/>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3</a:t>
            </a:r>
          </a:p>
        </p:txBody>
      </p:sp>
      <p:sp>
        <p:nvSpPr>
          <p:cNvPr id="151" name="Text Box 18">
            <a:extLst>
              <a:ext uri="{FF2B5EF4-FFF2-40B4-BE49-F238E27FC236}">
                <a16:creationId xmlns:a16="http://schemas.microsoft.com/office/drawing/2014/main" id="{05B7BA31-7D01-4263-97BE-867DEAB10075}"/>
              </a:ext>
            </a:extLst>
          </p:cNvPr>
          <p:cNvSpPr txBox="1">
            <a:spLocks noChangeArrowheads="1"/>
          </p:cNvSpPr>
          <p:nvPr/>
        </p:nvSpPr>
        <p:spPr bwMode="auto">
          <a:xfrm>
            <a:off x="8646356" y="2746890"/>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0</a:t>
            </a:r>
          </a:p>
        </p:txBody>
      </p:sp>
      <p:sp>
        <p:nvSpPr>
          <p:cNvPr id="152" name="Text Box 18">
            <a:extLst>
              <a:ext uri="{FF2B5EF4-FFF2-40B4-BE49-F238E27FC236}">
                <a16:creationId xmlns:a16="http://schemas.microsoft.com/office/drawing/2014/main" id="{3F4C75EF-B882-4FD2-BFC9-39AFE0ECE8F0}"/>
              </a:ext>
            </a:extLst>
          </p:cNvPr>
          <p:cNvSpPr txBox="1">
            <a:spLocks noChangeArrowheads="1"/>
          </p:cNvSpPr>
          <p:nvPr/>
        </p:nvSpPr>
        <p:spPr bwMode="auto">
          <a:xfrm>
            <a:off x="8869248" y="2746890"/>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2</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153" name="Text Box 18">
            <a:extLst>
              <a:ext uri="{FF2B5EF4-FFF2-40B4-BE49-F238E27FC236}">
                <a16:creationId xmlns:a16="http://schemas.microsoft.com/office/drawing/2014/main" id="{DEF5395F-EDCA-49BE-9E1A-C74E0B91AFBA}"/>
              </a:ext>
            </a:extLst>
          </p:cNvPr>
          <p:cNvSpPr txBox="1">
            <a:spLocks noChangeArrowheads="1"/>
          </p:cNvSpPr>
          <p:nvPr/>
        </p:nvSpPr>
        <p:spPr bwMode="auto">
          <a:xfrm>
            <a:off x="10236363" y="2960105"/>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0</a:t>
            </a:r>
          </a:p>
        </p:txBody>
      </p:sp>
      <p:sp>
        <p:nvSpPr>
          <p:cNvPr id="154" name="Text Box 18">
            <a:extLst>
              <a:ext uri="{FF2B5EF4-FFF2-40B4-BE49-F238E27FC236}">
                <a16:creationId xmlns:a16="http://schemas.microsoft.com/office/drawing/2014/main" id="{E629345F-D376-4A48-B1C4-180F71EC6AE1}"/>
              </a:ext>
            </a:extLst>
          </p:cNvPr>
          <p:cNvSpPr txBox="1">
            <a:spLocks noChangeArrowheads="1"/>
          </p:cNvSpPr>
          <p:nvPr/>
        </p:nvSpPr>
        <p:spPr bwMode="auto">
          <a:xfrm>
            <a:off x="8880910" y="3198120"/>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2</a:t>
            </a:r>
          </a:p>
        </p:txBody>
      </p:sp>
      <p:sp>
        <p:nvSpPr>
          <p:cNvPr id="155" name="Text Box 18">
            <a:extLst>
              <a:ext uri="{FF2B5EF4-FFF2-40B4-BE49-F238E27FC236}">
                <a16:creationId xmlns:a16="http://schemas.microsoft.com/office/drawing/2014/main" id="{B5E46ADE-7206-4EA1-9B42-891BF8ECD817}"/>
              </a:ext>
            </a:extLst>
          </p:cNvPr>
          <p:cNvSpPr txBox="1">
            <a:spLocks noChangeArrowheads="1"/>
          </p:cNvSpPr>
          <p:nvPr/>
        </p:nvSpPr>
        <p:spPr bwMode="auto">
          <a:xfrm>
            <a:off x="9110293" y="3189803"/>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5</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156" name="Text Box 18">
            <a:extLst>
              <a:ext uri="{FF2B5EF4-FFF2-40B4-BE49-F238E27FC236}">
                <a16:creationId xmlns:a16="http://schemas.microsoft.com/office/drawing/2014/main" id="{7440FBF3-8D5E-4A8C-B5BE-8ED0B6172566}"/>
              </a:ext>
            </a:extLst>
          </p:cNvPr>
          <p:cNvSpPr txBox="1">
            <a:spLocks noChangeArrowheads="1"/>
          </p:cNvSpPr>
          <p:nvPr/>
        </p:nvSpPr>
        <p:spPr bwMode="auto">
          <a:xfrm>
            <a:off x="10479347" y="2956854"/>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5</a:t>
            </a:r>
          </a:p>
        </p:txBody>
      </p:sp>
      <p:sp>
        <p:nvSpPr>
          <p:cNvPr id="157" name="Text Box 18">
            <a:extLst>
              <a:ext uri="{FF2B5EF4-FFF2-40B4-BE49-F238E27FC236}">
                <a16:creationId xmlns:a16="http://schemas.microsoft.com/office/drawing/2014/main" id="{EF0E8B54-D5A9-4B0B-8BEE-AB01B1F1308F}"/>
              </a:ext>
            </a:extLst>
          </p:cNvPr>
          <p:cNvSpPr txBox="1">
            <a:spLocks noChangeArrowheads="1"/>
          </p:cNvSpPr>
          <p:nvPr/>
        </p:nvSpPr>
        <p:spPr bwMode="auto">
          <a:xfrm>
            <a:off x="9108522" y="3631322"/>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0</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158" name="Text Box 18">
            <a:extLst>
              <a:ext uri="{FF2B5EF4-FFF2-40B4-BE49-F238E27FC236}">
                <a16:creationId xmlns:a16="http://schemas.microsoft.com/office/drawing/2014/main" id="{CE1EED7E-AC21-4C64-9CF0-699F9712D383}"/>
              </a:ext>
            </a:extLst>
          </p:cNvPr>
          <p:cNvSpPr txBox="1">
            <a:spLocks noChangeArrowheads="1"/>
          </p:cNvSpPr>
          <p:nvPr/>
        </p:nvSpPr>
        <p:spPr bwMode="auto">
          <a:xfrm>
            <a:off x="9330583" y="3636037"/>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3</a:t>
            </a:r>
          </a:p>
        </p:txBody>
      </p:sp>
      <p:sp>
        <p:nvSpPr>
          <p:cNvPr id="159" name="Text Box 18">
            <a:extLst>
              <a:ext uri="{FF2B5EF4-FFF2-40B4-BE49-F238E27FC236}">
                <a16:creationId xmlns:a16="http://schemas.microsoft.com/office/drawing/2014/main" id="{EBA93A57-F401-4DCA-BD78-56F6E5D71C14}"/>
              </a:ext>
            </a:extLst>
          </p:cNvPr>
          <p:cNvSpPr txBox="1">
            <a:spLocks noChangeArrowheads="1"/>
          </p:cNvSpPr>
          <p:nvPr/>
        </p:nvSpPr>
        <p:spPr bwMode="auto">
          <a:xfrm>
            <a:off x="10729430" y="2958373"/>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0</a:t>
            </a:r>
          </a:p>
        </p:txBody>
      </p:sp>
      <p:sp>
        <p:nvSpPr>
          <p:cNvPr id="160" name="Text Box 18">
            <a:extLst>
              <a:ext uri="{FF2B5EF4-FFF2-40B4-BE49-F238E27FC236}">
                <a16:creationId xmlns:a16="http://schemas.microsoft.com/office/drawing/2014/main" id="{2972A1B0-37BC-4909-9F5F-2DFCF6076709}"/>
              </a:ext>
            </a:extLst>
          </p:cNvPr>
          <p:cNvSpPr txBox="1">
            <a:spLocks noChangeArrowheads="1"/>
          </p:cNvSpPr>
          <p:nvPr/>
        </p:nvSpPr>
        <p:spPr bwMode="auto">
          <a:xfrm>
            <a:off x="9310085" y="4098798"/>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3</a:t>
            </a:r>
          </a:p>
        </p:txBody>
      </p:sp>
      <p:sp>
        <p:nvSpPr>
          <p:cNvPr id="161" name="Text Box 18">
            <a:extLst>
              <a:ext uri="{FF2B5EF4-FFF2-40B4-BE49-F238E27FC236}">
                <a16:creationId xmlns:a16="http://schemas.microsoft.com/office/drawing/2014/main" id="{18011DA8-BB40-435D-962D-DDDF29EB5253}"/>
              </a:ext>
            </a:extLst>
          </p:cNvPr>
          <p:cNvSpPr txBox="1">
            <a:spLocks noChangeArrowheads="1"/>
          </p:cNvSpPr>
          <p:nvPr/>
        </p:nvSpPr>
        <p:spPr bwMode="auto">
          <a:xfrm>
            <a:off x="9551421" y="4108229"/>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5</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162" name="Text Box 18">
            <a:extLst>
              <a:ext uri="{FF2B5EF4-FFF2-40B4-BE49-F238E27FC236}">
                <a16:creationId xmlns:a16="http://schemas.microsoft.com/office/drawing/2014/main" id="{FEDE7157-8DB5-4390-A543-D380157D27C8}"/>
              </a:ext>
            </a:extLst>
          </p:cNvPr>
          <p:cNvSpPr txBox="1">
            <a:spLocks noChangeArrowheads="1"/>
          </p:cNvSpPr>
          <p:nvPr/>
        </p:nvSpPr>
        <p:spPr bwMode="auto">
          <a:xfrm>
            <a:off x="10979513" y="2956854"/>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7</a:t>
            </a:r>
          </a:p>
        </p:txBody>
      </p:sp>
      <p:sp>
        <p:nvSpPr>
          <p:cNvPr id="163" name="Text Box 18">
            <a:extLst>
              <a:ext uri="{FF2B5EF4-FFF2-40B4-BE49-F238E27FC236}">
                <a16:creationId xmlns:a16="http://schemas.microsoft.com/office/drawing/2014/main" id="{0C97871C-2253-4067-ACF0-A3573DFB47EE}"/>
              </a:ext>
            </a:extLst>
          </p:cNvPr>
          <p:cNvSpPr txBox="1">
            <a:spLocks noChangeArrowheads="1"/>
          </p:cNvSpPr>
          <p:nvPr/>
        </p:nvSpPr>
        <p:spPr bwMode="auto">
          <a:xfrm>
            <a:off x="9614553" y="4603204"/>
            <a:ext cx="389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0</a:t>
            </a:r>
          </a:p>
        </p:txBody>
      </p:sp>
      <p:cxnSp>
        <p:nvCxnSpPr>
          <p:cNvPr id="164" name="Straight Connector 163">
            <a:extLst>
              <a:ext uri="{FF2B5EF4-FFF2-40B4-BE49-F238E27FC236}">
                <a16:creationId xmlns:a16="http://schemas.microsoft.com/office/drawing/2014/main" id="{24217941-B28B-4524-B878-B6CB97442A73}"/>
              </a:ext>
            </a:extLst>
          </p:cNvPr>
          <p:cNvCxnSpPr>
            <a:cxnSpLocks/>
          </p:cNvCxnSpPr>
          <p:nvPr/>
        </p:nvCxnSpPr>
        <p:spPr>
          <a:xfrm>
            <a:off x="8070193" y="1451830"/>
            <a:ext cx="141808" cy="5212641"/>
          </a:xfrm>
          <a:prstGeom prst="line">
            <a:avLst/>
          </a:prstGeom>
          <a:ln w="60325" cmpd="tri"/>
        </p:spPr>
        <p:style>
          <a:lnRef idx="1">
            <a:schemeClr val="accent6"/>
          </a:lnRef>
          <a:fillRef idx="0">
            <a:schemeClr val="accent6"/>
          </a:fillRef>
          <a:effectRef idx="0">
            <a:schemeClr val="accent6"/>
          </a:effectRef>
          <a:fontRef idx="minor">
            <a:schemeClr val="tx1"/>
          </a:fontRef>
        </p:style>
      </p:cxnSp>
      <p:sp>
        <p:nvSpPr>
          <p:cNvPr id="165" name="Text Box 58">
            <a:extLst>
              <a:ext uri="{FF2B5EF4-FFF2-40B4-BE49-F238E27FC236}">
                <a16:creationId xmlns:a16="http://schemas.microsoft.com/office/drawing/2014/main" id="{F6D84032-1B9B-4625-BF16-C569345D46F9}"/>
              </a:ext>
            </a:extLst>
          </p:cNvPr>
          <p:cNvSpPr txBox="1">
            <a:spLocks noChangeArrowheads="1"/>
          </p:cNvSpPr>
          <p:nvPr/>
        </p:nvSpPr>
        <p:spPr bwMode="auto">
          <a:xfrm>
            <a:off x="8848905" y="1432914"/>
            <a:ext cx="2389209" cy="646331"/>
          </a:xfrm>
          <a:prstGeom prst="rect">
            <a:avLst/>
          </a:prstGeom>
          <a:solidFill>
            <a:schemeClr val="bg2">
              <a:lumMod val="75000"/>
            </a:schemeClr>
          </a:solidFill>
          <a:ln w="57150">
            <a:solidFill>
              <a:schemeClr val="tx1"/>
            </a:solidFill>
          </a:ln>
        </p:spPr>
        <p:txBody>
          <a:bodyPr wrap="square">
            <a:spAutoFit/>
          </a:bodyPr>
          <a:lstStyle>
            <a:defPPr>
              <a:defRPr lang="zh-CN"/>
            </a:defPPr>
            <a:lvl1pPr>
              <a:spcBef>
                <a:spcPct val="50000"/>
              </a:spcBef>
              <a:defRPr sz="3600" b="1">
                <a:solidFill>
                  <a:schemeClr val="bg1"/>
                </a:solidFill>
                <a:latin typeface="Times New Roman" panose="02020603050405020304" pitchFamily="18" charset="0"/>
                <a:cs typeface="Times New Roman" panose="02020603050405020304" pitchFamily="18" charset="0"/>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pPr algn="ctr"/>
            <a:r>
              <a:rPr lang="en-US"/>
              <a:t>152 535 : 5</a:t>
            </a:r>
          </a:p>
        </p:txBody>
      </p:sp>
      <p:sp>
        <p:nvSpPr>
          <p:cNvPr id="166" name="Text Box 58">
            <a:extLst>
              <a:ext uri="{FF2B5EF4-FFF2-40B4-BE49-F238E27FC236}">
                <a16:creationId xmlns:a16="http://schemas.microsoft.com/office/drawing/2014/main" id="{05B670D8-1910-441D-AF9B-BC4BAD8C6EA3}"/>
              </a:ext>
            </a:extLst>
          </p:cNvPr>
          <p:cNvSpPr txBox="1">
            <a:spLocks noChangeArrowheads="1"/>
          </p:cNvSpPr>
          <p:nvPr/>
        </p:nvSpPr>
        <p:spPr bwMode="auto">
          <a:xfrm>
            <a:off x="8273109" y="5242377"/>
            <a:ext cx="39188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spcBef>
                <a:spcPct val="50000"/>
              </a:spcBef>
              <a:defRPr sz="2800" b="1">
                <a:solidFill>
                  <a:srgbClr val="FF0000"/>
                </a:solidFill>
                <a:latin typeface="Times New Roman" panose="02020603050405020304" pitchFamily="18" charset="0"/>
                <a:cs typeface="Times New Roman" panose="02020603050405020304" pitchFamily="18" charset="0"/>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Vậy</a:t>
            </a: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152 535 : 5 = 30507</a:t>
            </a:r>
            <a:endPar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5660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Effect transition="in" filter="fade">
                                      <p:cBhvr>
                                        <p:cTn id="19" dur="500"/>
                                        <p:tgtEl>
                                          <p:spTgt spid="4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5"/>
                                        </p:tgtEl>
                                        <p:attrNameLst>
                                          <p:attrName>style.visibility</p:attrName>
                                        </p:attrNameLst>
                                      </p:cBhvr>
                                      <p:to>
                                        <p:strVal val="visible"/>
                                      </p:to>
                                    </p:set>
                                    <p:anim calcmode="lin" valueType="num">
                                      <p:cBhvr>
                                        <p:cTn id="22" dur="500" fill="hold"/>
                                        <p:tgtEl>
                                          <p:spTgt spid="165"/>
                                        </p:tgtEl>
                                        <p:attrNameLst>
                                          <p:attrName>ppt_w</p:attrName>
                                        </p:attrNameLst>
                                      </p:cBhvr>
                                      <p:tavLst>
                                        <p:tav tm="0">
                                          <p:val>
                                            <p:fltVal val="0"/>
                                          </p:val>
                                        </p:tav>
                                        <p:tav tm="100000">
                                          <p:val>
                                            <p:strVal val="#ppt_w"/>
                                          </p:val>
                                        </p:tav>
                                      </p:tavLst>
                                    </p:anim>
                                    <p:anim calcmode="lin" valueType="num">
                                      <p:cBhvr>
                                        <p:cTn id="23" dur="500" fill="hold"/>
                                        <p:tgtEl>
                                          <p:spTgt spid="165"/>
                                        </p:tgtEl>
                                        <p:attrNameLst>
                                          <p:attrName>ppt_h</p:attrName>
                                        </p:attrNameLst>
                                      </p:cBhvr>
                                      <p:tavLst>
                                        <p:tav tm="0">
                                          <p:val>
                                            <p:fltVal val="0"/>
                                          </p:val>
                                        </p:tav>
                                        <p:tav tm="100000">
                                          <p:val>
                                            <p:strVal val="#ppt_h"/>
                                          </p:val>
                                        </p:tav>
                                      </p:tavLst>
                                    </p:anim>
                                    <p:animEffect transition="in" filter="fade">
                                      <p:cBhvr>
                                        <p:cTn id="24" dur="500"/>
                                        <p:tgtEl>
                                          <p:spTgt spid="165"/>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10">
                                            <p:txEl>
                                              <p:pRg st="0" end="0"/>
                                            </p:txEl>
                                          </p:spTgt>
                                        </p:tgtEl>
                                        <p:attrNameLst>
                                          <p:attrName>style.visibility</p:attrName>
                                        </p:attrNameLst>
                                      </p:cBhvr>
                                      <p:to>
                                        <p:strVal val="visible"/>
                                      </p:to>
                                    </p:set>
                                    <p:animEffect transition="in" filter="box(in)">
                                      <p:cBhvr>
                                        <p:cTn id="29" dur="500"/>
                                        <p:tgtEl>
                                          <p:spTgt spid="110">
                                            <p:txEl>
                                              <p:pRg st="0" end="0"/>
                                            </p:txEl>
                                          </p:spTgt>
                                        </p:tgtEl>
                                      </p:cBhvr>
                                    </p:animEffect>
                                  </p:childTnLst>
                                </p:cTn>
                              </p:par>
                            </p:childTnLst>
                          </p:cTn>
                        </p:par>
                        <p:par>
                          <p:cTn id="30" fill="hold">
                            <p:stCondLst>
                              <p:cond delay="500"/>
                            </p:stCondLst>
                            <p:childTnLst>
                              <p:par>
                                <p:cTn id="31" presetID="2" presetClass="entr" presetSubtype="4" fill="hold" nodeType="afterEffect">
                                  <p:stCondLst>
                                    <p:cond delay="0"/>
                                  </p:stCondLst>
                                  <p:childTnLst>
                                    <p:set>
                                      <p:cBhvr>
                                        <p:cTn id="32" dur="1" fill="hold">
                                          <p:stCondLst>
                                            <p:cond delay="0"/>
                                          </p:stCondLst>
                                        </p:cTn>
                                        <p:tgtEl>
                                          <p:spTgt spid="111"/>
                                        </p:tgtEl>
                                        <p:attrNameLst>
                                          <p:attrName>style.visibility</p:attrName>
                                        </p:attrNameLst>
                                      </p:cBhvr>
                                      <p:to>
                                        <p:strVal val="visible"/>
                                      </p:to>
                                    </p:set>
                                    <p:anim calcmode="lin" valueType="num">
                                      <p:cBhvr additive="base">
                                        <p:cTn id="33" dur="500" fill="hold"/>
                                        <p:tgtEl>
                                          <p:spTgt spid="111"/>
                                        </p:tgtEl>
                                        <p:attrNameLst>
                                          <p:attrName>ppt_x</p:attrName>
                                        </p:attrNameLst>
                                      </p:cBhvr>
                                      <p:tavLst>
                                        <p:tav tm="0">
                                          <p:val>
                                            <p:strVal val="#ppt_x"/>
                                          </p:val>
                                        </p:tav>
                                        <p:tav tm="100000">
                                          <p:val>
                                            <p:strVal val="#ppt_x"/>
                                          </p:val>
                                        </p:tav>
                                      </p:tavLst>
                                    </p:anim>
                                    <p:anim calcmode="lin" valueType="num">
                                      <p:cBhvr additive="base">
                                        <p:cTn id="34" dur="500" fill="hold"/>
                                        <p:tgtEl>
                                          <p:spTgt spid="111"/>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4" fill="hold" nodeType="afterEffect">
                                  <p:stCondLst>
                                    <p:cond delay="0"/>
                                  </p:stCondLst>
                                  <p:childTnLst>
                                    <p:set>
                                      <p:cBhvr>
                                        <p:cTn id="37" dur="1" fill="hold">
                                          <p:stCondLst>
                                            <p:cond delay="0"/>
                                          </p:stCondLst>
                                        </p:cTn>
                                        <p:tgtEl>
                                          <p:spTgt spid="112"/>
                                        </p:tgtEl>
                                        <p:attrNameLst>
                                          <p:attrName>style.visibility</p:attrName>
                                        </p:attrNameLst>
                                      </p:cBhvr>
                                      <p:to>
                                        <p:strVal val="visible"/>
                                      </p:to>
                                    </p:set>
                                    <p:anim calcmode="lin" valueType="num">
                                      <p:cBhvr additive="base">
                                        <p:cTn id="38" dur="500" fill="hold"/>
                                        <p:tgtEl>
                                          <p:spTgt spid="112"/>
                                        </p:tgtEl>
                                        <p:attrNameLst>
                                          <p:attrName>ppt_x</p:attrName>
                                        </p:attrNameLst>
                                      </p:cBhvr>
                                      <p:tavLst>
                                        <p:tav tm="0">
                                          <p:val>
                                            <p:strVal val="#ppt_x"/>
                                          </p:val>
                                        </p:tav>
                                        <p:tav tm="100000">
                                          <p:val>
                                            <p:strVal val="#ppt_x"/>
                                          </p:val>
                                        </p:tav>
                                      </p:tavLst>
                                    </p:anim>
                                    <p:anim calcmode="lin" valueType="num">
                                      <p:cBhvr additive="base">
                                        <p:cTn id="39" dur="500" fill="hold"/>
                                        <p:tgtEl>
                                          <p:spTgt spid="112"/>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 presetClass="entr" presetSubtype="4" fill="hold" grpId="0" nodeType="afterEffect">
                                  <p:stCondLst>
                                    <p:cond delay="0"/>
                                  </p:stCondLst>
                                  <p:childTnLst>
                                    <p:set>
                                      <p:cBhvr>
                                        <p:cTn id="42" dur="1" fill="hold">
                                          <p:stCondLst>
                                            <p:cond delay="0"/>
                                          </p:stCondLst>
                                        </p:cTn>
                                        <p:tgtEl>
                                          <p:spTgt spid="113"/>
                                        </p:tgtEl>
                                        <p:attrNameLst>
                                          <p:attrName>style.visibility</p:attrName>
                                        </p:attrNameLst>
                                      </p:cBhvr>
                                      <p:to>
                                        <p:strVal val="visible"/>
                                      </p:to>
                                    </p:set>
                                    <p:anim calcmode="lin" valueType="num">
                                      <p:cBhvr additive="base">
                                        <p:cTn id="43" dur="500" fill="hold"/>
                                        <p:tgtEl>
                                          <p:spTgt spid="113"/>
                                        </p:tgtEl>
                                        <p:attrNameLst>
                                          <p:attrName>ppt_x</p:attrName>
                                        </p:attrNameLst>
                                      </p:cBhvr>
                                      <p:tavLst>
                                        <p:tav tm="0">
                                          <p:val>
                                            <p:strVal val="#ppt_x"/>
                                          </p:val>
                                        </p:tav>
                                        <p:tav tm="100000">
                                          <p:val>
                                            <p:strVal val="#ppt_x"/>
                                          </p:val>
                                        </p:tav>
                                      </p:tavLst>
                                    </p:anim>
                                    <p:anim calcmode="lin" valueType="num">
                                      <p:cBhvr additive="base">
                                        <p:cTn id="44"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4">
                                            <p:txEl>
                                              <p:pRg st="0" end="0"/>
                                            </p:txEl>
                                          </p:spTgt>
                                        </p:tgtEl>
                                        <p:attrNameLst>
                                          <p:attrName>style.visibility</p:attrName>
                                        </p:attrNameLst>
                                      </p:cBhvr>
                                      <p:to>
                                        <p:strVal val="visible"/>
                                      </p:to>
                                    </p:set>
                                    <p:anim calcmode="lin" valueType="num">
                                      <p:cBhvr additive="base">
                                        <p:cTn id="49" dur="500" fill="hold"/>
                                        <p:tgtEl>
                                          <p:spTgt spid="11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5"/>
                                        </p:tgtEl>
                                        <p:attrNameLst>
                                          <p:attrName>style.visibility</p:attrName>
                                        </p:attrNameLst>
                                      </p:cBhvr>
                                      <p:to>
                                        <p:strVal val="visible"/>
                                      </p:to>
                                    </p:set>
                                    <p:anim calcmode="lin" valueType="num">
                                      <p:cBhvr additive="base">
                                        <p:cTn id="55" dur="500" fill="hold"/>
                                        <p:tgtEl>
                                          <p:spTgt spid="115"/>
                                        </p:tgtEl>
                                        <p:attrNameLst>
                                          <p:attrName>ppt_x</p:attrName>
                                        </p:attrNameLst>
                                      </p:cBhvr>
                                      <p:tavLst>
                                        <p:tav tm="0">
                                          <p:val>
                                            <p:strVal val="#ppt_x"/>
                                          </p:val>
                                        </p:tav>
                                        <p:tav tm="100000">
                                          <p:val>
                                            <p:strVal val="#ppt_x"/>
                                          </p:val>
                                        </p:tav>
                                      </p:tavLst>
                                    </p:anim>
                                    <p:anim calcmode="lin" valueType="num">
                                      <p:cBhvr additive="base">
                                        <p:cTn id="56"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7">
                                            <p:txEl>
                                              <p:pRg st="0" end="0"/>
                                            </p:txEl>
                                          </p:spTgt>
                                        </p:tgtEl>
                                        <p:attrNameLst>
                                          <p:attrName>style.visibility</p:attrName>
                                        </p:attrNameLst>
                                      </p:cBhvr>
                                      <p:to>
                                        <p:strVal val="visible"/>
                                      </p:to>
                                    </p:set>
                                    <p:anim calcmode="lin" valueType="num">
                                      <p:cBhvr additive="base">
                                        <p:cTn id="61" dur="500" fill="hold"/>
                                        <p:tgtEl>
                                          <p:spTgt spid="117">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16">
                                            <p:txEl>
                                              <p:pRg st="0" end="0"/>
                                            </p:txEl>
                                          </p:spTgt>
                                        </p:tgtEl>
                                        <p:attrNameLst>
                                          <p:attrName>style.visibility</p:attrName>
                                        </p:attrNameLst>
                                      </p:cBhvr>
                                      <p:to>
                                        <p:strVal val="visible"/>
                                      </p:to>
                                    </p:set>
                                    <p:anim calcmode="lin" valueType="num">
                                      <p:cBhvr additive="base">
                                        <p:cTn id="67" dur="500" fill="hold"/>
                                        <p:tgtEl>
                                          <p:spTgt spid="116">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18">
                                            <p:txEl>
                                              <p:pRg st="0" end="0"/>
                                            </p:txEl>
                                          </p:spTgt>
                                        </p:tgtEl>
                                        <p:attrNameLst>
                                          <p:attrName>style.visibility</p:attrName>
                                        </p:attrNameLst>
                                      </p:cBhvr>
                                      <p:to>
                                        <p:strVal val="visible"/>
                                      </p:to>
                                    </p:set>
                                    <p:anim calcmode="lin" valueType="num">
                                      <p:cBhvr additive="base">
                                        <p:cTn id="73"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19">
                                            <p:txEl>
                                              <p:pRg st="0" end="0"/>
                                            </p:txEl>
                                          </p:spTgt>
                                        </p:tgtEl>
                                        <p:attrNameLst>
                                          <p:attrName>style.visibility</p:attrName>
                                        </p:attrNameLst>
                                      </p:cBhvr>
                                      <p:to>
                                        <p:strVal val="visible"/>
                                      </p:to>
                                    </p:set>
                                    <p:anim calcmode="lin" valueType="num">
                                      <p:cBhvr additive="base">
                                        <p:cTn id="79"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20">
                                            <p:txEl>
                                              <p:pRg st="0" end="0"/>
                                            </p:txEl>
                                          </p:spTgt>
                                        </p:tgtEl>
                                        <p:attrNameLst>
                                          <p:attrName>style.visibility</p:attrName>
                                        </p:attrNameLst>
                                      </p:cBhvr>
                                      <p:to>
                                        <p:strVal val="visible"/>
                                      </p:to>
                                    </p:set>
                                    <p:anim calcmode="lin" valueType="num">
                                      <p:cBhvr additive="base">
                                        <p:cTn id="85" dur="500" fill="hold"/>
                                        <p:tgtEl>
                                          <p:spTgt spid="120">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21">
                                            <p:txEl>
                                              <p:pRg st="0" end="0"/>
                                            </p:txEl>
                                          </p:spTgt>
                                        </p:tgtEl>
                                        <p:attrNameLst>
                                          <p:attrName>style.visibility</p:attrName>
                                        </p:attrNameLst>
                                      </p:cBhvr>
                                      <p:to>
                                        <p:strVal val="visible"/>
                                      </p:to>
                                    </p:set>
                                    <p:anim calcmode="lin" valueType="num">
                                      <p:cBhvr additive="base">
                                        <p:cTn id="91" dur="500" fill="hold"/>
                                        <p:tgtEl>
                                          <p:spTgt spid="121">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wipe(left)">
                                      <p:cBhvr>
                                        <p:cTn id="97" dur="500"/>
                                        <p:tgtEl>
                                          <p:spTgt spid="50"/>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nodeType="clickEffect">
                                  <p:stCondLst>
                                    <p:cond delay="0"/>
                                  </p:stCondLst>
                                  <p:childTnLst>
                                    <p:set>
                                      <p:cBhvr>
                                        <p:cTn id="101" dur="1" fill="hold">
                                          <p:stCondLst>
                                            <p:cond delay="0"/>
                                          </p:stCondLst>
                                        </p:cTn>
                                        <p:tgtEl>
                                          <p:spTgt spid="128">
                                            <p:txEl>
                                              <p:pRg st="0" end="0"/>
                                            </p:txEl>
                                          </p:spTgt>
                                        </p:tgtEl>
                                        <p:attrNameLst>
                                          <p:attrName>style.visibility</p:attrName>
                                        </p:attrNameLst>
                                      </p:cBhvr>
                                      <p:to>
                                        <p:strVal val="visible"/>
                                      </p:to>
                                    </p:set>
                                    <p:animEffect transition="in" filter="box(in)">
                                      <p:cBhvr>
                                        <p:cTn id="102" dur="500"/>
                                        <p:tgtEl>
                                          <p:spTgt spid="128">
                                            <p:txEl>
                                              <p:pRg st="0" end="0"/>
                                            </p:txEl>
                                          </p:spTgt>
                                        </p:tgtEl>
                                      </p:cBhvr>
                                    </p:animEffect>
                                  </p:childTnLst>
                                </p:cTn>
                              </p:par>
                            </p:childTnLst>
                          </p:cTn>
                        </p:par>
                        <p:par>
                          <p:cTn id="103" fill="hold">
                            <p:stCondLst>
                              <p:cond delay="500"/>
                            </p:stCondLst>
                            <p:childTnLst>
                              <p:par>
                                <p:cTn id="104" presetID="2" presetClass="entr" presetSubtype="4" fill="hold" nodeType="afterEffect">
                                  <p:stCondLst>
                                    <p:cond delay="0"/>
                                  </p:stCondLst>
                                  <p:childTnLst>
                                    <p:set>
                                      <p:cBhvr>
                                        <p:cTn id="105" dur="1" fill="hold">
                                          <p:stCondLst>
                                            <p:cond delay="0"/>
                                          </p:stCondLst>
                                        </p:cTn>
                                        <p:tgtEl>
                                          <p:spTgt spid="129"/>
                                        </p:tgtEl>
                                        <p:attrNameLst>
                                          <p:attrName>style.visibility</p:attrName>
                                        </p:attrNameLst>
                                      </p:cBhvr>
                                      <p:to>
                                        <p:strVal val="visible"/>
                                      </p:to>
                                    </p:set>
                                    <p:anim calcmode="lin" valueType="num">
                                      <p:cBhvr additive="base">
                                        <p:cTn id="106" dur="500" fill="hold"/>
                                        <p:tgtEl>
                                          <p:spTgt spid="129"/>
                                        </p:tgtEl>
                                        <p:attrNameLst>
                                          <p:attrName>ppt_x</p:attrName>
                                        </p:attrNameLst>
                                      </p:cBhvr>
                                      <p:tavLst>
                                        <p:tav tm="0">
                                          <p:val>
                                            <p:strVal val="#ppt_x"/>
                                          </p:val>
                                        </p:tav>
                                        <p:tav tm="100000">
                                          <p:val>
                                            <p:strVal val="#ppt_x"/>
                                          </p:val>
                                        </p:tav>
                                      </p:tavLst>
                                    </p:anim>
                                    <p:anim calcmode="lin" valueType="num">
                                      <p:cBhvr additive="base">
                                        <p:cTn id="107" dur="500" fill="hold"/>
                                        <p:tgtEl>
                                          <p:spTgt spid="129"/>
                                        </p:tgtEl>
                                        <p:attrNameLst>
                                          <p:attrName>ppt_y</p:attrName>
                                        </p:attrNameLst>
                                      </p:cBhvr>
                                      <p:tavLst>
                                        <p:tav tm="0">
                                          <p:val>
                                            <p:strVal val="1+#ppt_h/2"/>
                                          </p:val>
                                        </p:tav>
                                        <p:tav tm="100000">
                                          <p:val>
                                            <p:strVal val="#ppt_y"/>
                                          </p:val>
                                        </p:tav>
                                      </p:tavLst>
                                    </p:anim>
                                  </p:childTnLst>
                                </p:cTn>
                              </p:par>
                            </p:childTnLst>
                          </p:cTn>
                        </p:par>
                        <p:par>
                          <p:cTn id="108" fill="hold">
                            <p:stCondLst>
                              <p:cond delay="1000"/>
                            </p:stCondLst>
                            <p:childTnLst>
                              <p:par>
                                <p:cTn id="109" presetID="2" presetClass="entr" presetSubtype="4" fill="hold" nodeType="afterEffect">
                                  <p:stCondLst>
                                    <p:cond delay="0"/>
                                  </p:stCondLst>
                                  <p:childTnLst>
                                    <p:set>
                                      <p:cBhvr>
                                        <p:cTn id="110" dur="1" fill="hold">
                                          <p:stCondLst>
                                            <p:cond delay="0"/>
                                          </p:stCondLst>
                                        </p:cTn>
                                        <p:tgtEl>
                                          <p:spTgt spid="131"/>
                                        </p:tgtEl>
                                        <p:attrNameLst>
                                          <p:attrName>style.visibility</p:attrName>
                                        </p:attrNameLst>
                                      </p:cBhvr>
                                      <p:to>
                                        <p:strVal val="visible"/>
                                      </p:to>
                                    </p:set>
                                    <p:anim calcmode="lin" valueType="num">
                                      <p:cBhvr additive="base">
                                        <p:cTn id="111" dur="500" fill="hold"/>
                                        <p:tgtEl>
                                          <p:spTgt spid="131"/>
                                        </p:tgtEl>
                                        <p:attrNameLst>
                                          <p:attrName>ppt_x</p:attrName>
                                        </p:attrNameLst>
                                      </p:cBhvr>
                                      <p:tavLst>
                                        <p:tav tm="0">
                                          <p:val>
                                            <p:strVal val="#ppt_x"/>
                                          </p:val>
                                        </p:tav>
                                        <p:tav tm="100000">
                                          <p:val>
                                            <p:strVal val="#ppt_x"/>
                                          </p:val>
                                        </p:tav>
                                      </p:tavLst>
                                    </p:anim>
                                    <p:anim calcmode="lin" valueType="num">
                                      <p:cBhvr additive="base">
                                        <p:cTn id="112" dur="500" fill="hold"/>
                                        <p:tgtEl>
                                          <p:spTgt spid="131"/>
                                        </p:tgtEl>
                                        <p:attrNameLst>
                                          <p:attrName>ppt_y</p:attrName>
                                        </p:attrNameLst>
                                      </p:cBhvr>
                                      <p:tavLst>
                                        <p:tav tm="0">
                                          <p:val>
                                            <p:strVal val="1+#ppt_h/2"/>
                                          </p:val>
                                        </p:tav>
                                        <p:tav tm="100000">
                                          <p:val>
                                            <p:strVal val="#ppt_y"/>
                                          </p:val>
                                        </p:tav>
                                      </p:tavLst>
                                    </p:anim>
                                  </p:childTnLst>
                                </p:cTn>
                              </p:par>
                            </p:childTnLst>
                          </p:cTn>
                        </p:par>
                        <p:par>
                          <p:cTn id="113" fill="hold">
                            <p:stCondLst>
                              <p:cond delay="1500"/>
                            </p:stCondLst>
                            <p:childTnLst>
                              <p:par>
                                <p:cTn id="114" presetID="2" presetClass="entr" presetSubtype="4" fill="hold" grpId="0" nodeType="afterEffect">
                                  <p:stCondLst>
                                    <p:cond delay="0"/>
                                  </p:stCondLst>
                                  <p:childTnLst>
                                    <p:set>
                                      <p:cBhvr>
                                        <p:cTn id="115" dur="1" fill="hold">
                                          <p:stCondLst>
                                            <p:cond delay="0"/>
                                          </p:stCondLst>
                                        </p:cTn>
                                        <p:tgtEl>
                                          <p:spTgt spid="130"/>
                                        </p:tgtEl>
                                        <p:attrNameLst>
                                          <p:attrName>style.visibility</p:attrName>
                                        </p:attrNameLst>
                                      </p:cBhvr>
                                      <p:to>
                                        <p:strVal val="visible"/>
                                      </p:to>
                                    </p:set>
                                    <p:anim calcmode="lin" valueType="num">
                                      <p:cBhvr additive="base">
                                        <p:cTn id="116" dur="500" fill="hold"/>
                                        <p:tgtEl>
                                          <p:spTgt spid="130"/>
                                        </p:tgtEl>
                                        <p:attrNameLst>
                                          <p:attrName>ppt_x</p:attrName>
                                        </p:attrNameLst>
                                      </p:cBhvr>
                                      <p:tavLst>
                                        <p:tav tm="0">
                                          <p:val>
                                            <p:strVal val="#ppt_x"/>
                                          </p:val>
                                        </p:tav>
                                        <p:tav tm="100000">
                                          <p:val>
                                            <p:strVal val="#ppt_x"/>
                                          </p:val>
                                        </p:tav>
                                      </p:tavLst>
                                    </p:anim>
                                    <p:anim calcmode="lin" valueType="num">
                                      <p:cBhvr additive="base">
                                        <p:cTn id="117"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132">
                                            <p:txEl>
                                              <p:pRg st="0" end="0"/>
                                            </p:txEl>
                                          </p:spTgt>
                                        </p:tgtEl>
                                        <p:attrNameLst>
                                          <p:attrName>style.visibility</p:attrName>
                                        </p:attrNameLst>
                                      </p:cBhvr>
                                      <p:to>
                                        <p:strVal val="visible"/>
                                      </p:to>
                                    </p:set>
                                    <p:anim calcmode="lin" valueType="num">
                                      <p:cBhvr additive="base">
                                        <p:cTn id="122" dur="500" fill="hold"/>
                                        <p:tgtEl>
                                          <p:spTgt spid="132">
                                            <p:txEl>
                                              <p:pRg st="0" end="0"/>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1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133">
                                            <p:txEl>
                                              <p:pRg st="0" end="0"/>
                                            </p:txEl>
                                          </p:spTgt>
                                        </p:tgtEl>
                                        <p:attrNameLst>
                                          <p:attrName>style.visibility</p:attrName>
                                        </p:attrNameLst>
                                      </p:cBhvr>
                                      <p:to>
                                        <p:strVal val="visible"/>
                                      </p:to>
                                    </p:set>
                                    <p:anim calcmode="lin" valueType="num">
                                      <p:cBhvr additive="base">
                                        <p:cTn id="128" dur="500" fill="hold"/>
                                        <p:tgtEl>
                                          <p:spTgt spid="133">
                                            <p:txEl>
                                              <p:pRg st="0" end="0"/>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1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nodeType="clickEffect">
                                  <p:stCondLst>
                                    <p:cond delay="0"/>
                                  </p:stCondLst>
                                  <p:childTnLst>
                                    <p:set>
                                      <p:cBhvr>
                                        <p:cTn id="133" dur="1" fill="hold">
                                          <p:stCondLst>
                                            <p:cond delay="0"/>
                                          </p:stCondLst>
                                        </p:cTn>
                                        <p:tgtEl>
                                          <p:spTgt spid="134">
                                            <p:txEl>
                                              <p:pRg st="0" end="0"/>
                                            </p:txEl>
                                          </p:spTgt>
                                        </p:tgtEl>
                                        <p:attrNameLst>
                                          <p:attrName>style.visibility</p:attrName>
                                        </p:attrNameLst>
                                      </p:cBhvr>
                                      <p:to>
                                        <p:strVal val="visible"/>
                                      </p:to>
                                    </p:set>
                                    <p:anim calcmode="lin" valueType="num">
                                      <p:cBhvr additive="base">
                                        <p:cTn id="13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1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nodeType="clickEffect">
                                  <p:stCondLst>
                                    <p:cond delay="0"/>
                                  </p:stCondLst>
                                  <p:childTnLst>
                                    <p:set>
                                      <p:cBhvr>
                                        <p:cTn id="139" dur="1" fill="hold">
                                          <p:stCondLst>
                                            <p:cond delay="0"/>
                                          </p:stCondLst>
                                        </p:cTn>
                                        <p:tgtEl>
                                          <p:spTgt spid="135">
                                            <p:txEl>
                                              <p:pRg st="0" end="0"/>
                                            </p:txEl>
                                          </p:spTgt>
                                        </p:tgtEl>
                                        <p:attrNameLst>
                                          <p:attrName>style.visibility</p:attrName>
                                        </p:attrNameLst>
                                      </p:cBhvr>
                                      <p:to>
                                        <p:strVal val="visible"/>
                                      </p:to>
                                    </p:set>
                                    <p:anim calcmode="lin" valueType="num">
                                      <p:cBhvr additive="base">
                                        <p:cTn id="140" dur="500" fill="hold"/>
                                        <p:tgtEl>
                                          <p:spTgt spid="135">
                                            <p:txEl>
                                              <p:pRg st="0" end="0"/>
                                            </p:txEl>
                                          </p:spTgt>
                                        </p:tgtEl>
                                        <p:attrNameLst>
                                          <p:attrName>ppt_x</p:attrName>
                                        </p:attrNameLst>
                                      </p:cBhvr>
                                      <p:tavLst>
                                        <p:tav tm="0">
                                          <p:val>
                                            <p:strVal val="#ppt_x"/>
                                          </p:val>
                                        </p:tav>
                                        <p:tav tm="100000">
                                          <p:val>
                                            <p:strVal val="#ppt_x"/>
                                          </p:val>
                                        </p:tav>
                                      </p:tavLst>
                                    </p:anim>
                                    <p:anim calcmode="lin" valueType="num">
                                      <p:cBhvr additive="base">
                                        <p:cTn id="141" dur="500" fill="hold"/>
                                        <p:tgtEl>
                                          <p:spTgt spid="1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 presetClass="entr" presetSubtype="4" fill="hold" nodeType="clickEffect">
                                  <p:stCondLst>
                                    <p:cond delay="0"/>
                                  </p:stCondLst>
                                  <p:childTnLst>
                                    <p:set>
                                      <p:cBhvr>
                                        <p:cTn id="145" dur="1" fill="hold">
                                          <p:stCondLst>
                                            <p:cond delay="0"/>
                                          </p:stCondLst>
                                        </p:cTn>
                                        <p:tgtEl>
                                          <p:spTgt spid="136">
                                            <p:txEl>
                                              <p:pRg st="0" end="0"/>
                                            </p:txEl>
                                          </p:spTgt>
                                        </p:tgtEl>
                                        <p:attrNameLst>
                                          <p:attrName>style.visibility</p:attrName>
                                        </p:attrNameLst>
                                      </p:cBhvr>
                                      <p:to>
                                        <p:strVal val="visible"/>
                                      </p:to>
                                    </p:set>
                                    <p:anim calcmode="lin" valueType="num">
                                      <p:cBhvr additive="base">
                                        <p:cTn id="146" dur="500" fill="hold"/>
                                        <p:tgtEl>
                                          <p:spTgt spid="136">
                                            <p:txEl>
                                              <p:pRg st="0" end="0"/>
                                            </p:txEl>
                                          </p:spTgt>
                                        </p:tgtEl>
                                        <p:attrNameLst>
                                          <p:attrName>ppt_x</p:attrName>
                                        </p:attrNameLst>
                                      </p:cBhvr>
                                      <p:tavLst>
                                        <p:tav tm="0">
                                          <p:val>
                                            <p:strVal val="#ppt_x"/>
                                          </p:val>
                                        </p:tav>
                                        <p:tav tm="100000">
                                          <p:val>
                                            <p:strVal val="#ppt_x"/>
                                          </p:val>
                                        </p:tav>
                                      </p:tavLst>
                                    </p:anim>
                                    <p:anim calcmode="lin" valueType="num">
                                      <p:cBhvr additive="base">
                                        <p:cTn id="147" dur="500" fill="hold"/>
                                        <p:tgtEl>
                                          <p:spTgt spid="1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nodeType="clickEffect">
                                  <p:stCondLst>
                                    <p:cond delay="0"/>
                                  </p:stCondLst>
                                  <p:childTnLst>
                                    <p:set>
                                      <p:cBhvr>
                                        <p:cTn id="151" dur="1" fill="hold">
                                          <p:stCondLst>
                                            <p:cond delay="0"/>
                                          </p:stCondLst>
                                        </p:cTn>
                                        <p:tgtEl>
                                          <p:spTgt spid="137">
                                            <p:txEl>
                                              <p:pRg st="0" end="0"/>
                                            </p:txEl>
                                          </p:spTgt>
                                        </p:tgtEl>
                                        <p:attrNameLst>
                                          <p:attrName>style.visibility</p:attrName>
                                        </p:attrNameLst>
                                      </p:cBhvr>
                                      <p:to>
                                        <p:strVal val="visible"/>
                                      </p:to>
                                    </p:set>
                                    <p:anim calcmode="lin" valueType="num">
                                      <p:cBhvr additive="base">
                                        <p:cTn id="15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additive="base">
                                        <p:cTn id="153" dur="500" fill="hold"/>
                                        <p:tgtEl>
                                          <p:spTgt spid="1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nodeType="clickEffect">
                                  <p:stCondLst>
                                    <p:cond delay="0"/>
                                  </p:stCondLst>
                                  <p:childTnLst>
                                    <p:set>
                                      <p:cBhvr>
                                        <p:cTn id="157" dur="1" fill="hold">
                                          <p:stCondLst>
                                            <p:cond delay="0"/>
                                          </p:stCondLst>
                                        </p:cTn>
                                        <p:tgtEl>
                                          <p:spTgt spid="138">
                                            <p:txEl>
                                              <p:pRg st="0" end="0"/>
                                            </p:txEl>
                                          </p:spTgt>
                                        </p:tgtEl>
                                        <p:attrNameLst>
                                          <p:attrName>style.visibility</p:attrName>
                                        </p:attrNameLst>
                                      </p:cBhvr>
                                      <p:to>
                                        <p:strVal val="visible"/>
                                      </p:to>
                                    </p:set>
                                    <p:anim calcmode="lin" valueType="num">
                                      <p:cBhvr additive="base">
                                        <p:cTn id="158" dur="500" fill="hold"/>
                                        <p:tgtEl>
                                          <p:spTgt spid="138">
                                            <p:txEl>
                                              <p:pRg st="0" end="0"/>
                                            </p:txEl>
                                          </p:spTgt>
                                        </p:tgtEl>
                                        <p:attrNameLst>
                                          <p:attrName>ppt_x</p:attrName>
                                        </p:attrNameLst>
                                      </p:cBhvr>
                                      <p:tavLst>
                                        <p:tav tm="0">
                                          <p:val>
                                            <p:strVal val="#ppt_x"/>
                                          </p:val>
                                        </p:tav>
                                        <p:tav tm="100000">
                                          <p:val>
                                            <p:strVal val="#ppt_x"/>
                                          </p:val>
                                        </p:tav>
                                      </p:tavLst>
                                    </p:anim>
                                    <p:anim calcmode="lin" valueType="num">
                                      <p:cBhvr additive="base">
                                        <p:cTn id="159" dur="500" fill="hold"/>
                                        <p:tgtEl>
                                          <p:spTgt spid="1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nodeType="clickEffect">
                                  <p:stCondLst>
                                    <p:cond delay="0"/>
                                  </p:stCondLst>
                                  <p:childTnLst>
                                    <p:set>
                                      <p:cBhvr>
                                        <p:cTn id="163" dur="1" fill="hold">
                                          <p:stCondLst>
                                            <p:cond delay="0"/>
                                          </p:stCondLst>
                                        </p:cTn>
                                        <p:tgtEl>
                                          <p:spTgt spid="142">
                                            <p:txEl>
                                              <p:pRg st="0" end="0"/>
                                            </p:txEl>
                                          </p:spTgt>
                                        </p:tgtEl>
                                        <p:attrNameLst>
                                          <p:attrName>style.visibility</p:attrName>
                                        </p:attrNameLst>
                                      </p:cBhvr>
                                      <p:to>
                                        <p:strVal val="visible"/>
                                      </p:to>
                                    </p:set>
                                    <p:anim calcmode="lin" valueType="num">
                                      <p:cBhvr additive="base">
                                        <p:cTn id="164" dur="500" fill="hold"/>
                                        <p:tgtEl>
                                          <p:spTgt spid="142">
                                            <p:txEl>
                                              <p:pRg st="0" end="0"/>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1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grpId="0" nodeType="clickEffect">
                                  <p:stCondLst>
                                    <p:cond delay="0"/>
                                  </p:stCondLst>
                                  <p:childTnLst>
                                    <p:set>
                                      <p:cBhvr>
                                        <p:cTn id="169" dur="1" fill="hold">
                                          <p:stCondLst>
                                            <p:cond delay="0"/>
                                          </p:stCondLst>
                                        </p:cTn>
                                        <p:tgtEl>
                                          <p:spTgt spid="51"/>
                                        </p:tgtEl>
                                        <p:attrNameLst>
                                          <p:attrName>style.visibility</p:attrName>
                                        </p:attrNameLst>
                                      </p:cBhvr>
                                      <p:to>
                                        <p:strVal val="visible"/>
                                      </p:to>
                                    </p:set>
                                    <p:animEffect transition="in" filter="wipe(left)">
                                      <p:cBhvr>
                                        <p:cTn id="170" dur="500"/>
                                        <p:tgtEl>
                                          <p:spTgt spid="51"/>
                                        </p:tgtEl>
                                      </p:cBhvr>
                                    </p:animEffect>
                                  </p:childTnLst>
                                </p:cTn>
                              </p:par>
                            </p:childTnLst>
                          </p:cTn>
                        </p:par>
                      </p:childTnLst>
                    </p:cTn>
                  </p:par>
                  <p:par>
                    <p:cTn id="171" fill="hold">
                      <p:stCondLst>
                        <p:cond delay="indefinite"/>
                      </p:stCondLst>
                      <p:childTnLst>
                        <p:par>
                          <p:cTn id="172" fill="hold">
                            <p:stCondLst>
                              <p:cond delay="0"/>
                            </p:stCondLst>
                            <p:childTnLst>
                              <p:par>
                                <p:cTn id="173" presetID="4" presetClass="entr" presetSubtype="16" fill="hold" nodeType="clickEffect">
                                  <p:stCondLst>
                                    <p:cond delay="0"/>
                                  </p:stCondLst>
                                  <p:childTnLst>
                                    <p:set>
                                      <p:cBhvr>
                                        <p:cTn id="174" dur="1" fill="hold">
                                          <p:stCondLst>
                                            <p:cond delay="0"/>
                                          </p:stCondLst>
                                        </p:cTn>
                                        <p:tgtEl>
                                          <p:spTgt spid="146">
                                            <p:txEl>
                                              <p:pRg st="0" end="0"/>
                                            </p:txEl>
                                          </p:spTgt>
                                        </p:tgtEl>
                                        <p:attrNameLst>
                                          <p:attrName>style.visibility</p:attrName>
                                        </p:attrNameLst>
                                      </p:cBhvr>
                                      <p:to>
                                        <p:strVal val="visible"/>
                                      </p:to>
                                    </p:set>
                                    <p:animEffect transition="in" filter="box(in)">
                                      <p:cBhvr>
                                        <p:cTn id="175" dur="500"/>
                                        <p:tgtEl>
                                          <p:spTgt spid="146">
                                            <p:txEl>
                                              <p:pRg st="0" end="0"/>
                                            </p:txEl>
                                          </p:spTgt>
                                        </p:tgtEl>
                                      </p:cBhvr>
                                    </p:animEffect>
                                  </p:childTnLst>
                                </p:cTn>
                              </p:par>
                            </p:childTnLst>
                          </p:cTn>
                        </p:par>
                        <p:par>
                          <p:cTn id="176" fill="hold">
                            <p:stCondLst>
                              <p:cond delay="500"/>
                            </p:stCondLst>
                            <p:childTnLst>
                              <p:par>
                                <p:cTn id="177" presetID="2" presetClass="entr" presetSubtype="4" fill="hold" nodeType="afterEffect">
                                  <p:stCondLst>
                                    <p:cond delay="0"/>
                                  </p:stCondLst>
                                  <p:childTnLst>
                                    <p:set>
                                      <p:cBhvr>
                                        <p:cTn id="178" dur="1" fill="hold">
                                          <p:stCondLst>
                                            <p:cond delay="0"/>
                                          </p:stCondLst>
                                        </p:cTn>
                                        <p:tgtEl>
                                          <p:spTgt spid="147"/>
                                        </p:tgtEl>
                                        <p:attrNameLst>
                                          <p:attrName>style.visibility</p:attrName>
                                        </p:attrNameLst>
                                      </p:cBhvr>
                                      <p:to>
                                        <p:strVal val="visible"/>
                                      </p:to>
                                    </p:set>
                                    <p:anim calcmode="lin" valueType="num">
                                      <p:cBhvr additive="base">
                                        <p:cTn id="179" dur="500" fill="hold"/>
                                        <p:tgtEl>
                                          <p:spTgt spid="147"/>
                                        </p:tgtEl>
                                        <p:attrNameLst>
                                          <p:attrName>ppt_x</p:attrName>
                                        </p:attrNameLst>
                                      </p:cBhvr>
                                      <p:tavLst>
                                        <p:tav tm="0">
                                          <p:val>
                                            <p:strVal val="#ppt_x"/>
                                          </p:val>
                                        </p:tav>
                                        <p:tav tm="100000">
                                          <p:val>
                                            <p:strVal val="#ppt_x"/>
                                          </p:val>
                                        </p:tav>
                                      </p:tavLst>
                                    </p:anim>
                                    <p:anim calcmode="lin" valueType="num">
                                      <p:cBhvr additive="base">
                                        <p:cTn id="180" dur="500" fill="hold"/>
                                        <p:tgtEl>
                                          <p:spTgt spid="147"/>
                                        </p:tgtEl>
                                        <p:attrNameLst>
                                          <p:attrName>ppt_y</p:attrName>
                                        </p:attrNameLst>
                                      </p:cBhvr>
                                      <p:tavLst>
                                        <p:tav tm="0">
                                          <p:val>
                                            <p:strVal val="1+#ppt_h/2"/>
                                          </p:val>
                                        </p:tav>
                                        <p:tav tm="100000">
                                          <p:val>
                                            <p:strVal val="#ppt_y"/>
                                          </p:val>
                                        </p:tav>
                                      </p:tavLst>
                                    </p:anim>
                                  </p:childTnLst>
                                </p:cTn>
                              </p:par>
                            </p:childTnLst>
                          </p:cTn>
                        </p:par>
                        <p:par>
                          <p:cTn id="181" fill="hold">
                            <p:stCondLst>
                              <p:cond delay="1000"/>
                            </p:stCondLst>
                            <p:childTnLst>
                              <p:par>
                                <p:cTn id="182" presetID="2" presetClass="entr" presetSubtype="4" fill="hold" grpId="0" nodeType="afterEffect">
                                  <p:stCondLst>
                                    <p:cond delay="0"/>
                                  </p:stCondLst>
                                  <p:childTnLst>
                                    <p:set>
                                      <p:cBhvr>
                                        <p:cTn id="183" dur="1" fill="hold">
                                          <p:stCondLst>
                                            <p:cond delay="0"/>
                                          </p:stCondLst>
                                        </p:cTn>
                                        <p:tgtEl>
                                          <p:spTgt spid="148"/>
                                        </p:tgtEl>
                                        <p:attrNameLst>
                                          <p:attrName>style.visibility</p:attrName>
                                        </p:attrNameLst>
                                      </p:cBhvr>
                                      <p:to>
                                        <p:strVal val="visible"/>
                                      </p:to>
                                    </p:set>
                                    <p:anim calcmode="lin" valueType="num">
                                      <p:cBhvr additive="base">
                                        <p:cTn id="184" dur="500" fill="hold"/>
                                        <p:tgtEl>
                                          <p:spTgt spid="148"/>
                                        </p:tgtEl>
                                        <p:attrNameLst>
                                          <p:attrName>ppt_x</p:attrName>
                                        </p:attrNameLst>
                                      </p:cBhvr>
                                      <p:tavLst>
                                        <p:tav tm="0">
                                          <p:val>
                                            <p:strVal val="#ppt_x"/>
                                          </p:val>
                                        </p:tav>
                                        <p:tav tm="100000">
                                          <p:val>
                                            <p:strVal val="#ppt_x"/>
                                          </p:val>
                                        </p:tav>
                                      </p:tavLst>
                                    </p:anim>
                                    <p:anim calcmode="lin" valueType="num">
                                      <p:cBhvr additive="base">
                                        <p:cTn id="185" dur="500" fill="hold"/>
                                        <p:tgtEl>
                                          <p:spTgt spid="148"/>
                                        </p:tgtEl>
                                        <p:attrNameLst>
                                          <p:attrName>ppt_y</p:attrName>
                                        </p:attrNameLst>
                                      </p:cBhvr>
                                      <p:tavLst>
                                        <p:tav tm="0">
                                          <p:val>
                                            <p:strVal val="1+#ppt_h/2"/>
                                          </p:val>
                                        </p:tav>
                                        <p:tav tm="100000">
                                          <p:val>
                                            <p:strVal val="#ppt_y"/>
                                          </p:val>
                                        </p:tav>
                                      </p:tavLst>
                                    </p:anim>
                                  </p:childTnLst>
                                </p:cTn>
                              </p:par>
                              <p:par>
                                <p:cTn id="186" presetID="2" presetClass="entr" presetSubtype="4" fill="hold" nodeType="withEffect">
                                  <p:stCondLst>
                                    <p:cond delay="0"/>
                                  </p:stCondLst>
                                  <p:childTnLst>
                                    <p:set>
                                      <p:cBhvr>
                                        <p:cTn id="187" dur="1" fill="hold">
                                          <p:stCondLst>
                                            <p:cond delay="0"/>
                                          </p:stCondLst>
                                        </p:cTn>
                                        <p:tgtEl>
                                          <p:spTgt spid="149"/>
                                        </p:tgtEl>
                                        <p:attrNameLst>
                                          <p:attrName>style.visibility</p:attrName>
                                        </p:attrNameLst>
                                      </p:cBhvr>
                                      <p:to>
                                        <p:strVal val="visible"/>
                                      </p:to>
                                    </p:set>
                                    <p:anim calcmode="lin" valueType="num">
                                      <p:cBhvr additive="base">
                                        <p:cTn id="188" dur="500" fill="hold"/>
                                        <p:tgtEl>
                                          <p:spTgt spid="149"/>
                                        </p:tgtEl>
                                        <p:attrNameLst>
                                          <p:attrName>ppt_x</p:attrName>
                                        </p:attrNameLst>
                                      </p:cBhvr>
                                      <p:tavLst>
                                        <p:tav tm="0">
                                          <p:val>
                                            <p:strVal val="#ppt_x"/>
                                          </p:val>
                                        </p:tav>
                                        <p:tav tm="100000">
                                          <p:val>
                                            <p:strVal val="#ppt_x"/>
                                          </p:val>
                                        </p:tav>
                                      </p:tavLst>
                                    </p:anim>
                                    <p:anim calcmode="lin" valueType="num">
                                      <p:cBhvr additive="base">
                                        <p:cTn id="189" dur="500" fill="hold"/>
                                        <p:tgtEl>
                                          <p:spTgt spid="149"/>
                                        </p:tgtEl>
                                        <p:attrNameLst>
                                          <p:attrName>ppt_y</p:attrName>
                                        </p:attrNameLst>
                                      </p:cBhvr>
                                      <p:tavLst>
                                        <p:tav tm="0">
                                          <p:val>
                                            <p:strVal val="1+#ppt_h/2"/>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2" presetClass="entr" presetSubtype="4" fill="hold" nodeType="clickEffect">
                                  <p:stCondLst>
                                    <p:cond delay="0"/>
                                  </p:stCondLst>
                                  <p:childTnLst>
                                    <p:set>
                                      <p:cBhvr>
                                        <p:cTn id="193" dur="1" fill="hold">
                                          <p:stCondLst>
                                            <p:cond delay="0"/>
                                          </p:stCondLst>
                                        </p:cTn>
                                        <p:tgtEl>
                                          <p:spTgt spid="150">
                                            <p:txEl>
                                              <p:pRg st="0" end="0"/>
                                            </p:txEl>
                                          </p:spTgt>
                                        </p:tgtEl>
                                        <p:attrNameLst>
                                          <p:attrName>style.visibility</p:attrName>
                                        </p:attrNameLst>
                                      </p:cBhvr>
                                      <p:to>
                                        <p:strVal val="visible"/>
                                      </p:to>
                                    </p:set>
                                    <p:anim calcmode="lin" valueType="num">
                                      <p:cBhvr additive="base">
                                        <p:cTn id="194" dur="500" fill="hold"/>
                                        <p:tgtEl>
                                          <p:spTgt spid="150">
                                            <p:txEl>
                                              <p:pRg st="0" end="0"/>
                                            </p:txEl>
                                          </p:spTgt>
                                        </p:tgtEl>
                                        <p:attrNameLst>
                                          <p:attrName>ppt_x</p:attrName>
                                        </p:attrNameLst>
                                      </p:cBhvr>
                                      <p:tavLst>
                                        <p:tav tm="0">
                                          <p:val>
                                            <p:strVal val="#ppt_x"/>
                                          </p:val>
                                        </p:tav>
                                        <p:tav tm="100000">
                                          <p:val>
                                            <p:strVal val="#ppt_x"/>
                                          </p:val>
                                        </p:tav>
                                      </p:tavLst>
                                    </p:anim>
                                    <p:anim calcmode="lin" valueType="num">
                                      <p:cBhvr additive="base">
                                        <p:cTn id="195" dur="500" fill="hold"/>
                                        <p:tgtEl>
                                          <p:spTgt spid="1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2" presetClass="entr" presetSubtype="4" fill="hold" nodeType="clickEffect">
                                  <p:stCondLst>
                                    <p:cond delay="0"/>
                                  </p:stCondLst>
                                  <p:childTnLst>
                                    <p:set>
                                      <p:cBhvr>
                                        <p:cTn id="199" dur="1" fill="hold">
                                          <p:stCondLst>
                                            <p:cond delay="0"/>
                                          </p:stCondLst>
                                        </p:cTn>
                                        <p:tgtEl>
                                          <p:spTgt spid="151">
                                            <p:txEl>
                                              <p:pRg st="0" end="0"/>
                                            </p:txEl>
                                          </p:spTgt>
                                        </p:tgtEl>
                                        <p:attrNameLst>
                                          <p:attrName>style.visibility</p:attrName>
                                        </p:attrNameLst>
                                      </p:cBhvr>
                                      <p:to>
                                        <p:strVal val="visible"/>
                                      </p:to>
                                    </p:set>
                                    <p:anim calcmode="lin" valueType="num">
                                      <p:cBhvr additive="base">
                                        <p:cTn id="200" dur="500" fill="hold"/>
                                        <p:tgtEl>
                                          <p:spTgt spid="151">
                                            <p:txEl>
                                              <p:pRg st="0" end="0"/>
                                            </p:txEl>
                                          </p:spTgt>
                                        </p:tgtEl>
                                        <p:attrNameLst>
                                          <p:attrName>ppt_x</p:attrName>
                                        </p:attrNameLst>
                                      </p:cBhvr>
                                      <p:tavLst>
                                        <p:tav tm="0">
                                          <p:val>
                                            <p:strVal val="#ppt_x"/>
                                          </p:val>
                                        </p:tav>
                                        <p:tav tm="100000">
                                          <p:val>
                                            <p:strVal val="#ppt_x"/>
                                          </p:val>
                                        </p:tav>
                                      </p:tavLst>
                                    </p:anim>
                                    <p:anim calcmode="lin" valueType="num">
                                      <p:cBhvr additive="base">
                                        <p:cTn id="201" dur="500" fill="hold"/>
                                        <p:tgtEl>
                                          <p:spTgt spid="1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2" presetClass="entr" presetSubtype="4" fill="hold" nodeType="clickEffect">
                                  <p:stCondLst>
                                    <p:cond delay="0"/>
                                  </p:stCondLst>
                                  <p:childTnLst>
                                    <p:set>
                                      <p:cBhvr>
                                        <p:cTn id="205" dur="1" fill="hold">
                                          <p:stCondLst>
                                            <p:cond delay="0"/>
                                          </p:stCondLst>
                                        </p:cTn>
                                        <p:tgtEl>
                                          <p:spTgt spid="152">
                                            <p:txEl>
                                              <p:pRg st="0" end="0"/>
                                            </p:txEl>
                                          </p:spTgt>
                                        </p:tgtEl>
                                        <p:attrNameLst>
                                          <p:attrName>style.visibility</p:attrName>
                                        </p:attrNameLst>
                                      </p:cBhvr>
                                      <p:to>
                                        <p:strVal val="visible"/>
                                      </p:to>
                                    </p:set>
                                    <p:anim calcmode="lin" valueType="num">
                                      <p:cBhvr additive="base">
                                        <p:cTn id="206" dur="500" fill="hold"/>
                                        <p:tgtEl>
                                          <p:spTgt spid="152">
                                            <p:txEl>
                                              <p:pRg st="0" end="0"/>
                                            </p:txEl>
                                          </p:spTgt>
                                        </p:tgtEl>
                                        <p:attrNameLst>
                                          <p:attrName>ppt_x</p:attrName>
                                        </p:attrNameLst>
                                      </p:cBhvr>
                                      <p:tavLst>
                                        <p:tav tm="0">
                                          <p:val>
                                            <p:strVal val="#ppt_x"/>
                                          </p:val>
                                        </p:tav>
                                        <p:tav tm="100000">
                                          <p:val>
                                            <p:strVal val="#ppt_x"/>
                                          </p:val>
                                        </p:tav>
                                      </p:tavLst>
                                    </p:anim>
                                    <p:anim calcmode="lin" valueType="num">
                                      <p:cBhvr additive="base">
                                        <p:cTn id="207" dur="500" fill="hold"/>
                                        <p:tgtEl>
                                          <p:spTgt spid="1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8" fill="hold">
                      <p:stCondLst>
                        <p:cond delay="indefinite"/>
                      </p:stCondLst>
                      <p:childTnLst>
                        <p:par>
                          <p:cTn id="209" fill="hold">
                            <p:stCondLst>
                              <p:cond delay="0"/>
                            </p:stCondLst>
                            <p:childTnLst>
                              <p:par>
                                <p:cTn id="210" presetID="2" presetClass="entr" presetSubtype="4" fill="hold" nodeType="clickEffect">
                                  <p:stCondLst>
                                    <p:cond delay="0"/>
                                  </p:stCondLst>
                                  <p:childTnLst>
                                    <p:set>
                                      <p:cBhvr>
                                        <p:cTn id="211" dur="1" fill="hold">
                                          <p:stCondLst>
                                            <p:cond delay="0"/>
                                          </p:stCondLst>
                                        </p:cTn>
                                        <p:tgtEl>
                                          <p:spTgt spid="153">
                                            <p:txEl>
                                              <p:pRg st="0" end="0"/>
                                            </p:txEl>
                                          </p:spTgt>
                                        </p:tgtEl>
                                        <p:attrNameLst>
                                          <p:attrName>style.visibility</p:attrName>
                                        </p:attrNameLst>
                                      </p:cBhvr>
                                      <p:to>
                                        <p:strVal val="visible"/>
                                      </p:to>
                                    </p:set>
                                    <p:anim calcmode="lin" valueType="num">
                                      <p:cBhvr additive="base">
                                        <p:cTn id="212" dur="500" fill="hold"/>
                                        <p:tgtEl>
                                          <p:spTgt spid="153">
                                            <p:txEl>
                                              <p:pRg st="0" end="0"/>
                                            </p:txEl>
                                          </p:spTgt>
                                        </p:tgtEl>
                                        <p:attrNameLst>
                                          <p:attrName>ppt_x</p:attrName>
                                        </p:attrNameLst>
                                      </p:cBhvr>
                                      <p:tavLst>
                                        <p:tav tm="0">
                                          <p:val>
                                            <p:strVal val="#ppt_x"/>
                                          </p:val>
                                        </p:tav>
                                        <p:tav tm="100000">
                                          <p:val>
                                            <p:strVal val="#ppt_x"/>
                                          </p:val>
                                        </p:tav>
                                      </p:tavLst>
                                    </p:anim>
                                    <p:anim calcmode="lin" valueType="num">
                                      <p:cBhvr additive="base">
                                        <p:cTn id="213" dur="500" fill="hold"/>
                                        <p:tgtEl>
                                          <p:spTgt spid="1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presetID="2" presetClass="entr" presetSubtype="4" fill="hold" nodeType="clickEffect">
                                  <p:stCondLst>
                                    <p:cond delay="0"/>
                                  </p:stCondLst>
                                  <p:childTnLst>
                                    <p:set>
                                      <p:cBhvr>
                                        <p:cTn id="217" dur="1" fill="hold">
                                          <p:stCondLst>
                                            <p:cond delay="0"/>
                                          </p:stCondLst>
                                        </p:cTn>
                                        <p:tgtEl>
                                          <p:spTgt spid="154">
                                            <p:txEl>
                                              <p:pRg st="0" end="0"/>
                                            </p:txEl>
                                          </p:spTgt>
                                        </p:tgtEl>
                                        <p:attrNameLst>
                                          <p:attrName>style.visibility</p:attrName>
                                        </p:attrNameLst>
                                      </p:cBhvr>
                                      <p:to>
                                        <p:strVal val="visible"/>
                                      </p:to>
                                    </p:set>
                                    <p:anim calcmode="lin" valueType="num">
                                      <p:cBhvr additive="base">
                                        <p:cTn id="218" dur="500" fill="hold"/>
                                        <p:tgtEl>
                                          <p:spTgt spid="154">
                                            <p:txEl>
                                              <p:pRg st="0" end="0"/>
                                            </p:txEl>
                                          </p:spTgt>
                                        </p:tgtEl>
                                        <p:attrNameLst>
                                          <p:attrName>ppt_x</p:attrName>
                                        </p:attrNameLst>
                                      </p:cBhvr>
                                      <p:tavLst>
                                        <p:tav tm="0">
                                          <p:val>
                                            <p:strVal val="#ppt_x"/>
                                          </p:val>
                                        </p:tav>
                                        <p:tav tm="100000">
                                          <p:val>
                                            <p:strVal val="#ppt_x"/>
                                          </p:val>
                                        </p:tav>
                                      </p:tavLst>
                                    </p:anim>
                                    <p:anim calcmode="lin" valueType="num">
                                      <p:cBhvr additive="base">
                                        <p:cTn id="219" dur="500" fill="hold"/>
                                        <p:tgtEl>
                                          <p:spTgt spid="1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presetID="2" presetClass="entr" presetSubtype="4" fill="hold" nodeType="clickEffect">
                                  <p:stCondLst>
                                    <p:cond delay="0"/>
                                  </p:stCondLst>
                                  <p:childTnLst>
                                    <p:set>
                                      <p:cBhvr>
                                        <p:cTn id="223" dur="1" fill="hold">
                                          <p:stCondLst>
                                            <p:cond delay="0"/>
                                          </p:stCondLst>
                                        </p:cTn>
                                        <p:tgtEl>
                                          <p:spTgt spid="155">
                                            <p:txEl>
                                              <p:pRg st="0" end="0"/>
                                            </p:txEl>
                                          </p:spTgt>
                                        </p:tgtEl>
                                        <p:attrNameLst>
                                          <p:attrName>style.visibility</p:attrName>
                                        </p:attrNameLst>
                                      </p:cBhvr>
                                      <p:to>
                                        <p:strVal val="visible"/>
                                      </p:to>
                                    </p:set>
                                    <p:anim calcmode="lin" valueType="num">
                                      <p:cBhvr additive="base">
                                        <p:cTn id="224" dur="500" fill="hold"/>
                                        <p:tgtEl>
                                          <p:spTgt spid="155">
                                            <p:txEl>
                                              <p:pRg st="0" end="0"/>
                                            </p:txEl>
                                          </p:spTgt>
                                        </p:tgtEl>
                                        <p:attrNameLst>
                                          <p:attrName>ppt_x</p:attrName>
                                        </p:attrNameLst>
                                      </p:cBhvr>
                                      <p:tavLst>
                                        <p:tav tm="0">
                                          <p:val>
                                            <p:strVal val="#ppt_x"/>
                                          </p:val>
                                        </p:tav>
                                        <p:tav tm="100000">
                                          <p:val>
                                            <p:strVal val="#ppt_x"/>
                                          </p:val>
                                        </p:tav>
                                      </p:tavLst>
                                    </p:anim>
                                    <p:anim calcmode="lin" valueType="num">
                                      <p:cBhvr additive="base">
                                        <p:cTn id="225" dur="500" fill="hold"/>
                                        <p:tgtEl>
                                          <p:spTgt spid="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6" fill="hold">
                      <p:stCondLst>
                        <p:cond delay="indefinite"/>
                      </p:stCondLst>
                      <p:childTnLst>
                        <p:par>
                          <p:cTn id="227" fill="hold">
                            <p:stCondLst>
                              <p:cond delay="0"/>
                            </p:stCondLst>
                            <p:childTnLst>
                              <p:par>
                                <p:cTn id="228" presetID="2" presetClass="entr" presetSubtype="4" fill="hold" nodeType="clickEffect">
                                  <p:stCondLst>
                                    <p:cond delay="0"/>
                                  </p:stCondLst>
                                  <p:childTnLst>
                                    <p:set>
                                      <p:cBhvr>
                                        <p:cTn id="229" dur="1" fill="hold">
                                          <p:stCondLst>
                                            <p:cond delay="0"/>
                                          </p:stCondLst>
                                        </p:cTn>
                                        <p:tgtEl>
                                          <p:spTgt spid="156">
                                            <p:txEl>
                                              <p:pRg st="0" end="0"/>
                                            </p:txEl>
                                          </p:spTgt>
                                        </p:tgtEl>
                                        <p:attrNameLst>
                                          <p:attrName>style.visibility</p:attrName>
                                        </p:attrNameLst>
                                      </p:cBhvr>
                                      <p:to>
                                        <p:strVal val="visible"/>
                                      </p:to>
                                    </p:set>
                                    <p:anim calcmode="lin" valueType="num">
                                      <p:cBhvr additive="base">
                                        <p:cTn id="230" dur="500" fill="hold"/>
                                        <p:tgtEl>
                                          <p:spTgt spid="156">
                                            <p:txEl>
                                              <p:pRg st="0" end="0"/>
                                            </p:txEl>
                                          </p:spTgt>
                                        </p:tgtEl>
                                        <p:attrNameLst>
                                          <p:attrName>ppt_x</p:attrName>
                                        </p:attrNameLst>
                                      </p:cBhvr>
                                      <p:tavLst>
                                        <p:tav tm="0">
                                          <p:val>
                                            <p:strVal val="#ppt_x"/>
                                          </p:val>
                                        </p:tav>
                                        <p:tav tm="100000">
                                          <p:val>
                                            <p:strVal val="#ppt_x"/>
                                          </p:val>
                                        </p:tav>
                                      </p:tavLst>
                                    </p:anim>
                                    <p:anim calcmode="lin" valueType="num">
                                      <p:cBhvr additive="base">
                                        <p:cTn id="231" dur="500" fill="hold"/>
                                        <p:tgtEl>
                                          <p:spTgt spid="1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2" fill="hold">
                      <p:stCondLst>
                        <p:cond delay="indefinite"/>
                      </p:stCondLst>
                      <p:childTnLst>
                        <p:par>
                          <p:cTn id="233" fill="hold">
                            <p:stCondLst>
                              <p:cond delay="0"/>
                            </p:stCondLst>
                            <p:childTnLst>
                              <p:par>
                                <p:cTn id="234" presetID="2" presetClass="entr" presetSubtype="4" fill="hold" nodeType="clickEffect">
                                  <p:stCondLst>
                                    <p:cond delay="0"/>
                                  </p:stCondLst>
                                  <p:childTnLst>
                                    <p:set>
                                      <p:cBhvr>
                                        <p:cTn id="235" dur="1" fill="hold">
                                          <p:stCondLst>
                                            <p:cond delay="0"/>
                                          </p:stCondLst>
                                        </p:cTn>
                                        <p:tgtEl>
                                          <p:spTgt spid="157">
                                            <p:txEl>
                                              <p:pRg st="0" end="0"/>
                                            </p:txEl>
                                          </p:spTgt>
                                        </p:tgtEl>
                                        <p:attrNameLst>
                                          <p:attrName>style.visibility</p:attrName>
                                        </p:attrNameLst>
                                      </p:cBhvr>
                                      <p:to>
                                        <p:strVal val="visible"/>
                                      </p:to>
                                    </p:set>
                                    <p:anim calcmode="lin" valueType="num">
                                      <p:cBhvr additive="base">
                                        <p:cTn id="236" dur="500" fill="hold"/>
                                        <p:tgtEl>
                                          <p:spTgt spid="157">
                                            <p:txEl>
                                              <p:pRg st="0" end="0"/>
                                            </p:txEl>
                                          </p:spTgt>
                                        </p:tgtEl>
                                        <p:attrNameLst>
                                          <p:attrName>ppt_x</p:attrName>
                                        </p:attrNameLst>
                                      </p:cBhvr>
                                      <p:tavLst>
                                        <p:tav tm="0">
                                          <p:val>
                                            <p:strVal val="#ppt_x"/>
                                          </p:val>
                                        </p:tav>
                                        <p:tav tm="100000">
                                          <p:val>
                                            <p:strVal val="#ppt_x"/>
                                          </p:val>
                                        </p:tav>
                                      </p:tavLst>
                                    </p:anim>
                                    <p:anim calcmode="lin" valueType="num">
                                      <p:cBhvr additive="base">
                                        <p:cTn id="237" dur="500" fill="hold"/>
                                        <p:tgtEl>
                                          <p:spTgt spid="1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8" fill="hold">
                      <p:stCondLst>
                        <p:cond delay="indefinite"/>
                      </p:stCondLst>
                      <p:childTnLst>
                        <p:par>
                          <p:cTn id="239" fill="hold">
                            <p:stCondLst>
                              <p:cond delay="0"/>
                            </p:stCondLst>
                            <p:childTnLst>
                              <p:par>
                                <p:cTn id="240" presetID="2" presetClass="entr" presetSubtype="4" fill="hold" nodeType="clickEffect">
                                  <p:stCondLst>
                                    <p:cond delay="0"/>
                                  </p:stCondLst>
                                  <p:childTnLst>
                                    <p:set>
                                      <p:cBhvr>
                                        <p:cTn id="241" dur="1" fill="hold">
                                          <p:stCondLst>
                                            <p:cond delay="0"/>
                                          </p:stCondLst>
                                        </p:cTn>
                                        <p:tgtEl>
                                          <p:spTgt spid="158">
                                            <p:txEl>
                                              <p:pRg st="0" end="0"/>
                                            </p:txEl>
                                          </p:spTgt>
                                        </p:tgtEl>
                                        <p:attrNameLst>
                                          <p:attrName>style.visibility</p:attrName>
                                        </p:attrNameLst>
                                      </p:cBhvr>
                                      <p:to>
                                        <p:strVal val="visible"/>
                                      </p:to>
                                    </p:set>
                                    <p:anim calcmode="lin" valueType="num">
                                      <p:cBhvr additive="base">
                                        <p:cTn id="242" dur="500" fill="hold"/>
                                        <p:tgtEl>
                                          <p:spTgt spid="158">
                                            <p:txEl>
                                              <p:pRg st="0" end="0"/>
                                            </p:txEl>
                                          </p:spTgt>
                                        </p:tgtEl>
                                        <p:attrNameLst>
                                          <p:attrName>ppt_x</p:attrName>
                                        </p:attrNameLst>
                                      </p:cBhvr>
                                      <p:tavLst>
                                        <p:tav tm="0">
                                          <p:val>
                                            <p:strVal val="#ppt_x"/>
                                          </p:val>
                                        </p:tav>
                                        <p:tav tm="100000">
                                          <p:val>
                                            <p:strVal val="#ppt_x"/>
                                          </p:val>
                                        </p:tav>
                                      </p:tavLst>
                                    </p:anim>
                                    <p:anim calcmode="lin" valueType="num">
                                      <p:cBhvr additive="base">
                                        <p:cTn id="243" dur="500" fill="hold"/>
                                        <p:tgtEl>
                                          <p:spTgt spid="1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4" fill="hold">
                      <p:stCondLst>
                        <p:cond delay="indefinite"/>
                      </p:stCondLst>
                      <p:childTnLst>
                        <p:par>
                          <p:cTn id="245" fill="hold">
                            <p:stCondLst>
                              <p:cond delay="0"/>
                            </p:stCondLst>
                            <p:childTnLst>
                              <p:par>
                                <p:cTn id="246" presetID="2" presetClass="entr" presetSubtype="4" fill="hold" nodeType="clickEffect">
                                  <p:stCondLst>
                                    <p:cond delay="0"/>
                                  </p:stCondLst>
                                  <p:childTnLst>
                                    <p:set>
                                      <p:cBhvr>
                                        <p:cTn id="247" dur="1" fill="hold">
                                          <p:stCondLst>
                                            <p:cond delay="0"/>
                                          </p:stCondLst>
                                        </p:cTn>
                                        <p:tgtEl>
                                          <p:spTgt spid="159">
                                            <p:txEl>
                                              <p:pRg st="0" end="0"/>
                                            </p:txEl>
                                          </p:spTgt>
                                        </p:tgtEl>
                                        <p:attrNameLst>
                                          <p:attrName>style.visibility</p:attrName>
                                        </p:attrNameLst>
                                      </p:cBhvr>
                                      <p:to>
                                        <p:strVal val="visible"/>
                                      </p:to>
                                    </p:set>
                                    <p:anim calcmode="lin" valueType="num">
                                      <p:cBhvr additive="base">
                                        <p:cTn id="248" dur="500" fill="hold"/>
                                        <p:tgtEl>
                                          <p:spTgt spid="159">
                                            <p:txEl>
                                              <p:pRg st="0" end="0"/>
                                            </p:txEl>
                                          </p:spTgt>
                                        </p:tgtEl>
                                        <p:attrNameLst>
                                          <p:attrName>ppt_x</p:attrName>
                                        </p:attrNameLst>
                                      </p:cBhvr>
                                      <p:tavLst>
                                        <p:tav tm="0">
                                          <p:val>
                                            <p:strVal val="#ppt_x"/>
                                          </p:val>
                                        </p:tav>
                                        <p:tav tm="100000">
                                          <p:val>
                                            <p:strVal val="#ppt_x"/>
                                          </p:val>
                                        </p:tav>
                                      </p:tavLst>
                                    </p:anim>
                                    <p:anim calcmode="lin" valueType="num">
                                      <p:cBhvr additive="base">
                                        <p:cTn id="249" dur="500" fill="hold"/>
                                        <p:tgtEl>
                                          <p:spTgt spid="1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0" fill="hold">
                      <p:stCondLst>
                        <p:cond delay="indefinite"/>
                      </p:stCondLst>
                      <p:childTnLst>
                        <p:par>
                          <p:cTn id="251" fill="hold">
                            <p:stCondLst>
                              <p:cond delay="0"/>
                            </p:stCondLst>
                            <p:childTnLst>
                              <p:par>
                                <p:cTn id="252" presetID="2" presetClass="entr" presetSubtype="4" fill="hold" nodeType="clickEffect">
                                  <p:stCondLst>
                                    <p:cond delay="0"/>
                                  </p:stCondLst>
                                  <p:childTnLst>
                                    <p:set>
                                      <p:cBhvr>
                                        <p:cTn id="253" dur="1" fill="hold">
                                          <p:stCondLst>
                                            <p:cond delay="0"/>
                                          </p:stCondLst>
                                        </p:cTn>
                                        <p:tgtEl>
                                          <p:spTgt spid="160">
                                            <p:txEl>
                                              <p:pRg st="0" end="0"/>
                                            </p:txEl>
                                          </p:spTgt>
                                        </p:tgtEl>
                                        <p:attrNameLst>
                                          <p:attrName>style.visibility</p:attrName>
                                        </p:attrNameLst>
                                      </p:cBhvr>
                                      <p:to>
                                        <p:strVal val="visible"/>
                                      </p:to>
                                    </p:set>
                                    <p:anim calcmode="lin" valueType="num">
                                      <p:cBhvr additive="base">
                                        <p:cTn id="254" dur="500" fill="hold"/>
                                        <p:tgtEl>
                                          <p:spTgt spid="160">
                                            <p:txEl>
                                              <p:pRg st="0" end="0"/>
                                            </p:txEl>
                                          </p:spTgt>
                                        </p:tgtEl>
                                        <p:attrNameLst>
                                          <p:attrName>ppt_x</p:attrName>
                                        </p:attrNameLst>
                                      </p:cBhvr>
                                      <p:tavLst>
                                        <p:tav tm="0">
                                          <p:val>
                                            <p:strVal val="#ppt_x"/>
                                          </p:val>
                                        </p:tav>
                                        <p:tav tm="100000">
                                          <p:val>
                                            <p:strVal val="#ppt_x"/>
                                          </p:val>
                                        </p:tav>
                                      </p:tavLst>
                                    </p:anim>
                                    <p:anim calcmode="lin" valueType="num">
                                      <p:cBhvr additive="base">
                                        <p:cTn id="255" dur="500" fill="hold"/>
                                        <p:tgtEl>
                                          <p:spTgt spid="1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6" fill="hold">
                      <p:stCondLst>
                        <p:cond delay="indefinite"/>
                      </p:stCondLst>
                      <p:childTnLst>
                        <p:par>
                          <p:cTn id="257" fill="hold">
                            <p:stCondLst>
                              <p:cond delay="0"/>
                            </p:stCondLst>
                            <p:childTnLst>
                              <p:par>
                                <p:cTn id="258" presetID="2" presetClass="entr" presetSubtype="4" fill="hold" nodeType="clickEffect">
                                  <p:stCondLst>
                                    <p:cond delay="0"/>
                                  </p:stCondLst>
                                  <p:childTnLst>
                                    <p:set>
                                      <p:cBhvr>
                                        <p:cTn id="259" dur="1" fill="hold">
                                          <p:stCondLst>
                                            <p:cond delay="0"/>
                                          </p:stCondLst>
                                        </p:cTn>
                                        <p:tgtEl>
                                          <p:spTgt spid="161">
                                            <p:txEl>
                                              <p:pRg st="0" end="0"/>
                                            </p:txEl>
                                          </p:spTgt>
                                        </p:tgtEl>
                                        <p:attrNameLst>
                                          <p:attrName>style.visibility</p:attrName>
                                        </p:attrNameLst>
                                      </p:cBhvr>
                                      <p:to>
                                        <p:strVal val="visible"/>
                                      </p:to>
                                    </p:set>
                                    <p:anim calcmode="lin" valueType="num">
                                      <p:cBhvr additive="base">
                                        <p:cTn id="260" dur="500" fill="hold"/>
                                        <p:tgtEl>
                                          <p:spTgt spid="161">
                                            <p:txEl>
                                              <p:pRg st="0" end="0"/>
                                            </p:txEl>
                                          </p:spTgt>
                                        </p:tgtEl>
                                        <p:attrNameLst>
                                          <p:attrName>ppt_x</p:attrName>
                                        </p:attrNameLst>
                                      </p:cBhvr>
                                      <p:tavLst>
                                        <p:tav tm="0">
                                          <p:val>
                                            <p:strVal val="#ppt_x"/>
                                          </p:val>
                                        </p:tav>
                                        <p:tav tm="100000">
                                          <p:val>
                                            <p:strVal val="#ppt_x"/>
                                          </p:val>
                                        </p:tav>
                                      </p:tavLst>
                                    </p:anim>
                                    <p:anim calcmode="lin" valueType="num">
                                      <p:cBhvr additive="base">
                                        <p:cTn id="261" dur="500" fill="hold"/>
                                        <p:tgtEl>
                                          <p:spTgt spid="1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2" fill="hold">
                      <p:stCondLst>
                        <p:cond delay="indefinite"/>
                      </p:stCondLst>
                      <p:childTnLst>
                        <p:par>
                          <p:cTn id="263" fill="hold">
                            <p:stCondLst>
                              <p:cond delay="0"/>
                            </p:stCondLst>
                            <p:childTnLst>
                              <p:par>
                                <p:cTn id="264" presetID="2" presetClass="entr" presetSubtype="4" fill="hold" nodeType="clickEffect">
                                  <p:stCondLst>
                                    <p:cond delay="0"/>
                                  </p:stCondLst>
                                  <p:childTnLst>
                                    <p:set>
                                      <p:cBhvr>
                                        <p:cTn id="265" dur="1" fill="hold">
                                          <p:stCondLst>
                                            <p:cond delay="0"/>
                                          </p:stCondLst>
                                        </p:cTn>
                                        <p:tgtEl>
                                          <p:spTgt spid="162">
                                            <p:txEl>
                                              <p:pRg st="0" end="0"/>
                                            </p:txEl>
                                          </p:spTgt>
                                        </p:tgtEl>
                                        <p:attrNameLst>
                                          <p:attrName>style.visibility</p:attrName>
                                        </p:attrNameLst>
                                      </p:cBhvr>
                                      <p:to>
                                        <p:strVal val="visible"/>
                                      </p:to>
                                    </p:set>
                                    <p:anim calcmode="lin" valueType="num">
                                      <p:cBhvr additive="base">
                                        <p:cTn id="266" dur="500" fill="hold"/>
                                        <p:tgtEl>
                                          <p:spTgt spid="162">
                                            <p:txEl>
                                              <p:pRg st="0" end="0"/>
                                            </p:txEl>
                                          </p:spTgt>
                                        </p:tgtEl>
                                        <p:attrNameLst>
                                          <p:attrName>ppt_x</p:attrName>
                                        </p:attrNameLst>
                                      </p:cBhvr>
                                      <p:tavLst>
                                        <p:tav tm="0">
                                          <p:val>
                                            <p:strVal val="#ppt_x"/>
                                          </p:val>
                                        </p:tav>
                                        <p:tav tm="100000">
                                          <p:val>
                                            <p:strVal val="#ppt_x"/>
                                          </p:val>
                                        </p:tav>
                                      </p:tavLst>
                                    </p:anim>
                                    <p:anim calcmode="lin" valueType="num">
                                      <p:cBhvr additive="base">
                                        <p:cTn id="267" dur="500" fill="hold"/>
                                        <p:tgtEl>
                                          <p:spTgt spid="1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8" fill="hold">
                      <p:stCondLst>
                        <p:cond delay="indefinite"/>
                      </p:stCondLst>
                      <p:childTnLst>
                        <p:par>
                          <p:cTn id="269" fill="hold">
                            <p:stCondLst>
                              <p:cond delay="0"/>
                            </p:stCondLst>
                            <p:childTnLst>
                              <p:par>
                                <p:cTn id="270" presetID="2" presetClass="entr" presetSubtype="4" fill="hold" nodeType="clickEffect">
                                  <p:stCondLst>
                                    <p:cond delay="0"/>
                                  </p:stCondLst>
                                  <p:childTnLst>
                                    <p:set>
                                      <p:cBhvr>
                                        <p:cTn id="271" dur="1" fill="hold">
                                          <p:stCondLst>
                                            <p:cond delay="0"/>
                                          </p:stCondLst>
                                        </p:cTn>
                                        <p:tgtEl>
                                          <p:spTgt spid="163">
                                            <p:txEl>
                                              <p:pRg st="0" end="0"/>
                                            </p:txEl>
                                          </p:spTgt>
                                        </p:tgtEl>
                                        <p:attrNameLst>
                                          <p:attrName>style.visibility</p:attrName>
                                        </p:attrNameLst>
                                      </p:cBhvr>
                                      <p:to>
                                        <p:strVal val="visible"/>
                                      </p:to>
                                    </p:set>
                                    <p:anim calcmode="lin" valueType="num">
                                      <p:cBhvr additive="base">
                                        <p:cTn id="272" dur="500" fill="hold"/>
                                        <p:tgtEl>
                                          <p:spTgt spid="163">
                                            <p:txEl>
                                              <p:pRg st="0" end="0"/>
                                            </p:txEl>
                                          </p:spTgt>
                                        </p:tgtEl>
                                        <p:attrNameLst>
                                          <p:attrName>ppt_x</p:attrName>
                                        </p:attrNameLst>
                                      </p:cBhvr>
                                      <p:tavLst>
                                        <p:tav tm="0">
                                          <p:val>
                                            <p:strVal val="#ppt_x"/>
                                          </p:val>
                                        </p:tav>
                                        <p:tav tm="100000">
                                          <p:val>
                                            <p:strVal val="#ppt_x"/>
                                          </p:val>
                                        </p:tav>
                                      </p:tavLst>
                                    </p:anim>
                                    <p:anim calcmode="lin" valueType="num">
                                      <p:cBhvr additive="base">
                                        <p:cTn id="273" dur="500" fill="hold"/>
                                        <p:tgtEl>
                                          <p:spTgt spid="1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4" fill="hold">
                      <p:stCondLst>
                        <p:cond delay="indefinite"/>
                      </p:stCondLst>
                      <p:childTnLst>
                        <p:par>
                          <p:cTn id="275" fill="hold">
                            <p:stCondLst>
                              <p:cond delay="0"/>
                            </p:stCondLst>
                            <p:childTnLst>
                              <p:par>
                                <p:cTn id="276" presetID="22" presetClass="entr" presetSubtype="8" fill="hold" grpId="0" nodeType="clickEffect">
                                  <p:stCondLst>
                                    <p:cond delay="0"/>
                                  </p:stCondLst>
                                  <p:childTnLst>
                                    <p:set>
                                      <p:cBhvr>
                                        <p:cTn id="277" dur="1" fill="hold">
                                          <p:stCondLst>
                                            <p:cond delay="0"/>
                                          </p:stCondLst>
                                        </p:cTn>
                                        <p:tgtEl>
                                          <p:spTgt spid="166"/>
                                        </p:tgtEl>
                                        <p:attrNameLst>
                                          <p:attrName>style.visibility</p:attrName>
                                        </p:attrNameLst>
                                      </p:cBhvr>
                                      <p:to>
                                        <p:strVal val="visible"/>
                                      </p:to>
                                    </p:set>
                                    <p:animEffect transition="in" filter="wipe(left)">
                                      <p:cBhvr>
                                        <p:cTn id="278"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49" grpId="0" animBg="1"/>
      <p:bldP spid="50" grpId="0"/>
      <p:bldP spid="51" grpId="0"/>
      <p:bldP spid="113" grpId="0"/>
      <p:bldP spid="115" grpId="0"/>
      <p:bldP spid="130" grpId="0"/>
      <p:bldP spid="148" grpId="0"/>
      <p:bldP spid="165" grpId="0" animBg="1"/>
      <p:bldP spid="1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21E1C6-1C81-406A-9BE3-C1EFE7B23156}"/>
              </a:ext>
            </a:extLst>
          </p:cNvPr>
          <p:cNvSpPr txBox="1"/>
          <p:nvPr/>
        </p:nvSpPr>
        <p:spPr>
          <a:xfrm>
            <a:off x="914400" y="1390471"/>
            <a:ext cx="9296399" cy="1200329"/>
          </a:xfrm>
          <a:prstGeom prst="rect">
            <a:avLst/>
          </a:prstGeom>
          <a:noFill/>
        </p:spPr>
        <p:txBody>
          <a:bodyPr wrap="square">
            <a:spAutoFit/>
          </a:bodyPr>
          <a:lstStyle/>
          <a:p>
            <a:pPr algn="ctr"/>
            <a:r>
              <a:rPr lang="en-US" sz="3600" b="1" i="0">
                <a:solidFill>
                  <a:srgbClr val="000000"/>
                </a:solidFill>
                <a:effectLst/>
                <a:latin typeface="Times New Roman" panose="02020603050405020304" pitchFamily="18" charset="0"/>
                <a:cs typeface="Times New Roman" panose="02020603050405020304" pitchFamily="18" charset="0"/>
              </a:rPr>
              <a:t>Tính giá trị của biểu thức sau bằng hai cách: </a:t>
            </a:r>
          </a:p>
          <a:p>
            <a:pPr algn="ctr"/>
            <a:r>
              <a:rPr lang="en-US" sz="3600" b="1" i="0">
                <a:solidFill>
                  <a:srgbClr val="FF0000"/>
                </a:solidFill>
                <a:effectLst/>
                <a:latin typeface="Times New Roman" panose="02020603050405020304" pitchFamily="18" charset="0"/>
                <a:cs typeface="Times New Roman" panose="02020603050405020304" pitchFamily="18" charset="0"/>
              </a:rPr>
              <a:t>347535 : (5 x 9)</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4D32F7D-BF2C-40D9-A507-30DC16D78698}"/>
              </a:ext>
            </a:extLst>
          </p:cNvPr>
          <p:cNvSpPr>
            <a:spLocks noChangeArrowheads="1"/>
          </p:cNvSpPr>
          <p:nvPr/>
        </p:nvSpPr>
        <p:spPr bwMode="auto">
          <a:xfrm>
            <a:off x="2209800" y="784385"/>
            <a:ext cx="3566179" cy="584775"/>
          </a:xfrm>
          <a:prstGeom prst="rect">
            <a:avLst/>
          </a:prstGeom>
          <a:solidFill>
            <a:srgbClr val="FFC000"/>
          </a:solidFill>
          <a:ln w="38100" algn="ctr">
            <a:solidFill>
              <a:srgbClr val="000000"/>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lumMod val="95000"/>
                    <a:lumOff val="5000"/>
                  </a:srgbClr>
                </a:solidFill>
                <a:effectLst/>
                <a:uLnTx/>
                <a:uFillTx/>
                <a:latin typeface="Times New Roman" panose="02020603050405020304" pitchFamily="18" charset="0"/>
                <a:ea typeface="+mn-ea"/>
                <a:cs typeface="Times New Roman" pitchFamily="18" charset="0"/>
              </a:rPr>
              <a:t>Bài 6</a:t>
            </a: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6EE30266-EDD7-40D2-979D-E25018FE4CA7}"/>
              </a:ext>
            </a:extLst>
          </p:cNvPr>
          <p:cNvSpPr txBox="1"/>
          <p:nvPr/>
        </p:nvSpPr>
        <p:spPr>
          <a:xfrm>
            <a:off x="914400" y="2590800"/>
            <a:ext cx="3962400" cy="2308324"/>
          </a:xfrm>
          <a:prstGeom prst="rect">
            <a:avLst/>
          </a:prstGeom>
          <a:noFill/>
        </p:spPr>
        <p:txBody>
          <a:bodyPr wrap="square">
            <a:spAutoFit/>
          </a:bodyPr>
          <a:lstStyle/>
          <a:p>
            <a:pPr algn="just"/>
            <a:r>
              <a:rPr lang="en-US" sz="3600" b="0" i="0">
                <a:solidFill>
                  <a:srgbClr val="000000"/>
                </a:solidFill>
                <a:effectLst/>
                <a:latin typeface="Times New Roman" panose="02020603050405020304" pitchFamily="18" charset="0"/>
                <a:cs typeface="Times New Roman" panose="02020603050405020304" pitchFamily="18" charset="0"/>
              </a:rPr>
              <a:t>Cách 1: </a:t>
            </a:r>
          </a:p>
          <a:p>
            <a:pPr algn="just"/>
            <a:r>
              <a:rPr lang="en-US" sz="3600" b="0" i="0">
                <a:solidFill>
                  <a:srgbClr val="000000"/>
                </a:solidFill>
                <a:effectLst/>
                <a:latin typeface="Times New Roman" panose="02020603050405020304" pitchFamily="18" charset="0"/>
                <a:cs typeface="Times New Roman" panose="02020603050405020304" pitchFamily="18" charset="0"/>
              </a:rPr>
              <a:t>    </a:t>
            </a:r>
            <a:r>
              <a:rPr lang="en-US" sz="3600" b="1" i="0">
                <a:solidFill>
                  <a:srgbClr val="000000"/>
                </a:solidFill>
                <a:effectLst/>
                <a:latin typeface="Times New Roman" panose="02020603050405020304" pitchFamily="18" charset="0"/>
                <a:cs typeface="Times New Roman" panose="02020603050405020304" pitchFamily="18" charset="0"/>
              </a:rPr>
              <a:t>347535 : (5 x 9) </a:t>
            </a:r>
          </a:p>
          <a:p>
            <a:pPr algn="just"/>
            <a:r>
              <a:rPr lang="en-US" sz="3600" b="1" i="0">
                <a:solidFill>
                  <a:srgbClr val="000000"/>
                </a:solidFill>
                <a:effectLst/>
                <a:latin typeface="Times New Roman" panose="02020603050405020304" pitchFamily="18" charset="0"/>
                <a:cs typeface="Times New Roman" panose="02020603050405020304" pitchFamily="18" charset="0"/>
              </a:rPr>
              <a:t>= 347535 : 45 </a:t>
            </a:r>
          </a:p>
          <a:p>
            <a:pPr algn="just"/>
            <a:r>
              <a:rPr lang="en-US" sz="3600" b="1" i="0">
                <a:solidFill>
                  <a:srgbClr val="000000"/>
                </a:solidFill>
                <a:effectLst/>
                <a:latin typeface="Times New Roman" panose="02020603050405020304" pitchFamily="18" charset="0"/>
                <a:cs typeface="Times New Roman" panose="02020603050405020304" pitchFamily="18" charset="0"/>
              </a:rPr>
              <a:t>= 7723</a:t>
            </a:r>
          </a:p>
        </p:txBody>
      </p:sp>
      <p:sp>
        <p:nvSpPr>
          <p:cNvPr id="8" name="TextBox 7">
            <a:extLst>
              <a:ext uri="{FF2B5EF4-FFF2-40B4-BE49-F238E27FC236}">
                <a16:creationId xmlns:a16="http://schemas.microsoft.com/office/drawing/2014/main" id="{3CF74C58-11C2-401B-9EFE-49765D7A26EE}"/>
              </a:ext>
            </a:extLst>
          </p:cNvPr>
          <p:cNvSpPr txBox="1"/>
          <p:nvPr/>
        </p:nvSpPr>
        <p:spPr>
          <a:xfrm>
            <a:off x="6477000" y="2590800"/>
            <a:ext cx="4164272" cy="2862322"/>
          </a:xfrm>
          <a:prstGeom prst="rect">
            <a:avLst/>
          </a:prstGeom>
          <a:noFill/>
        </p:spPr>
        <p:txBody>
          <a:bodyPr wrap="square">
            <a:spAutoFit/>
          </a:bodyPr>
          <a:lstStyle/>
          <a:p>
            <a:pPr algn="just"/>
            <a:r>
              <a:rPr lang="en-US" sz="3600" b="0" i="0">
                <a:solidFill>
                  <a:srgbClr val="000000"/>
                </a:solidFill>
                <a:effectLst/>
                <a:latin typeface="Times New Roman" panose="02020603050405020304" pitchFamily="18" charset="0"/>
                <a:cs typeface="Times New Roman" panose="02020603050405020304" pitchFamily="18" charset="0"/>
              </a:rPr>
              <a:t>Cách 2: </a:t>
            </a:r>
          </a:p>
          <a:p>
            <a:pPr algn="just"/>
            <a:r>
              <a:rPr lang="en-US" sz="3600" b="0" i="0">
                <a:solidFill>
                  <a:srgbClr val="000000"/>
                </a:solidFill>
                <a:effectLst/>
                <a:latin typeface="Times New Roman" panose="02020603050405020304" pitchFamily="18" charset="0"/>
                <a:cs typeface="Times New Roman" panose="02020603050405020304" pitchFamily="18" charset="0"/>
              </a:rPr>
              <a:t>   </a:t>
            </a:r>
            <a:r>
              <a:rPr lang="en-US" sz="3600" b="1" i="0">
                <a:solidFill>
                  <a:srgbClr val="000000"/>
                </a:solidFill>
                <a:effectLst/>
                <a:latin typeface="Times New Roman" panose="02020603050405020304" pitchFamily="18" charset="0"/>
                <a:cs typeface="Times New Roman" panose="02020603050405020304" pitchFamily="18" charset="0"/>
              </a:rPr>
              <a:t>347535 : (5 x 9) </a:t>
            </a:r>
          </a:p>
          <a:p>
            <a:pPr algn="just"/>
            <a:r>
              <a:rPr lang="en-US" sz="3600" b="1" i="0">
                <a:solidFill>
                  <a:srgbClr val="000000"/>
                </a:solidFill>
                <a:effectLst/>
                <a:latin typeface="Times New Roman" panose="02020603050405020304" pitchFamily="18" charset="0"/>
                <a:cs typeface="Times New Roman" panose="02020603050405020304" pitchFamily="18" charset="0"/>
              </a:rPr>
              <a:t>= 347535 : 5 : 9 </a:t>
            </a:r>
          </a:p>
          <a:p>
            <a:pPr algn="just"/>
            <a:r>
              <a:rPr lang="en-US" sz="3600" b="1" i="0">
                <a:solidFill>
                  <a:srgbClr val="000000"/>
                </a:solidFill>
                <a:effectLst/>
                <a:latin typeface="Times New Roman" panose="02020603050405020304" pitchFamily="18" charset="0"/>
                <a:cs typeface="Times New Roman" panose="02020603050405020304" pitchFamily="18" charset="0"/>
              </a:rPr>
              <a:t>= 69507 : 9 </a:t>
            </a:r>
          </a:p>
          <a:p>
            <a:pPr algn="just"/>
            <a:r>
              <a:rPr lang="en-US" sz="3600" b="1" i="0">
                <a:solidFill>
                  <a:srgbClr val="000000"/>
                </a:solidFill>
                <a:effectLst/>
                <a:latin typeface="Times New Roman" panose="02020603050405020304" pitchFamily="18" charset="0"/>
                <a:cs typeface="Times New Roman" panose="02020603050405020304" pitchFamily="18" charset="0"/>
              </a:rPr>
              <a:t>= 7723</a:t>
            </a:r>
          </a:p>
        </p:txBody>
      </p:sp>
    </p:spTree>
    <p:extLst>
      <p:ext uri="{BB962C8B-B14F-4D97-AF65-F5344CB8AC3E}">
        <p14:creationId xmlns:p14="http://schemas.microsoft.com/office/powerpoint/2010/main" val="271246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barn(inVertical)">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barn(inVertical)">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barn(inVertical)">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barn(inVertical)">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40"/>
          <p:cNvSpPr/>
          <p:nvPr/>
        </p:nvSpPr>
        <p:spPr>
          <a:xfrm>
            <a:off x="230002" y="4876802"/>
            <a:ext cx="1782748" cy="1666242"/>
          </a:xfrm>
          <a:prstGeom prst="ellipse">
            <a:avLst/>
          </a:prstGeom>
          <a:solidFill>
            <a:srgbClr val="F3EAC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16" name="Google Shape;516;p40"/>
          <p:cNvSpPr/>
          <p:nvPr/>
        </p:nvSpPr>
        <p:spPr>
          <a:xfrm>
            <a:off x="1098677" y="864991"/>
            <a:ext cx="3048002" cy="3048002"/>
          </a:xfrm>
          <a:prstGeom prst="ellipse">
            <a:avLst/>
          </a:prstGeom>
          <a:solidFill>
            <a:schemeClr val="accent5">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17" name="Google Shape;517;p40"/>
          <p:cNvSpPr txBox="1">
            <a:spLocks noGrp="1"/>
          </p:cNvSpPr>
          <p:nvPr>
            <p:ph type="title" idx="4294967295"/>
          </p:nvPr>
        </p:nvSpPr>
        <p:spPr>
          <a:xfrm>
            <a:off x="-1" y="68263"/>
            <a:ext cx="10248489" cy="763587"/>
          </a:xfrm>
          <a:prstGeom prst="rect">
            <a:avLst/>
          </a:prstGeom>
        </p:spPr>
        <p:txBody>
          <a:bodyPr spcFirstLastPara="1" wrap="square" lIns="121900" tIns="121900" rIns="121900" bIns="121900" anchor="t" anchorCtr="0">
            <a:noAutofit/>
          </a:bodyPr>
          <a:lstStyle/>
          <a:p>
            <a:r>
              <a:rPr lang="en" sz="4400">
                <a:latin typeface="Times New Roman" panose="02020603050405020304" pitchFamily="18" charset="0"/>
                <a:cs typeface="Times New Roman" panose="02020603050405020304" pitchFamily="18" charset="0"/>
              </a:rPr>
              <a:t>CÙNG EM HỌC TIẾNG VIỆT (TUẦN 14)</a:t>
            </a:r>
            <a:endParaRPr sz="4400">
              <a:latin typeface="Times New Roman" panose="02020603050405020304" pitchFamily="18" charset="0"/>
              <a:cs typeface="Times New Roman" panose="02020603050405020304" pitchFamily="18" charset="0"/>
            </a:endParaRPr>
          </a:p>
        </p:txBody>
      </p:sp>
      <p:sp>
        <p:nvSpPr>
          <p:cNvPr id="518" name="Google Shape;518;p40"/>
          <p:cNvSpPr txBox="1">
            <a:spLocks noGrp="1"/>
          </p:cNvSpPr>
          <p:nvPr>
            <p:ph type="subTitle" idx="4294967295"/>
          </p:nvPr>
        </p:nvSpPr>
        <p:spPr>
          <a:xfrm>
            <a:off x="1104728" y="1531124"/>
            <a:ext cx="3048000" cy="1287462"/>
          </a:xfrm>
          <a:prstGeom prst="rect">
            <a:avLst/>
          </a:prstGeom>
        </p:spPr>
        <p:txBody>
          <a:bodyPr spcFirstLastPara="1" wrap="square" lIns="121900" tIns="121900" rIns="121900" bIns="121900" anchor="t" anchorCtr="0">
            <a:noAutofit/>
          </a:bodyPr>
          <a:lstStyle/>
          <a:p>
            <a:pPr marL="0" indent="0" algn="ctr">
              <a:spcAft>
                <a:spcPts val="2133"/>
              </a:spcAft>
              <a:buNone/>
            </a:pPr>
            <a:r>
              <a:rPr lang="en-US" sz="3200" b="1">
                <a:solidFill>
                  <a:srgbClr val="FFFFFF"/>
                </a:solidFill>
                <a:latin typeface="Times New Roman" panose="02020603050405020304" pitchFamily="18" charset="0"/>
                <a:cs typeface="Times New Roman" panose="02020603050405020304" pitchFamily="18" charset="0"/>
              </a:rPr>
              <a:t>Hoàn thành cùng em học Tiếng Việt</a:t>
            </a:r>
            <a:endParaRPr sz="3200" b="1">
              <a:solidFill>
                <a:srgbClr val="FFFFFF"/>
              </a:solidFill>
              <a:latin typeface="Times New Roman" panose="02020603050405020304" pitchFamily="18" charset="0"/>
              <a:cs typeface="Times New Roman" panose="02020603050405020304" pitchFamily="18" charset="0"/>
            </a:endParaRPr>
          </a:p>
        </p:txBody>
      </p:sp>
      <p:sp>
        <p:nvSpPr>
          <p:cNvPr id="523" name="Google Shape;523;p40"/>
          <p:cNvSpPr txBox="1">
            <a:spLocks noGrp="1"/>
          </p:cNvSpPr>
          <p:nvPr>
            <p:ph type="title" idx="4294967295"/>
          </p:nvPr>
        </p:nvSpPr>
        <p:spPr>
          <a:xfrm>
            <a:off x="-284387" y="5038772"/>
            <a:ext cx="2746375" cy="763588"/>
          </a:xfrm>
          <a:prstGeom prst="rect">
            <a:avLst/>
          </a:prstGeom>
        </p:spPr>
        <p:txBody>
          <a:bodyPr spcFirstLastPara="1" wrap="square" lIns="121900" tIns="121900" rIns="121900" bIns="121900" anchor="t" anchorCtr="0">
            <a:noAutofit/>
          </a:bodyPr>
          <a:lstStyle/>
          <a:p>
            <a:pPr algn="ctr"/>
            <a:r>
              <a:rPr lang="en" sz="3600">
                <a:solidFill>
                  <a:schemeClr val="accent5">
                    <a:lumMod val="50000"/>
                  </a:schemeClr>
                </a:solidFill>
                <a:latin typeface="Times New Roman" panose="02020603050405020304" pitchFamily="18" charset="0"/>
                <a:ea typeface="Raleway Thin"/>
                <a:cs typeface="Times New Roman" panose="02020603050405020304" pitchFamily="18" charset="0"/>
                <a:sym typeface="Raleway Thin"/>
              </a:rPr>
              <a:t>Bài 1</a:t>
            </a:r>
            <a:br>
              <a:rPr lang="en" sz="3600">
                <a:solidFill>
                  <a:schemeClr val="accent5">
                    <a:lumMod val="50000"/>
                  </a:schemeClr>
                </a:solidFill>
                <a:latin typeface="Times New Roman" panose="02020603050405020304" pitchFamily="18" charset="0"/>
                <a:ea typeface="Raleway Thin"/>
                <a:cs typeface="Times New Roman" panose="02020603050405020304" pitchFamily="18" charset="0"/>
                <a:sym typeface="Raleway Thin"/>
              </a:rPr>
            </a:br>
            <a:r>
              <a:rPr lang="en" sz="3600">
                <a:solidFill>
                  <a:schemeClr val="accent5">
                    <a:lumMod val="50000"/>
                  </a:schemeClr>
                </a:solidFill>
                <a:latin typeface="Times New Roman" panose="02020603050405020304" pitchFamily="18" charset="0"/>
                <a:ea typeface="Raleway Thin"/>
                <a:cs typeface="Times New Roman" panose="02020603050405020304" pitchFamily="18" charset="0"/>
                <a:sym typeface="Raleway Thin"/>
              </a:rPr>
              <a:t>trang 49</a:t>
            </a:r>
            <a:endParaRPr sz="3600">
              <a:solidFill>
                <a:schemeClr val="accent5">
                  <a:lumMod val="50000"/>
                </a:schemeClr>
              </a:solidFill>
              <a:latin typeface="Times New Roman" panose="02020603050405020304" pitchFamily="18" charset="0"/>
              <a:ea typeface="Raleway Thin"/>
              <a:cs typeface="Times New Roman" panose="02020603050405020304" pitchFamily="18" charset="0"/>
              <a:sym typeface="Raleway Thin"/>
            </a:endParaRPr>
          </a:p>
        </p:txBody>
      </p:sp>
      <p:cxnSp>
        <p:nvCxnSpPr>
          <p:cNvPr id="528" name="Google Shape;528;p40"/>
          <p:cNvCxnSpPr>
            <a:cxnSpLocks/>
            <a:stCxn id="515" idx="0"/>
            <a:endCxn id="516" idx="2"/>
          </p:cNvCxnSpPr>
          <p:nvPr/>
        </p:nvCxnSpPr>
        <p:spPr>
          <a:xfrm rot="16200000" flipV="1">
            <a:off x="-133878" y="3621547"/>
            <a:ext cx="2487810" cy="22699"/>
          </a:xfrm>
          <a:prstGeom prst="bentConnector4">
            <a:avLst>
              <a:gd name="adj1" fmla="val 19371"/>
              <a:gd name="adj2" fmla="val -6445"/>
            </a:avLst>
          </a:prstGeom>
          <a:noFill/>
          <a:ln w="19050" cap="flat" cmpd="sng">
            <a:solidFill>
              <a:srgbClr val="82B6A0"/>
            </a:solidFill>
            <a:prstDash val="solid"/>
            <a:round/>
            <a:headEnd type="oval" w="med" len="med"/>
            <a:tailEnd type="none" w="med" len="med"/>
          </a:ln>
        </p:spPr>
      </p:cxnSp>
      <p:grpSp>
        <p:nvGrpSpPr>
          <p:cNvPr id="531" name="Google Shape;531;p40"/>
          <p:cNvGrpSpPr/>
          <p:nvPr/>
        </p:nvGrpSpPr>
        <p:grpSpPr>
          <a:xfrm rot="-10397444">
            <a:off x="9942935" y="-767863"/>
            <a:ext cx="2533131" cy="2508103"/>
            <a:chOff x="3730450" y="3499200"/>
            <a:chExt cx="1599150" cy="1583350"/>
          </a:xfrm>
        </p:grpSpPr>
        <p:sp>
          <p:nvSpPr>
            <p:cNvPr id="532" name="Google Shape;532;p40"/>
            <p:cNvSpPr/>
            <p:nvPr/>
          </p:nvSpPr>
          <p:spPr>
            <a:xfrm>
              <a:off x="4024425" y="3499200"/>
              <a:ext cx="598275" cy="607775"/>
            </a:xfrm>
            <a:custGeom>
              <a:avLst/>
              <a:gdLst/>
              <a:ahLst/>
              <a:cxnLst/>
              <a:rect l="l" t="t" r="r" b="b"/>
              <a:pathLst>
                <a:path w="23931" h="24311" extrusionOk="0">
                  <a:moveTo>
                    <a:pt x="14162" y="1"/>
                  </a:moveTo>
                  <a:cubicBezTo>
                    <a:pt x="13568" y="1"/>
                    <a:pt x="12921" y="91"/>
                    <a:pt x="12216" y="282"/>
                  </a:cubicBezTo>
                  <a:cubicBezTo>
                    <a:pt x="0" y="3591"/>
                    <a:pt x="14491" y="24310"/>
                    <a:pt x="19329" y="24310"/>
                  </a:cubicBezTo>
                  <a:cubicBezTo>
                    <a:pt x="19356" y="24310"/>
                    <a:pt x="19382" y="24310"/>
                    <a:pt x="19408" y="24309"/>
                  </a:cubicBezTo>
                  <a:cubicBezTo>
                    <a:pt x="19408" y="24309"/>
                    <a:pt x="23931" y="1"/>
                    <a:pt x="14162" y="1"/>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33" name="Google Shape;533;p40"/>
            <p:cNvSpPr/>
            <p:nvPr/>
          </p:nvSpPr>
          <p:spPr>
            <a:xfrm>
              <a:off x="4843775" y="3805375"/>
              <a:ext cx="485825" cy="493725"/>
            </a:xfrm>
            <a:custGeom>
              <a:avLst/>
              <a:gdLst/>
              <a:ahLst/>
              <a:cxnLst/>
              <a:rect l="l" t="t" r="r" b="b"/>
              <a:pathLst>
                <a:path w="19433" h="19749" extrusionOk="0">
                  <a:moveTo>
                    <a:pt x="7728" y="1"/>
                  </a:moveTo>
                  <a:cubicBezTo>
                    <a:pt x="0" y="1"/>
                    <a:pt x="820" y="17939"/>
                    <a:pt x="3901" y="19749"/>
                  </a:cubicBezTo>
                  <a:cubicBezTo>
                    <a:pt x="3901" y="19749"/>
                    <a:pt x="19432" y="3511"/>
                    <a:pt x="9660" y="333"/>
                  </a:cubicBezTo>
                  <a:cubicBezTo>
                    <a:pt x="8964" y="106"/>
                    <a:pt x="8321" y="1"/>
                    <a:pt x="7728" y="1"/>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34" name="Google Shape;534;p40"/>
            <p:cNvSpPr/>
            <p:nvPr/>
          </p:nvSpPr>
          <p:spPr>
            <a:xfrm>
              <a:off x="3730450" y="4048725"/>
              <a:ext cx="544250" cy="321850"/>
            </a:xfrm>
            <a:custGeom>
              <a:avLst/>
              <a:gdLst/>
              <a:ahLst/>
              <a:cxnLst/>
              <a:rect l="l" t="t" r="r" b="b"/>
              <a:pathLst>
                <a:path w="21770" h="12874" extrusionOk="0">
                  <a:moveTo>
                    <a:pt x="7530" y="1"/>
                  </a:moveTo>
                  <a:cubicBezTo>
                    <a:pt x="6093" y="1"/>
                    <a:pt x="4805" y="710"/>
                    <a:pt x="3823" y="2473"/>
                  </a:cubicBezTo>
                  <a:cubicBezTo>
                    <a:pt x="1" y="9336"/>
                    <a:pt x="11019" y="12874"/>
                    <a:pt x="17561" y="12874"/>
                  </a:cubicBezTo>
                  <a:cubicBezTo>
                    <a:pt x="19577" y="12874"/>
                    <a:pt x="21169" y="12538"/>
                    <a:pt x="21769" y="11859"/>
                  </a:cubicBezTo>
                  <a:cubicBezTo>
                    <a:pt x="21769" y="11859"/>
                    <a:pt x="13409" y="1"/>
                    <a:pt x="7530" y="1"/>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35" name="Google Shape;535;p40"/>
            <p:cNvSpPr/>
            <p:nvPr/>
          </p:nvSpPr>
          <p:spPr>
            <a:xfrm>
              <a:off x="4074575" y="3725150"/>
              <a:ext cx="942650" cy="1357400"/>
            </a:xfrm>
            <a:custGeom>
              <a:avLst/>
              <a:gdLst/>
              <a:ahLst/>
              <a:cxnLst/>
              <a:rect l="l" t="t" r="r" b="b"/>
              <a:pathLst>
                <a:path w="37706" h="54296" extrusionOk="0">
                  <a:moveTo>
                    <a:pt x="11620" y="1"/>
                  </a:moveTo>
                  <a:cubicBezTo>
                    <a:pt x="11536" y="1"/>
                    <a:pt x="11450" y="16"/>
                    <a:pt x="11367" y="48"/>
                  </a:cubicBezTo>
                  <a:cubicBezTo>
                    <a:pt x="11009" y="184"/>
                    <a:pt x="10826" y="579"/>
                    <a:pt x="10950" y="939"/>
                  </a:cubicBezTo>
                  <a:lnTo>
                    <a:pt x="10950" y="943"/>
                  </a:lnTo>
                  <a:cubicBezTo>
                    <a:pt x="12279" y="4724"/>
                    <a:pt x="13590" y="8509"/>
                    <a:pt x="14882" y="12300"/>
                  </a:cubicBezTo>
                  <a:lnTo>
                    <a:pt x="18685" y="23700"/>
                  </a:lnTo>
                  <a:cubicBezTo>
                    <a:pt x="19351" y="25741"/>
                    <a:pt x="20016" y="27787"/>
                    <a:pt x="20678" y="29836"/>
                  </a:cubicBezTo>
                  <a:cubicBezTo>
                    <a:pt x="20271" y="29662"/>
                    <a:pt x="19851" y="29550"/>
                    <a:pt x="19428" y="29472"/>
                  </a:cubicBezTo>
                  <a:cubicBezTo>
                    <a:pt x="18957" y="29373"/>
                    <a:pt x="18487" y="29201"/>
                    <a:pt x="18020" y="29071"/>
                  </a:cubicBezTo>
                  <a:cubicBezTo>
                    <a:pt x="17545" y="28946"/>
                    <a:pt x="17082" y="28764"/>
                    <a:pt x="16620" y="28592"/>
                  </a:cubicBezTo>
                  <a:cubicBezTo>
                    <a:pt x="16154" y="28423"/>
                    <a:pt x="15687" y="28259"/>
                    <a:pt x="15228" y="28055"/>
                  </a:cubicBezTo>
                  <a:lnTo>
                    <a:pt x="13841" y="27489"/>
                  </a:lnTo>
                  <a:cubicBezTo>
                    <a:pt x="12930" y="27075"/>
                    <a:pt x="12013" y="26669"/>
                    <a:pt x="11110" y="26219"/>
                  </a:cubicBezTo>
                  <a:cubicBezTo>
                    <a:pt x="9290" y="25350"/>
                    <a:pt x="7497" y="24413"/>
                    <a:pt x="5716" y="23440"/>
                  </a:cubicBezTo>
                  <a:cubicBezTo>
                    <a:pt x="3932" y="22472"/>
                    <a:pt x="2156" y="21470"/>
                    <a:pt x="384" y="20463"/>
                  </a:cubicBezTo>
                  <a:lnTo>
                    <a:pt x="380" y="20463"/>
                  </a:lnTo>
                  <a:cubicBezTo>
                    <a:pt x="343" y="20441"/>
                    <a:pt x="302" y="20430"/>
                    <a:pt x="261" y="20430"/>
                  </a:cubicBezTo>
                  <a:cubicBezTo>
                    <a:pt x="196" y="20430"/>
                    <a:pt x="132" y="20458"/>
                    <a:pt x="87" y="20511"/>
                  </a:cubicBezTo>
                  <a:cubicBezTo>
                    <a:pt x="1" y="20610"/>
                    <a:pt x="12" y="20762"/>
                    <a:pt x="113" y="20848"/>
                  </a:cubicBezTo>
                  <a:cubicBezTo>
                    <a:pt x="1672" y="22197"/>
                    <a:pt x="3324" y="23410"/>
                    <a:pt x="5017" y="24581"/>
                  </a:cubicBezTo>
                  <a:cubicBezTo>
                    <a:pt x="6706" y="25751"/>
                    <a:pt x="8461" y="26833"/>
                    <a:pt x="10263" y="27848"/>
                  </a:cubicBezTo>
                  <a:cubicBezTo>
                    <a:pt x="12074" y="28838"/>
                    <a:pt x="13927" y="29785"/>
                    <a:pt x="15898" y="30518"/>
                  </a:cubicBezTo>
                  <a:cubicBezTo>
                    <a:pt x="16387" y="30705"/>
                    <a:pt x="16874" y="30903"/>
                    <a:pt x="17384" y="31050"/>
                  </a:cubicBezTo>
                  <a:cubicBezTo>
                    <a:pt x="17895" y="31202"/>
                    <a:pt x="18387" y="31387"/>
                    <a:pt x="18909" y="31508"/>
                  </a:cubicBezTo>
                  <a:cubicBezTo>
                    <a:pt x="19406" y="31627"/>
                    <a:pt x="19910" y="31738"/>
                    <a:pt x="20424" y="31738"/>
                  </a:cubicBezTo>
                  <a:cubicBezTo>
                    <a:pt x="20453" y="31738"/>
                    <a:pt x="20481" y="31738"/>
                    <a:pt x="20509" y="31737"/>
                  </a:cubicBezTo>
                  <a:cubicBezTo>
                    <a:pt x="20757" y="31711"/>
                    <a:pt x="21002" y="31668"/>
                    <a:pt x="21244" y="31607"/>
                  </a:cubicBezTo>
                  <a:cubicBezTo>
                    <a:pt x="21620" y="32782"/>
                    <a:pt x="21999" y="33959"/>
                    <a:pt x="22371" y="35130"/>
                  </a:cubicBezTo>
                  <a:cubicBezTo>
                    <a:pt x="23564" y="38950"/>
                    <a:pt x="24734" y="42778"/>
                    <a:pt x="25885" y="46611"/>
                  </a:cubicBezTo>
                  <a:cubicBezTo>
                    <a:pt x="26965" y="50280"/>
                    <a:pt x="27170" y="50647"/>
                    <a:pt x="28104" y="54295"/>
                  </a:cubicBezTo>
                  <a:lnTo>
                    <a:pt x="31152" y="54295"/>
                  </a:lnTo>
                  <a:cubicBezTo>
                    <a:pt x="31152" y="54295"/>
                    <a:pt x="31098" y="54112"/>
                    <a:pt x="31071" y="54020"/>
                  </a:cubicBezTo>
                  <a:cubicBezTo>
                    <a:pt x="30000" y="50140"/>
                    <a:pt x="29769" y="49632"/>
                    <a:pt x="28590" y="45790"/>
                  </a:cubicBezTo>
                  <a:cubicBezTo>
                    <a:pt x="28148" y="44376"/>
                    <a:pt x="27699" y="42964"/>
                    <a:pt x="27245" y="41556"/>
                  </a:cubicBezTo>
                  <a:cubicBezTo>
                    <a:pt x="27336" y="41481"/>
                    <a:pt x="27423" y="41413"/>
                    <a:pt x="27509" y="41334"/>
                  </a:cubicBezTo>
                  <a:cubicBezTo>
                    <a:pt x="27773" y="41088"/>
                    <a:pt x="27998" y="40817"/>
                    <a:pt x="28227" y="40539"/>
                  </a:cubicBezTo>
                  <a:cubicBezTo>
                    <a:pt x="28447" y="40260"/>
                    <a:pt x="28625" y="39956"/>
                    <a:pt x="28819" y="39663"/>
                  </a:cubicBezTo>
                  <a:cubicBezTo>
                    <a:pt x="29575" y="38470"/>
                    <a:pt x="30245" y="37243"/>
                    <a:pt x="30863" y="35993"/>
                  </a:cubicBezTo>
                  <a:cubicBezTo>
                    <a:pt x="32089" y="33500"/>
                    <a:pt x="33057" y="30912"/>
                    <a:pt x="33942" y="28310"/>
                  </a:cubicBezTo>
                  <a:cubicBezTo>
                    <a:pt x="34795" y="25696"/>
                    <a:pt x="35542" y="23055"/>
                    <a:pt x="36163" y="20390"/>
                  </a:cubicBezTo>
                  <a:cubicBezTo>
                    <a:pt x="36786" y="17723"/>
                    <a:pt x="37331" y="15045"/>
                    <a:pt x="37694" y="12327"/>
                  </a:cubicBezTo>
                  <a:cubicBezTo>
                    <a:pt x="37706" y="12210"/>
                    <a:pt x="37636" y="12101"/>
                    <a:pt x="37525" y="12066"/>
                  </a:cubicBezTo>
                  <a:cubicBezTo>
                    <a:pt x="37504" y="12060"/>
                    <a:pt x="37482" y="12057"/>
                    <a:pt x="37461" y="12057"/>
                  </a:cubicBezTo>
                  <a:cubicBezTo>
                    <a:pt x="37357" y="12057"/>
                    <a:pt x="37261" y="12126"/>
                    <a:pt x="37230" y="12230"/>
                  </a:cubicBezTo>
                  <a:lnTo>
                    <a:pt x="37230" y="12235"/>
                  </a:lnTo>
                  <a:cubicBezTo>
                    <a:pt x="36480" y="14845"/>
                    <a:pt x="35705" y="17450"/>
                    <a:pt x="34876" y="20030"/>
                  </a:cubicBezTo>
                  <a:cubicBezTo>
                    <a:pt x="34046" y="22615"/>
                    <a:pt x="33178" y="25177"/>
                    <a:pt x="32215" y="27696"/>
                  </a:cubicBezTo>
                  <a:cubicBezTo>
                    <a:pt x="31730" y="28953"/>
                    <a:pt x="31242" y="30206"/>
                    <a:pt x="30707" y="31438"/>
                  </a:cubicBezTo>
                  <a:cubicBezTo>
                    <a:pt x="30172" y="32672"/>
                    <a:pt x="29609" y="33885"/>
                    <a:pt x="29017" y="35077"/>
                  </a:cubicBezTo>
                  <a:cubicBezTo>
                    <a:pt x="28416" y="36266"/>
                    <a:pt x="27767" y="37424"/>
                    <a:pt x="27054" y="38526"/>
                  </a:cubicBezTo>
                  <a:cubicBezTo>
                    <a:pt x="26874" y="38793"/>
                    <a:pt x="26696" y="39057"/>
                    <a:pt x="26528" y="39325"/>
                  </a:cubicBezTo>
                  <a:cubicBezTo>
                    <a:pt x="25986" y="37650"/>
                    <a:pt x="25434" y="35980"/>
                    <a:pt x="24873" y="34316"/>
                  </a:cubicBezTo>
                  <a:cubicBezTo>
                    <a:pt x="23593" y="30505"/>
                    <a:pt x="22272" y="26711"/>
                    <a:pt x="20905" y="22934"/>
                  </a:cubicBezTo>
                  <a:cubicBezTo>
                    <a:pt x="19552" y="19153"/>
                    <a:pt x="18144" y="15389"/>
                    <a:pt x="16705" y="11643"/>
                  </a:cubicBezTo>
                  <a:cubicBezTo>
                    <a:pt x="15267" y="7893"/>
                    <a:pt x="13815" y="4150"/>
                    <a:pt x="12272" y="433"/>
                  </a:cubicBezTo>
                  <a:cubicBezTo>
                    <a:pt x="12158" y="164"/>
                    <a:pt x="11896" y="1"/>
                    <a:pt x="11620" y="1"/>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25" name="Group 221">
            <a:extLst>
              <a:ext uri="{FF2B5EF4-FFF2-40B4-BE49-F238E27FC236}">
                <a16:creationId xmlns:a16="http://schemas.microsoft.com/office/drawing/2014/main" id="{76C8A85A-A3C4-40C5-8CC0-7136687A4952}"/>
              </a:ext>
            </a:extLst>
          </p:cNvPr>
          <p:cNvGrpSpPr>
            <a:grpSpLocks/>
          </p:cNvGrpSpPr>
          <p:nvPr/>
        </p:nvGrpSpPr>
        <p:grpSpPr bwMode="auto">
          <a:xfrm>
            <a:off x="4533489" y="2556515"/>
            <a:ext cx="6858000" cy="2071688"/>
            <a:chOff x="1440" y="1680"/>
            <a:chExt cx="3408" cy="802"/>
          </a:xfrm>
        </p:grpSpPr>
        <p:sp>
          <p:nvSpPr>
            <p:cNvPr id="26" name="AutoShape 66">
              <a:extLst>
                <a:ext uri="{FF2B5EF4-FFF2-40B4-BE49-F238E27FC236}">
                  <a16:creationId xmlns:a16="http://schemas.microsoft.com/office/drawing/2014/main" id="{9948543C-3E2E-4767-9748-62D9A36744D3}"/>
                </a:ext>
              </a:extLst>
            </p:cNvPr>
            <p:cNvSpPr>
              <a:spLocks noChangeArrowheads="1"/>
            </p:cNvSpPr>
            <p:nvPr/>
          </p:nvSpPr>
          <p:spPr bwMode="auto">
            <a:xfrm>
              <a:off x="1654" y="1709"/>
              <a:ext cx="2714" cy="345"/>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p:txBody>
        </p:sp>
        <p:sp>
          <p:nvSpPr>
            <p:cNvPr id="27" name="Oval 67">
              <a:extLst>
                <a:ext uri="{FF2B5EF4-FFF2-40B4-BE49-F238E27FC236}">
                  <a16:creationId xmlns:a16="http://schemas.microsoft.com/office/drawing/2014/main" id="{67DBA1CD-7BE5-44D7-A89A-295CDDF2B32C}"/>
                </a:ext>
              </a:extLst>
            </p:cNvPr>
            <p:cNvSpPr>
              <a:spLocks noChangeArrowheads="1"/>
            </p:cNvSpPr>
            <p:nvPr/>
          </p:nvSpPr>
          <p:spPr bwMode="auto">
            <a:xfrm rot="1758052">
              <a:off x="1454" y="1695"/>
              <a:ext cx="514" cy="417"/>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p:txBody>
        </p:sp>
        <p:sp>
          <p:nvSpPr>
            <p:cNvPr id="28" name="Oval 68">
              <a:extLst>
                <a:ext uri="{FF2B5EF4-FFF2-40B4-BE49-F238E27FC236}">
                  <a16:creationId xmlns:a16="http://schemas.microsoft.com/office/drawing/2014/main" id="{F5451352-DCE4-454C-9883-DA4A222C21B9}"/>
                </a:ext>
              </a:extLst>
            </p:cNvPr>
            <p:cNvSpPr>
              <a:spLocks noChangeArrowheads="1"/>
            </p:cNvSpPr>
            <p:nvPr/>
          </p:nvSpPr>
          <p:spPr bwMode="auto">
            <a:xfrm rot="1758052">
              <a:off x="1440" y="1680"/>
              <a:ext cx="514" cy="417"/>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p:txBody>
        </p:sp>
        <p:sp>
          <p:nvSpPr>
            <p:cNvPr id="29" name="Oval 69">
              <a:extLst>
                <a:ext uri="{FF2B5EF4-FFF2-40B4-BE49-F238E27FC236}">
                  <a16:creationId xmlns:a16="http://schemas.microsoft.com/office/drawing/2014/main" id="{0BCEFA30-87C0-43D7-BA64-330B2FF41577}"/>
                </a:ext>
              </a:extLst>
            </p:cNvPr>
            <p:cNvSpPr>
              <a:spLocks noChangeArrowheads="1"/>
            </p:cNvSpPr>
            <p:nvPr/>
          </p:nvSpPr>
          <p:spPr bwMode="auto">
            <a:xfrm>
              <a:off x="1491" y="1706"/>
              <a:ext cx="231" cy="235"/>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p:txBody>
        </p:sp>
        <p:sp>
          <p:nvSpPr>
            <p:cNvPr id="30" name="Text Box 70">
              <a:extLst>
                <a:ext uri="{FF2B5EF4-FFF2-40B4-BE49-F238E27FC236}">
                  <a16:creationId xmlns:a16="http://schemas.microsoft.com/office/drawing/2014/main" id="{1B631050-155F-4C5A-A093-B322C954025B}"/>
                </a:ext>
              </a:extLst>
            </p:cNvPr>
            <p:cNvSpPr txBox="1">
              <a:spLocks noChangeArrowheads="1"/>
            </p:cNvSpPr>
            <p:nvPr/>
          </p:nvSpPr>
          <p:spPr bwMode="auto">
            <a:xfrm>
              <a:off x="1920" y="1728"/>
              <a:ext cx="216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Click to add Title</a:t>
              </a:r>
            </a:p>
          </p:txBody>
        </p:sp>
        <p:sp>
          <p:nvSpPr>
            <p:cNvPr id="31" name="Text Box 71">
              <a:extLst>
                <a:ext uri="{FF2B5EF4-FFF2-40B4-BE49-F238E27FC236}">
                  <a16:creationId xmlns:a16="http://schemas.microsoft.com/office/drawing/2014/main" id="{08C2ADBB-42A6-4FC2-95FC-EBB676FECD72}"/>
                </a:ext>
              </a:extLst>
            </p:cNvPr>
            <p:cNvSpPr txBox="1">
              <a:spLocks noChangeArrowheads="1"/>
            </p:cNvSpPr>
            <p:nvPr/>
          </p:nvSpPr>
          <p:spPr bwMode="auto">
            <a:xfrm>
              <a:off x="1560" y="1698"/>
              <a:ext cx="2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2</a:t>
              </a:r>
            </a:p>
          </p:txBody>
        </p:sp>
        <p:sp>
          <p:nvSpPr>
            <p:cNvPr id="32" name="AutoShape 103">
              <a:extLst>
                <a:ext uri="{FF2B5EF4-FFF2-40B4-BE49-F238E27FC236}">
                  <a16:creationId xmlns:a16="http://schemas.microsoft.com/office/drawing/2014/main" id="{902CD679-51B0-40CA-B698-47EA18C8691F}"/>
                </a:ext>
              </a:extLst>
            </p:cNvPr>
            <p:cNvSpPr>
              <a:spLocks noChangeArrowheads="1"/>
            </p:cNvSpPr>
            <p:nvPr/>
          </p:nvSpPr>
          <p:spPr bwMode="gray">
            <a:xfrm>
              <a:off x="1654" y="1709"/>
              <a:ext cx="3194" cy="345"/>
            </a:xfrm>
            <a:prstGeom prst="roundRect">
              <a:avLst>
                <a:gd name="adj" fmla="val 50000"/>
              </a:avLst>
            </a:prstGeom>
            <a:gradFill rotWithShape="1">
              <a:gsLst>
                <a:gs pos="0">
                  <a:schemeClr val="accent6">
                    <a:lumMod val="60000"/>
                    <a:lumOff val="40000"/>
                  </a:schemeClr>
                </a:gs>
                <a:gs pos="100000">
                  <a:srgbClr val="D5D8FF"/>
                </a:gs>
              </a:gsLst>
              <a:lin ang="0" scaled="1"/>
            </a:gradFill>
            <a:ln w="38100" algn="ctr">
              <a:solidFill>
                <a:srgbClr val="6D85E9"/>
              </a:solidFill>
              <a:round/>
              <a:headEnd/>
              <a:tailEnd/>
            </a:ln>
          </p:spPr>
          <p:txBody>
            <a:bodyPr vert="eaVert"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Times New Roman" pitchFamily="18" charset="0"/>
              </a:endParaRPr>
            </a:p>
          </p:txBody>
        </p:sp>
        <p:sp>
          <p:nvSpPr>
            <p:cNvPr id="33" name="Oval 104">
              <a:extLst>
                <a:ext uri="{FF2B5EF4-FFF2-40B4-BE49-F238E27FC236}">
                  <a16:creationId xmlns:a16="http://schemas.microsoft.com/office/drawing/2014/main" id="{920B793D-94EA-45D7-B7E7-003C01FF50CE}"/>
                </a:ext>
              </a:extLst>
            </p:cNvPr>
            <p:cNvSpPr>
              <a:spLocks noChangeArrowheads="1"/>
            </p:cNvSpPr>
            <p:nvPr/>
          </p:nvSpPr>
          <p:spPr bwMode="gray">
            <a:xfrm rot="1758052">
              <a:off x="1454" y="1695"/>
              <a:ext cx="514" cy="417"/>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p:txBody>
        </p:sp>
        <p:sp>
          <p:nvSpPr>
            <p:cNvPr id="34" name="Oval 105">
              <a:extLst>
                <a:ext uri="{FF2B5EF4-FFF2-40B4-BE49-F238E27FC236}">
                  <a16:creationId xmlns:a16="http://schemas.microsoft.com/office/drawing/2014/main" id="{107FEEC1-3AEE-428D-A76B-29DB0DB1DEA2}"/>
                </a:ext>
              </a:extLst>
            </p:cNvPr>
            <p:cNvSpPr>
              <a:spLocks noChangeArrowheads="1"/>
            </p:cNvSpPr>
            <p:nvPr/>
          </p:nvSpPr>
          <p:spPr bwMode="gray">
            <a:xfrm rot="1758052">
              <a:off x="1440" y="1680"/>
              <a:ext cx="514" cy="417"/>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p:txBody>
        </p:sp>
        <p:sp>
          <p:nvSpPr>
            <p:cNvPr id="35" name="Text Box 107">
              <a:extLst>
                <a:ext uri="{FF2B5EF4-FFF2-40B4-BE49-F238E27FC236}">
                  <a16:creationId xmlns:a16="http://schemas.microsoft.com/office/drawing/2014/main" id="{417C4B60-CA2C-4A77-BA4E-F8FF440FC682}"/>
                </a:ext>
              </a:extLst>
            </p:cNvPr>
            <p:cNvSpPr txBox="1">
              <a:spLocks noChangeArrowheads="1"/>
            </p:cNvSpPr>
            <p:nvPr/>
          </p:nvSpPr>
          <p:spPr bwMode="gray">
            <a:xfrm>
              <a:off x="1920" y="1728"/>
              <a:ext cx="17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Đọc bài văn</a:t>
              </a:r>
            </a:p>
          </p:txBody>
        </p:sp>
        <p:pic>
          <p:nvPicPr>
            <p:cNvPr id="36" name="Picture 216" descr="Picture1">
              <a:extLst>
                <a:ext uri="{FF2B5EF4-FFF2-40B4-BE49-F238E27FC236}">
                  <a16:creationId xmlns:a16="http://schemas.microsoft.com/office/drawing/2014/main" id="{6F169FF4-329B-4286-AAC5-7C35E059303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488" y="1704"/>
              <a:ext cx="239"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108">
              <a:extLst>
                <a:ext uri="{FF2B5EF4-FFF2-40B4-BE49-F238E27FC236}">
                  <a16:creationId xmlns:a16="http://schemas.microsoft.com/office/drawing/2014/main" id="{75A74471-33D6-4AFF-AAB8-8AF1CBC31E56}"/>
                </a:ext>
              </a:extLst>
            </p:cNvPr>
            <p:cNvSpPr txBox="1">
              <a:spLocks noChangeArrowheads="1"/>
            </p:cNvSpPr>
            <p:nvPr/>
          </p:nvSpPr>
          <p:spPr bwMode="gray">
            <a:xfrm>
              <a:off x="1585" y="1801"/>
              <a:ext cx="2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altLang="en-US" sz="2400" b="1"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1</a:t>
              </a:r>
              <a:endPar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8" name="Text Box 107">
              <a:extLst>
                <a:ext uri="{FF2B5EF4-FFF2-40B4-BE49-F238E27FC236}">
                  <a16:creationId xmlns:a16="http://schemas.microsoft.com/office/drawing/2014/main" id="{DA705DAD-34B2-4E44-A02C-909624D7438D}"/>
                </a:ext>
              </a:extLst>
            </p:cNvPr>
            <p:cNvSpPr txBox="1">
              <a:spLocks noChangeArrowheads="1"/>
            </p:cNvSpPr>
            <p:nvPr/>
          </p:nvSpPr>
          <p:spPr bwMode="gray">
            <a:xfrm>
              <a:off x="1920" y="2232"/>
              <a:ext cx="14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Bài 1/5</a:t>
              </a:r>
            </a:p>
          </p:txBody>
        </p:sp>
      </p:grpSp>
      <p:grpSp>
        <p:nvGrpSpPr>
          <p:cNvPr id="39" name="Group 222">
            <a:extLst>
              <a:ext uri="{FF2B5EF4-FFF2-40B4-BE49-F238E27FC236}">
                <a16:creationId xmlns:a16="http://schemas.microsoft.com/office/drawing/2014/main" id="{51D48A34-ADD0-4606-927A-63D3F633C162}"/>
              </a:ext>
            </a:extLst>
          </p:cNvPr>
          <p:cNvGrpSpPr>
            <a:grpSpLocks/>
          </p:cNvGrpSpPr>
          <p:nvPr/>
        </p:nvGrpSpPr>
        <p:grpSpPr bwMode="auto">
          <a:xfrm>
            <a:off x="4393789" y="5086992"/>
            <a:ext cx="7040563" cy="1194929"/>
            <a:chOff x="1440" y="2160"/>
            <a:chExt cx="3408" cy="451"/>
          </a:xfrm>
        </p:grpSpPr>
        <p:sp>
          <p:nvSpPr>
            <p:cNvPr id="40" name="AutoShape 156">
              <a:extLst>
                <a:ext uri="{FF2B5EF4-FFF2-40B4-BE49-F238E27FC236}">
                  <a16:creationId xmlns:a16="http://schemas.microsoft.com/office/drawing/2014/main" id="{CEF3F290-8003-4AC6-9A64-508FC3C45B9D}"/>
                </a:ext>
              </a:extLst>
            </p:cNvPr>
            <p:cNvSpPr>
              <a:spLocks noChangeArrowheads="1"/>
            </p:cNvSpPr>
            <p:nvPr/>
          </p:nvSpPr>
          <p:spPr bwMode="auto">
            <a:xfrm>
              <a:off x="1654" y="2189"/>
              <a:ext cx="2714" cy="345"/>
            </a:xfrm>
            <a:prstGeom prst="roundRect">
              <a:avLst>
                <a:gd name="adj" fmla="val 50000"/>
              </a:avLst>
            </a:prstGeom>
            <a:gradFill rotWithShape="1">
              <a:gsLst>
                <a:gs pos="0">
                  <a:srgbClr val="F9F5D5"/>
                </a:gs>
                <a:gs pos="100000">
                  <a:srgbClr val="F5EEB7"/>
                </a:gs>
              </a:gsLst>
              <a:lin ang="0" scaled="1"/>
            </a:gradFill>
            <a:ln w="38100" algn="ctr">
              <a:solidFill>
                <a:srgbClr val="C5A667"/>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p:txBody>
        </p:sp>
        <p:sp>
          <p:nvSpPr>
            <p:cNvPr id="41" name="Oval 158">
              <a:extLst>
                <a:ext uri="{FF2B5EF4-FFF2-40B4-BE49-F238E27FC236}">
                  <a16:creationId xmlns:a16="http://schemas.microsoft.com/office/drawing/2014/main" id="{ECE89634-06D2-47A0-B273-52018C17373D}"/>
                </a:ext>
              </a:extLst>
            </p:cNvPr>
            <p:cNvSpPr>
              <a:spLocks noChangeArrowheads="1"/>
            </p:cNvSpPr>
            <p:nvPr/>
          </p:nvSpPr>
          <p:spPr bwMode="auto">
            <a:xfrm rot="1758052">
              <a:off x="1454" y="2175"/>
              <a:ext cx="514" cy="417"/>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p:txBody>
        </p:sp>
        <p:sp>
          <p:nvSpPr>
            <p:cNvPr id="42" name="Oval 159">
              <a:extLst>
                <a:ext uri="{FF2B5EF4-FFF2-40B4-BE49-F238E27FC236}">
                  <a16:creationId xmlns:a16="http://schemas.microsoft.com/office/drawing/2014/main" id="{A47C0800-D8E6-4D64-A145-C1396C5AB77D}"/>
                </a:ext>
              </a:extLst>
            </p:cNvPr>
            <p:cNvSpPr>
              <a:spLocks noChangeArrowheads="1"/>
            </p:cNvSpPr>
            <p:nvPr/>
          </p:nvSpPr>
          <p:spPr bwMode="auto">
            <a:xfrm rot="1758052">
              <a:off x="1440" y="2160"/>
              <a:ext cx="514" cy="417"/>
            </a:xfrm>
            <a:prstGeom prst="ellipse">
              <a:avLst/>
            </a:prstGeom>
            <a:gradFill rotWithShape="1">
              <a:gsLst>
                <a:gs pos="0">
                  <a:srgbClr val="A67A32"/>
                </a:gs>
                <a:gs pos="100000">
                  <a:srgbClr val="4D38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p:txBody>
        </p:sp>
        <p:sp>
          <p:nvSpPr>
            <p:cNvPr id="43" name="Oval 160">
              <a:extLst>
                <a:ext uri="{FF2B5EF4-FFF2-40B4-BE49-F238E27FC236}">
                  <a16:creationId xmlns:a16="http://schemas.microsoft.com/office/drawing/2014/main" id="{D1FA35B4-6DF6-45F8-A1F5-7AB9427C7133}"/>
                </a:ext>
              </a:extLst>
            </p:cNvPr>
            <p:cNvSpPr>
              <a:spLocks noChangeArrowheads="1"/>
            </p:cNvSpPr>
            <p:nvPr/>
          </p:nvSpPr>
          <p:spPr bwMode="auto">
            <a:xfrm>
              <a:off x="1491" y="2186"/>
              <a:ext cx="231" cy="235"/>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p:txBody>
        </p:sp>
        <p:sp>
          <p:nvSpPr>
            <p:cNvPr id="44" name="Text Box 161">
              <a:extLst>
                <a:ext uri="{FF2B5EF4-FFF2-40B4-BE49-F238E27FC236}">
                  <a16:creationId xmlns:a16="http://schemas.microsoft.com/office/drawing/2014/main" id="{32F3ABE6-17EB-4C9A-9672-1BF025FFB3FA}"/>
                </a:ext>
              </a:extLst>
            </p:cNvPr>
            <p:cNvSpPr txBox="1">
              <a:spLocks noChangeArrowheads="1"/>
            </p:cNvSpPr>
            <p:nvPr/>
          </p:nvSpPr>
          <p:spPr bwMode="auto">
            <a:xfrm>
              <a:off x="1920" y="2208"/>
              <a:ext cx="216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Click to add Title</a:t>
              </a:r>
            </a:p>
          </p:txBody>
        </p:sp>
        <p:sp>
          <p:nvSpPr>
            <p:cNvPr id="45" name="Text Box 162">
              <a:extLst>
                <a:ext uri="{FF2B5EF4-FFF2-40B4-BE49-F238E27FC236}">
                  <a16:creationId xmlns:a16="http://schemas.microsoft.com/office/drawing/2014/main" id="{E1ED7A79-CEA6-48FF-B531-A96CB5973A0C}"/>
                </a:ext>
              </a:extLst>
            </p:cNvPr>
            <p:cNvSpPr txBox="1">
              <a:spLocks noChangeArrowheads="1"/>
            </p:cNvSpPr>
            <p:nvPr/>
          </p:nvSpPr>
          <p:spPr bwMode="auto">
            <a:xfrm>
              <a:off x="1560" y="2178"/>
              <a:ext cx="1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1</a:t>
              </a:r>
            </a:p>
          </p:txBody>
        </p:sp>
        <p:sp>
          <p:nvSpPr>
            <p:cNvPr id="46" name="AutoShape 171">
              <a:extLst>
                <a:ext uri="{FF2B5EF4-FFF2-40B4-BE49-F238E27FC236}">
                  <a16:creationId xmlns:a16="http://schemas.microsoft.com/office/drawing/2014/main" id="{0F421FC4-FA1E-4F47-A3FA-DF5FC110E0D2}"/>
                </a:ext>
              </a:extLst>
            </p:cNvPr>
            <p:cNvSpPr>
              <a:spLocks noChangeArrowheads="1"/>
            </p:cNvSpPr>
            <p:nvPr/>
          </p:nvSpPr>
          <p:spPr bwMode="gray">
            <a:xfrm>
              <a:off x="1654" y="2189"/>
              <a:ext cx="3194" cy="345"/>
            </a:xfrm>
            <a:prstGeom prst="roundRect">
              <a:avLst>
                <a:gd name="adj" fmla="val 50000"/>
              </a:avLst>
            </a:prstGeom>
            <a:gradFill rotWithShape="1">
              <a:gsLst>
                <a:gs pos="0">
                  <a:schemeClr val="accent6">
                    <a:lumMod val="60000"/>
                    <a:lumOff val="40000"/>
                  </a:schemeClr>
                </a:gs>
                <a:gs pos="100000">
                  <a:srgbClr val="B1E6FB"/>
                </a:gs>
              </a:gsLst>
              <a:lin ang="0" scaled="1"/>
            </a:gradFill>
            <a:ln w="38100" algn="ctr">
              <a:solidFill>
                <a:srgbClr val="4CCAE8"/>
              </a:solidFill>
              <a:round/>
              <a:headEnd/>
              <a:tailEnd/>
            </a:ln>
          </p:spPr>
          <p:txBody>
            <a:bodyPr vert="eaVert"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mn-ea"/>
                <a:cs typeface="Times New Roman" pitchFamily="18" charset="0"/>
              </a:endParaRPr>
            </a:p>
          </p:txBody>
        </p:sp>
        <p:sp>
          <p:nvSpPr>
            <p:cNvPr id="47" name="Oval 173">
              <a:extLst>
                <a:ext uri="{FF2B5EF4-FFF2-40B4-BE49-F238E27FC236}">
                  <a16:creationId xmlns:a16="http://schemas.microsoft.com/office/drawing/2014/main" id="{7C5DADF2-0DF0-4407-AFDC-E8685973FB00}"/>
                </a:ext>
              </a:extLst>
            </p:cNvPr>
            <p:cNvSpPr>
              <a:spLocks noChangeArrowheads="1"/>
            </p:cNvSpPr>
            <p:nvPr/>
          </p:nvSpPr>
          <p:spPr bwMode="gray">
            <a:xfrm rot="1758052">
              <a:off x="1454" y="2175"/>
              <a:ext cx="514" cy="417"/>
            </a:xfrm>
            <a:prstGeom prst="ellipse">
              <a:avLst/>
            </a:prstGeom>
            <a:solidFill>
              <a:srgbClr val="3A609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p:txBody>
        </p:sp>
        <p:sp>
          <p:nvSpPr>
            <p:cNvPr id="48" name="Oval 174">
              <a:extLst>
                <a:ext uri="{FF2B5EF4-FFF2-40B4-BE49-F238E27FC236}">
                  <a16:creationId xmlns:a16="http://schemas.microsoft.com/office/drawing/2014/main" id="{411BBF09-ED00-4132-8FAD-7A43A4AFD015}"/>
                </a:ext>
              </a:extLst>
            </p:cNvPr>
            <p:cNvSpPr>
              <a:spLocks noChangeArrowheads="1"/>
            </p:cNvSpPr>
            <p:nvPr/>
          </p:nvSpPr>
          <p:spPr bwMode="gray">
            <a:xfrm rot="1758052">
              <a:off x="1440" y="2160"/>
              <a:ext cx="514" cy="417"/>
            </a:xfrm>
            <a:prstGeom prst="ellipse">
              <a:avLst/>
            </a:prstGeom>
            <a:gradFill rotWithShape="1">
              <a:gsLst>
                <a:gs pos="0">
                  <a:srgbClr val="FFC000"/>
                </a:gs>
                <a:gs pos="100000">
                  <a:srgbClr val="235D6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p:txBody>
        </p:sp>
        <p:pic>
          <p:nvPicPr>
            <p:cNvPr id="49" name="Picture 217" descr="Picture1">
              <a:extLst>
                <a:ext uri="{FF2B5EF4-FFF2-40B4-BE49-F238E27FC236}">
                  <a16:creationId xmlns:a16="http://schemas.microsoft.com/office/drawing/2014/main" id="{5D0E7740-2F8C-4BA4-BA79-BA172D8210C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488" y="2181"/>
              <a:ext cx="239"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 Box 177">
              <a:extLst>
                <a:ext uri="{FF2B5EF4-FFF2-40B4-BE49-F238E27FC236}">
                  <a16:creationId xmlns:a16="http://schemas.microsoft.com/office/drawing/2014/main" id="{3AF13A27-FE0C-45A1-9A36-7067E04084CC}"/>
                </a:ext>
              </a:extLst>
            </p:cNvPr>
            <p:cNvSpPr txBox="1">
              <a:spLocks noChangeArrowheads="1"/>
            </p:cNvSpPr>
            <p:nvPr/>
          </p:nvSpPr>
          <p:spPr bwMode="gray">
            <a:xfrm>
              <a:off x="1583" y="2243"/>
              <a:ext cx="24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altLang="en-US" sz="3200" b="1"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3</a:t>
              </a:r>
              <a:endPar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grpSp>
      <p:grpSp>
        <p:nvGrpSpPr>
          <p:cNvPr id="51" name="Group 221">
            <a:extLst>
              <a:ext uri="{FF2B5EF4-FFF2-40B4-BE49-F238E27FC236}">
                <a16:creationId xmlns:a16="http://schemas.microsoft.com/office/drawing/2014/main" id="{1B17343C-6425-4468-B9AB-0FA28DE85505}"/>
              </a:ext>
            </a:extLst>
          </p:cNvPr>
          <p:cNvGrpSpPr>
            <a:grpSpLocks/>
          </p:cNvGrpSpPr>
          <p:nvPr/>
        </p:nvGrpSpPr>
        <p:grpSpPr bwMode="auto">
          <a:xfrm>
            <a:off x="4455702" y="3780478"/>
            <a:ext cx="6845300" cy="1095375"/>
            <a:chOff x="1440" y="1680"/>
            <a:chExt cx="3556" cy="432"/>
          </a:xfrm>
        </p:grpSpPr>
        <p:sp>
          <p:nvSpPr>
            <p:cNvPr id="52" name="AutoShape 66">
              <a:extLst>
                <a:ext uri="{FF2B5EF4-FFF2-40B4-BE49-F238E27FC236}">
                  <a16:creationId xmlns:a16="http://schemas.microsoft.com/office/drawing/2014/main" id="{5D49F444-5E25-4D61-A0B0-DB34CB957ADD}"/>
                </a:ext>
              </a:extLst>
            </p:cNvPr>
            <p:cNvSpPr>
              <a:spLocks noChangeArrowheads="1"/>
            </p:cNvSpPr>
            <p:nvPr/>
          </p:nvSpPr>
          <p:spPr bwMode="auto">
            <a:xfrm>
              <a:off x="1654" y="1709"/>
              <a:ext cx="2714" cy="345"/>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p:txBody>
        </p:sp>
        <p:sp>
          <p:nvSpPr>
            <p:cNvPr id="53" name="Oval 67">
              <a:extLst>
                <a:ext uri="{FF2B5EF4-FFF2-40B4-BE49-F238E27FC236}">
                  <a16:creationId xmlns:a16="http://schemas.microsoft.com/office/drawing/2014/main" id="{89277225-3DFF-4E78-8A12-BB82D58718A9}"/>
                </a:ext>
              </a:extLst>
            </p:cNvPr>
            <p:cNvSpPr>
              <a:spLocks noChangeArrowheads="1"/>
            </p:cNvSpPr>
            <p:nvPr/>
          </p:nvSpPr>
          <p:spPr bwMode="auto">
            <a:xfrm rot="1758052">
              <a:off x="1454" y="1695"/>
              <a:ext cx="514" cy="417"/>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p:txBody>
        </p:sp>
        <p:sp>
          <p:nvSpPr>
            <p:cNvPr id="54" name="Oval 68">
              <a:extLst>
                <a:ext uri="{FF2B5EF4-FFF2-40B4-BE49-F238E27FC236}">
                  <a16:creationId xmlns:a16="http://schemas.microsoft.com/office/drawing/2014/main" id="{671F2EC9-7EE4-4B31-8C95-216924C50780}"/>
                </a:ext>
              </a:extLst>
            </p:cNvPr>
            <p:cNvSpPr>
              <a:spLocks noChangeArrowheads="1"/>
            </p:cNvSpPr>
            <p:nvPr/>
          </p:nvSpPr>
          <p:spPr bwMode="auto">
            <a:xfrm rot="1758052">
              <a:off x="1440" y="1680"/>
              <a:ext cx="514" cy="417"/>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p:txBody>
        </p:sp>
        <p:sp>
          <p:nvSpPr>
            <p:cNvPr id="55" name="Oval 69">
              <a:extLst>
                <a:ext uri="{FF2B5EF4-FFF2-40B4-BE49-F238E27FC236}">
                  <a16:creationId xmlns:a16="http://schemas.microsoft.com/office/drawing/2014/main" id="{0653285D-8493-4678-9842-52057FDA9372}"/>
                </a:ext>
              </a:extLst>
            </p:cNvPr>
            <p:cNvSpPr>
              <a:spLocks noChangeArrowheads="1"/>
            </p:cNvSpPr>
            <p:nvPr/>
          </p:nvSpPr>
          <p:spPr bwMode="auto">
            <a:xfrm>
              <a:off x="1491" y="1706"/>
              <a:ext cx="231" cy="235"/>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p:txBody>
        </p:sp>
        <p:sp>
          <p:nvSpPr>
            <p:cNvPr id="56" name="Text Box 70">
              <a:extLst>
                <a:ext uri="{FF2B5EF4-FFF2-40B4-BE49-F238E27FC236}">
                  <a16:creationId xmlns:a16="http://schemas.microsoft.com/office/drawing/2014/main" id="{6A8553DC-9470-4BB7-A97B-AA96D877A1A5}"/>
                </a:ext>
              </a:extLst>
            </p:cNvPr>
            <p:cNvSpPr txBox="1">
              <a:spLocks noChangeArrowheads="1"/>
            </p:cNvSpPr>
            <p:nvPr/>
          </p:nvSpPr>
          <p:spPr bwMode="auto">
            <a:xfrm>
              <a:off x="1920" y="1728"/>
              <a:ext cx="216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Click to add Title</a:t>
              </a:r>
            </a:p>
          </p:txBody>
        </p:sp>
        <p:sp>
          <p:nvSpPr>
            <p:cNvPr id="57" name="Text Box 71">
              <a:extLst>
                <a:ext uri="{FF2B5EF4-FFF2-40B4-BE49-F238E27FC236}">
                  <a16:creationId xmlns:a16="http://schemas.microsoft.com/office/drawing/2014/main" id="{81E89843-20D0-46BF-BE2E-1CF7039396F6}"/>
                </a:ext>
              </a:extLst>
            </p:cNvPr>
            <p:cNvSpPr txBox="1">
              <a:spLocks noChangeArrowheads="1"/>
            </p:cNvSpPr>
            <p:nvPr/>
          </p:nvSpPr>
          <p:spPr bwMode="auto">
            <a:xfrm>
              <a:off x="1560" y="1698"/>
              <a:ext cx="2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2</a:t>
              </a:r>
            </a:p>
          </p:txBody>
        </p:sp>
        <p:sp>
          <p:nvSpPr>
            <p:cNvPr id="58" name="AutoShape 103">
              <a:extLst>
                <a:ext uri="{FF2B5EF4-FFF2-40B4-BE49-F238E27FC236}">
                  <a16:creationId xmlns:a16="http://schemas.microsoft.com/office/drawing/2014/main" id="{C90572F9-4101-4B82-B51A-28A868DCFB85}"/>
                </a:ext>
              </a:extLst>
            </p:cNvPr>
            <p:cNvSpPr>
              <a:spLocks noChangeArrowheads="1"/>
            </p:cNvSpPr>
            <p:nvPr/>
          </p:nvSpPr>
          <p:spPr bwMode="gray">
            <a:xfrm>
              <a:off x="1654" y="1709"/>
              <a:ext cx="3342" cy="345"/>
            </a:xfrm>
            <a:prstGeom prst="roundRect">
              <a:avLst>
                <a:gd name="adj" fmla="val 50000"/>
              </a:avLst>
            </a:prstGeom>
            <a:gradFill rotWithShape="1">
              <a:gsLst>
                <a:gs pos="0">
                  <a:srgbClr val="FFFFFF"/>
                </a:gs>
                <a:gs pos="100000">
                  <a:srgbClr val="D5D8FF"/>
                </a:gs>
              </a:gsLst>
              <a:lin ang="0" scaled="1"/>
            </a:gradFill>
            <a:ln w="38100" algn="ctr">
              <a:solidFill>
                <a:srgbClr val="6D85E9"/>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p:txBody>
        </p:sp>
        <p:sp>
          <p:nvSpPr>
            <p:cNvPr id="59" name="Oval 104">
              <a:extLst>
                <a:ext uri="{FF2B5EF4-FFF2-40B4-BE49-F238E27FC236}">
                  <a16:creationId xmlns:a16="http://schemas.microsoft.com/office/drawing/2014/main" id="{FF69AF9F-F499-45F8-828E-C5B8EC0B38B5}"/>
                </a:ext>
              </a:extLst>
            </p:cNvPr>
            <p:cNvSpPr>
              <a:spLocks noChangeArrowheads="1"/>
            </p:cNvSpPr>
            <p:nvPr/>
          </p:nvSpPr>
          <p:spPr bwMode="gray">
            <a:xfrm rot="1758052">
              <a:off x="1454" y="1695"/>
              <a:ext cx="514" cy="417"/>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p:txBody>
        </p:sp>
        <p:sp>
          <p:nvSpPr>
            <p:cNvPr id="60" name="Oval 105">
              <a:extLst>
                <a:ext uri="{FF2B5EF4-FFF2-40B4-BE49-F238E27FC236}">
                  <a16:creationId xmlns:a16="http://schemas.microsoft.com/office/drawing/2014/main" id="{5A3205E7-AB4D-4119-BF03-8B3CFAFFEA3A}"/>
                </a:ext>
              </a:extLst>
            </p:cNvPr>
            <p:cNvSpPr>
              <a:spLocks noChangeArrowheads="1"/>
            </p:cNvSpPr>
            <p:nvPr/>
          </p:nvSpPr>
          <p:spPr bwMode="gray">
            <a:xfrm rot="1758052">
              <a:off x="1440" y="1680"/>
              <a:ext cx="514" cy="417"/>
            </a:xfrm>
            <a:prstGeom prst="ellipse">
              <a:avLst/>
            </a:prstGeom>
            <a:solidFill>
              <a:schemeClr val="accent6">
                <a:lumMod val="50000"/>
              </a:schemeClr>
            </a:solidFill>
            <a:ln w="9525">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Times New Roman" pitchFamily="18" charset="0"/>
              </a:endParaRPr>
            </a:p>
          </p:txBody>
        </p:sp>
        <p:pic>
          <p:nvPicPr>
            <p:cNvPr id="61" name="Picture 216" descr="Picture1">
              <a:extLst>
                <a:ext uri="{FF2B5EF4-FFF2-40B4-BE49-F238E27FC236}">
                  <a16:creationId xmlns:a16="http://schemas.microsoft.com/office/drawing/2014/main" id="{DA39EC73-1D9F-4BBF-96AF-52171B291F6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488" y="1704"/>
              <a:ext cx="239"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 Box 108">
              <a:extLst>
                <a:ext uri="{FF2B5EF4-FFF2-40B4-BE49-F238E27FC236}">
                  <a16:creationId xmlns:a16="http://schemas.microsoft.com/office/drawing/2014/main" id="{11AAF3D9-B098-4EF4-93D5-8F09E1A90877}"/>
                </a:ext>
              </a:extLst>
            </p:cNvPr>
            <p:cNvSpPr txBox="1">
              <a:spLocks noChangeArrowheads="1"/>
            </p:cNvSpPr>
            <p:nvPr/>
          </p:nvSpPr>
          <p:spPr bwMode="gray">
            <a:xfrm>
              <a:off x="1604" y="1788"/>
              <a:ext cx="2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altLang="en-US" sz="2400" b="1"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2</a:t>
              </a:r>
              <a:endPar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grpSp>
      <p:sp>
        <p:nvSpPr>
          <p:cNvPr id="63" name="Text Box 107">
            <a:extLst>
              <a:ext uri="{FF2B5EF4-FFF2-40B4-BE49-F238E27FC236}">
                <a16:creationId xmlns:a16="http://schemas.microsoft.com/office/drawing/2014/main" id="{D844F4A3-E490-4C28-894F-C42CE42DFDE4}"/>
              </a:ext>
            </a:extLst>
          </p:cNvPr>
          <p:cNvSpPr txBox="1">
            <a:spLocks noChangeArrowheads="1"/>
          </p:cNvSpPr>
          <p:nvPr/>
        </p:nvSpPr>
        <p:spPr bwMode="gray">
          <a:xfrm>
            <a:off x="5498689" y="3961453"/>
            <a:ext cx="4749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Trả lời câu hỏi</a:t>
            </a:r>
          </a:p>
        </p:txBody>
      </p:sp>
      <p:sp>
        <p:nvSpPr>
          <p:cNvPr id="64" name="Text Box 107">
            <a:extLst>
              <a:ext uri="{FF2B5EF4-FFF2-40B4-BE49-F238E27FC236}">
                <a16:creationId xmlns:a16="http://schemas.microsoft.com/office/drawing/2014/main" id="{CEAE186B-A89F-4584-8DAB-E0B58AAFFB93}"/>
              </a:ext>
            </a:extLst>
          </p:cNvPr>
          <p:cNvSpPr txBox="1">
            <a:spLocks noChangeArrowheads="1"/>
          </p:cNvSpPr>
          <p:nvPr/>
        </p:nvSpPr>
        <p:spPr bwMode="gray">
          <a:xfrm>
            <a:off x="5498689" y="5317178"/>
            <a:ext cx="2849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Liên hệ</a:t>
            </a:r>
          </a:p>
        </p:txBody>
      </p:sp>
      <p:sp>
        <p:nvSpPr>
          <p:cNvPr id="65" name="Google Shape;515;p40">
            <a:extLst>
              <a:ext uri="{FF2B5EF4-FFF2-40B4-BE49-F238E27FC236}">
                <a16:creationId xmlns:a16="http://schemas.microsoft.com/office/drawing/2014/main" id="{5DDE1E7C-2D3A-4A8D-985C-347B76896694}"/>
              </a:ext>
            </a:extLst>
          </p:cNvPr>
          <p:cNvSpPr/>
          <p:nvPr/>
        </p:nvSpPr>
        <p:spPr>
          <a:xfrm>
            <a:off x="5216195" y="797549"/>
            <a:ext cx="1782748" cy="1666242"/>
          </a:xfrm>
          <a:prstGeom prst="ellipse">
            <a:avLst/>
          </a:prstGeom>
          <a:solidFill>
            <a:srgbClr val="F3EAC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6" name="Google Shape;523;p40">
            <a:extLst>
              <a:ext uri="{FF2B5EF4-FFF2-40B4-BE49-F238E27FC236}">
                <a16:creationId xmlns:a16="http://schemas.microsoft.com/office/drawing/2014/main" id="{05CCC4CA-0093-4C3B-A15F-FE517FA7C6C1}"/>
              </a:ext>
            </a:extLst>
          </p:cNvPr>
          <p:cNvSpPr txBox="1">
            <a:spLocks/>
          </p:cNvSpPr>
          <p:nvPr/>
        </p:nvSpPr>
        <p:spPr>
          <a:xfrm>
            <a:off x="4734569" y="1268084"/>
            <a:ext cx="2746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DB6362"/>
              </a:buClr>
              <a:buSzPts val="2800"/>
              <a:buFont typeface="Pacifico"/>
              <a:buNone/>
              <a:defRPr sz="2800" b="0" i="0" u="none" strike="noStrike" cap="none">
                <a:solidFill>
                  <a:srgbClr val="DB6362"/>
                </a:solidFill>
                <a:latin typeface="Pacifico"/>
                <a:ea typeface="Pacifico"/>
                <a:cs typeface="Pacifico"/>
                <a:sym typeface="Pacifico"/>
              </a:defRPr>
            </a:lvl1pPr>
            <a:lvl2pPr marR="0" lvl="1"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2pPr>
            <a:lvl3pPr marR="0" lvl="2"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3pPr>
            <a:lvl4pPr marR="0" lvl="3"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4pPr>
            <a:lvl5pPr marR="0" lvl="4"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5pPr>
            <a:lvl6pPr marR="0" lvl="5"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6pPr>
            <a:lvl7pPr marR="0" lvl="6"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7pPr>
            <a:lvl8pPr marR="0" lvl="7"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8pPr>
            <a:lvl9pPr marR="0" lvl="8"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B6362"/>
              </a:buClr>
              <a:buSzPts val="2800"/>
              <a:buFont typeface="Pacifico"/>
              <a:buNone/>
              <a:tabLst/>
              <a:defRPr/>
            </a:pPr>
            <a:r>
              <a:rPr kumimoji="0" lang="en-US" sz="3600" b="0" i="0" u="none" strike="noStrike" kern="0" cap="none" spc="0" normalizeH="0" baseline="0" noProof="0">
                <a:ln>
                  <a:noFill/>
                </a:ln>
                <a:solidFill>
                  <a:srgbClr val="0097A7">
                    <a:lumMod val="50000"/>
                  </a:srgbClr>
                </a:solidFill>
                <a:effectLst/>
                <a:uLnTx/>
                <a:uFillTx/>
                <a:latin typeface="Times New Roman" panose="02020603050405020304" pitchFamily="18" charset="0"/>
                <a:ea typeface="Raleway Thin"/>
                <a:cs typeface="Times New Roman" panose="02020603050405020304" pitchFamily="18" charset="0"/>
                <a:sym typeface="Raleway Thin"/>
              </a:rPr>
              <a:t>Yêu cầu</a:t>
            </a:r>
          </a:p>
        </p:txBody>
      </p:sp>
      <p:cxnSp>
        <p:nvCxnSpPr>
          <p:cNvPr id="71" name="Google Shape;530;p40">
            <a:extLst>
              <a:ext uri="{FF2B5EF4-FFF2-40B4-BE49-F238E27FC236}">
                <a16:creationId xmlns:a16="http://schemas.microsoft.com/office/drawing/2014/main" id="{FF3F04C6-3BAC-4CAD-9322-DC2825CF1A18}"/>
              </a:ext>
            </a:extLst>
          </p:cNvPr>
          <p:cNvCxnSpPr>
            <a:cxnSpLocks/>
          </p:cNvCxnSpPr>
          <p:nvPr/>
        </p:nvCxnSpPr>
        <p:spPr>
          <a:xfrm flipV="1">
            <a:off x="4043967" y="1606150"/>
            <a:ext cx="1223053" cy="1"/>
          </a:xfrm>
          <a:prstGeom prst="straightConnector1">
            <a:avLst/>
          </a:prstGeom>
          <a:noFill/>
          <a:ln w="19050" cap="flat" cmpd="sng">
            <a:solidFill>
              <a:srgbClr val="82B6A0"/>
            </a:solidFill>
            <a:prstDash val="solid"/>
            <a:round/>
            <a:headEnd type="none" w="med" len="med"/>
            <a:tailEnd type="oval" w="med" len="med"/>
          </a:ln>
        </p:spPr>
      </p:cxnSp>
    </p:spTree>
    <p:extLst>
      <p:ext uri="{BB962C8B-B14F-4D97-AF65-F5344CB8AC3E}">
        <p14:creationId xmlns:p14="http://schemas.microsoft.com/office/powerpoint/2010/main" val="2595032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4"/>
          <p:cNvSpPr/>
          <p:nvPr/>
        </p:nvSpPr>
        <p:spPr>
          <a:xfrm>
            <a:off x="-76499" y="-2062532"/>
            <a:ext cx="12929004" cy="9553416"/>
          </a:xfrm>
          <a:custGeom>
            <a:avLst/>
            <a:gdLst/>
            <a:ahLst/>
            <a:cxnLst/>
            <a:rect l="l" t="t" r="r" b="b"/>
            <a:pathLst>
              <a:path w="282416" h="208681" extrusionOk="0">
                <a:moveTo>
                  <a:pt x="0" y="0"/>
                </a:moveTo>
                <a:lnTo>
                  <a:pt x="0" y="208681"/>
                </a:lnTo>
                <a:lnTo>
                  <a:pt x="282416" y="208681"/>
                </a:lnTo>
                <a:cubicBezTo>
                  <a:pt x="276843" y="196154"/>
                  <a:pt x="271672" y="183426"/>
                  <a:pt x="259101" y="180305"/>
                </a:cubicBezTo>
                <a:cubicBezTo>
                  <a:pt x="256609" y="179688"/>
                  <a:pt x="254040" y="179555"/>
                  <a:pt x="251452" y="179555"/>
                </a:cubicBezTo>
                <a:cubicBezTo>
                  <a:pt x="249497" y="179555"/>
                  <a:pt x="247531" y="179631"/>
                  <a:pt x="245581" y="179631"/>
                </a:cubicBezTo>
                <a:cubicBezTo>
                  <a:pt x="242559" y="179631"/>
                  <a:pt x="239574" y="179449"/>
                  <a:pt x="236721" y="178522"/>
                </a:cubicBezTo>
                <a:cubicBezTo>
                  <a:pt x="222678" y="173930"/>
                  <a:pt x="220004" y="154961"/>
                  <a:pt x="223303" y="140584"/>
                </a:cubicBezTo>
                <a:cubicBezTo>
                  <a:pt x="226579" y="126207"/>
                  <a:pt x="233266" y="111339"/>
                  <a:pt x="228674" y="97297"/>
                </a:cubicBezTo>
                <a:cubicBezTo>
                  <a:pt x="222723" y="79108"/>
                  <a:pt x="201191" y="71730"/>
                  <a:pt x="188463" y="57420"/>
                </a:cubicBezTo>
                <a:cubicBezTo>
                  <a:pt x="174755" y="42039"/>
                  <a:pt x="173462" y="17587"/>
                  <a:pt x="183738" y="0"/>
                </a:cubicBezTo>
                <a:close/>
              </a:path>
            </a:pathLst>
          </a:custGeom>
          <a:solidFill>
            <a:schemeClr val="accent1">
              <a:lumMod val="40000"/>
              <a:lumOff val="6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16" name="Google Shape;416;p34"/>
          <p:cNvGrpSpPr/>
          <p:nvPr/>
        </p:nvGrpSpPr>
        <p:grpSpPr>
          <a:xfrm>
            <a:off x="11353800" y="457200"/>
            <a:ext cx="2660303" cy="6613005"/>
            <a:chOff x="4681850" y="1796050"/>
            <a:chExt cx="1051725" cy="2614525"/>
          </a:xfrm>
        </p:grpSpPr>
        <p:sp>
          <p:nvSpPr>
            <p:cNvPr id="417" name="Google Shape;417;p34"/>
            <p:cNvSpPr/>
            <p:nvPr/>
          </p:nvSpPr>
          <p:spPr>
            <a:xfrm>
              <a:off x="4798850" y="1796050"/>
              <a:ext cx="920225" cy="921975"/>
            </a:xfrm>
            <a:custGeom>
              <a:avLst/>
              <a:gdLst/>
              <a:ahLst/>
              <a:cxnLst/>
              <a:rect l="l" t="t" r="r" b="b"/>
              <a:pathLst>
                <a:path w="36809" h="36879" extrusionOk="0">
                  <a:moveTo>
                    <a:pt x="24277" y="0"/>
                  </a:moveTo>
                  <a:cubicBezTo>
                    <a:pt x="24255" y="0"/>
                    <a:pt x="24234" y="1"/>
                    <a:pt x="24213" y="2"/>
                  </a:cubicBezTo>
                  <a:cubicBezTo>
                    <a:pt x="23261" y="47"/>
                    <a:pt x="22653" y="1017"/>
                    <a:pt x="22288" y="1896"/>
                  </a:cubicBezTo>
                  <a:cubicBezTo>
                    <a:pt x="21823" y="3016"/>
                    <a:pt x="21472" y="4180"/>
                    <a:pt x="21242" y="5371"/>
                  </a:cubicBezTo>
                  <a:cubicBezTo>
                    <a:pt x="20895" y="4676"/>
                    <a:pt x="20531" y="3959"/>
                    <a:pt x="19932" y="3466"/>
                  </a:cubicBezTo>
                  <a:cubicBezTo>
                    <a:pt x="19554" y="3153"/>
                    <a:pt x="19054" y="2954"/>
                    <a:pt x="18571" y="2954"/>
                  </a:cubicBezTo>
                  <a:cubicBezTo>
                    <a:pt x="18290" y="2954"/>
                    <a:pt x="18014" y="3021"/>
                    <a:pt x="17772" y="3175"/>
                  </a:cubicBezTo>
                  <a:cubicBezTo>
                    <a:pt x="16907" y="3724"/>
                    <a:pt x="16907" y="4963"/>
                    <a:pt x="17008" y="5984"/>
                  </a:cubicBezTo>
                  <a:cubicBezTo>
                    <a:pt x="16181" y="4938"/>
                    <a:pt x="15173" y="4026"/>
                    <a:pt x="14172" y="3145"/>
                  </a:cubicBezTo>
                  <a:cubicBezTo>
                    <a:pt x="13909" y="2915"/>
                    <a:pt x="13605" y="2679"/>
                    <a:pt x="13261" y="2679"/>
                  </a:cubicBezTo>
                  <a:cubicBezTo>
                    <a:pt x="13244" y="2679"/>
                    <a:pt x="13227" y="2679"/>
                    <a:pt x="13210" y="2680"/>
                  </a:cubicBezTo>
                  <a:cubicBezTo>
                    <a:pt x="12811" y="2710"/>
                    <a:pt x="12502" y="3077"/>
                    <a:pt x="12414" y="3467"/>
                  </a:cubicBezTo>
                  <a:cubicBezTo>
                    <a:pt x="12325" y="3857"/>
                    <a:pt x="12408" y="4263"/>
                    <a:pt x="12504" y="4651"/>
                  </a:cubicBezTo>
                  <a:cubicBezTo>
                    <a:pt x="11831" y="4234"/>
                    <a:pt x="11347" y="3578"/>
                    <a:pt x="10789" y="3017"/>
                  </a:cubicBezTo>
                  <a:cubicBezTo>
                    <a:pt x="10251" y="2479"/>
                    <a:pt x="9568" y="1996"/>
                    <a:pt x="8814" y="1996"/>
                  </a:cubicBezTo>
                  <a:cubicBezTo>
                    <a:pt x="8783" y="1996"/>
                    <a:pt x="8752" y="1997"/>
                    <a:pt x="8720" y="1998"/>
                  </a:cubicBezTo>
                  <a:cubicBezTo>
                    <a:pt x="7929" y="2040"/>
                    <a:pt x="7175" y="2873"/>
                    <a:pt x="7480" y="3605"/>
                  </a:cubicBezTo>
                  <a:cubicBezTo>
                    <a:pt x="6564" y="2645"/>
                    <a:pt x="5463" y="1883"/>
                    <a:pt x="4243" y="1364"/>
                  </a:cubicBezTo>
                  <a:cubicBezTo>
                    <a:pt x="3947" y="1239"/>
                    <a:pt x="3626" y="1127"/>
                    <a:pt x="3309" y="1127"/>
                  </a:cubicBezTo>
                  <a:cubicBezTo>
                    <a:pt x="3201" y="1127"/>
                    <a:pt x="3094" y="1140"/>
                    <a:pt x="2988" y="1169"/>
                  </a:cubicBezTo>
                  <a:cubicBezTo>
                    <a:pt x="2380" y="1342"/>
                    <a:pt x="2043" y="2037"/>
                    <a:pt x="2070" y="2667"/>
                  </a:cubicBezTo>
                  <a:cubicBezTo>
                    <a:pt x="2080" y="2895"/>
                    <a:pt x="2127" y="3117"/>
                    <a:pt x="2195" y="3332"/>
                  </a:cubicBezTo>
                  <a:cubicBezTo>
                    <a:pt x="1992" y="3281"/>
                    <a:pt x="1786" y="3252"/>
                    <a:pt x="1576" y="3252"/>
                  </a:cubicBezTo>
                  <a:cubicBezTo>
                    <a:pt x="1558" y="3252"/>
                    <a:pt x="1541" y="3252"/>
                    <a:pt x="1523" y="3252"/>
                  </a:cubicBezTo>
                  <a:cubicBezTo>
                    <a:pt x="891" y="3267"/>
                    <a:pt x="222" y="3650"/>
                    <a:pt x="90" y="4267"/>
                  </a:cubicBezTo>
                  <a:cubicBezTo>
                    <a:pt x="0" y="4690"/>
                    <a:pt x="174" y="5121"/>
                    <a:pt x="369" y="5507"/>
                  </a:cubicBezTo>
                  <a:cubicBezTo>
                    <a:pt x="968" y="6689"/>
                    <a:pt x="1802" y="7738"/>
                    <a:pt x="2819" y="8586"/>
                  </a:cubicBezTo>
                  <a:cubicBezTo>
                    <a:pt x="2724" y="8554"/>
                    <a:pt x="2627" y="8539"/>
                    <a:pt x="2532" y="8539"/>
                  </a:cubicBezTo>
                  <a:cubicBezTo>
                    <a:pt x="1883" y="8539"/>
                    <a:pt x="1289" y="9240"/>
                    <a:pt x="1300" y="9932"/>
                  </a:cubicBezTo>
                  <a:cubicBezTo>
                    <a:pt x="1311" y="10724"/>
                    <a:pt x="1858" y="11406"/>
                    <a:pt x="2455" y="11926"/>
                  </a:cubicBezTo>
                  <a:cubicBezTo>
                    <a:pt x="3051" y="12447"/>
                    <a:pt x="3738" y="12886"/>
                    <a:pt x="4201" y="13528"/>
                  </a:cubicBezTo>
                  <a:cubicBezTo>
                    <a:pt x="3970" y="13488"/>
                    <a:pt x="3733" y="13452"/>
                    <a:pt x="3500" y="13452"/>
                  </a:cubicBezTo>
                  <a:cubicBezTo>
                    <a:pt x="3335" y="13452"/>
                    <a:pt x="3171" y="13470"/>
                    <a:pt x="3012" y="13518"/>
                  </a:cubicBezTo>
                  <a:cubicBezTo>
                    <a:pt x="2630" y="13633"/>
                    <a:pt x="2284" y="13966"/>
                    <a:pt x="2281" y="14366"/>
                  </a:cubicBezTo>
                  <a:cubicBezTo>
                    <a:pt x="2280" y="14731"/>
                    <a:pt x="2549" y="15035"/>
                    <a:pt x="2809" y="15293"/>
                  </a:cubicBezTo>
                  <a:cubicBezTo>
                    <a:pt x="3754" y="16233"/>
                    <a:pt x="4732" y="17179"/>
                    <a:pt x="5830" y="17933"/>
                  </a:cubicBezTo>
                  <a:cubicBezTo>
                    <a:pt x="5723" y="17930"/>
                    <a:pt x="5614" y="17928"/>
                    <a:pt x="5503" y="17928"/>
                  </a:cubicBezTo>
                  <a:cubicBezTo>
                    <a:pt x="4556" y="17928"/>
                    <a:pt x="3518" y="18079"/>
                    <a:pt x="3079" y="18884"/>
                  </a:cubicBezTo>
                  <a:cubicBezTo>
                    <a:pt x="2707" y="19566"/>
                    <a:pt x="2981" y="20455"/>
                    <a:pt x="3513" y="21020"/>
                  </a:cubicBezTo>
                  <a:cubicBezTo>
                    <a:pt x="4046" y="21585"/>
                    <a:pt x="4786" y="21900"/>
                    <a:pt x="5501" y="22200"/>
                  </a:cubicBezTo>
                  <a:cubicBezTo>
                    <a:pt x="4329" y="22508"/>
                    <a:pt x="3191" y="22936"/>
                    <a:pt x="2105" y="23475"/>
                  </a:cubicBezTo>
                  <a:cubicBezTo>
                    <a:pt x="1252" y="23898"/>
                    <a:pt x="325" y="24569"/>
                    <a:pt x="344" y="25521"/>
                  </a:cubicBezTo>
                  <a:cubicBezTo>
                    <a:pt x="352" y="25948"/>
                    <a:pt x="559" y="26346"/>
                    <a:pt x="797" y="26701"/>
                  </a:cubicBezTo>
                  <a:cubicBezTo>
                    <a:pt x="1996" y="28499"/>
                    <a:pt x="4152" y="29589"/>
                    <a:pt x="6304" y="29589"/>
                  </a:cubicBezTo>
                  <a:cubicBezTo>
                    <a:pt x="6751" y="29589"/>
                    <a:pt x="7197" y="29542"/>
                    <a:pt x="7635" y="29445"/>
                  </a:cubicBezTo>
                  <a:lnTo>
                    <a:pt x="7635" y="29445"/>
                  </a:lnTo>
                  <a:cubicBezTo>
                    <a:pt x="6965" y="29911"/>
                    <a:pt x="7093" y="31023"/>
                    <a:pt x="7692" y="31578"/>
                  </a:cubicBezTo>
                  <a:cubicBezTo>
                    <a:pt x="8290" y="32133"/>
                    <a:pt x="9161" y="32263"/>
                    <a:pt x="9976" y="32304"/>
                  </a:cubicBezTo>
                  <a:cubicBezTo>
                    <a:pt x="10171" y="32314"/>
                    <a:pt x="10368" y="32319"/>
                    <a:pt x="10566" y="32319"/>
                  </a:cubicBezTo>
                  <a:cubicBezTo>
                    <a:pt x="11657" y="32319"/>
                    <a:pt x="12785" y="32177"/>
                    <a:pt x="13843" y="31978"/>
                  </a:cubicBezTo>
                  <a:lnTo>
                    <a:pt x="13843" y="31978"/>
                  </a:lnTo>
                  <a:cubicBezTo>
                    <a:pt x="13357" y="32937"/>
                    <a:pt x="13283" y="34098"/>
                    <a:pt x="13645" y="35112"/>
                  </a:cubicBezTo>
                  <a:cubicBezTo>
                    <a:pt x="13839" y="35656"/>
                    <a:pt x="14164" y="36169"/>
                    <a:pt x="14641" y="36494"/>
                  </a:cubicBezTo>
                  <a:cubicBezTo>
                    <a:pt x="15036" y="36762"/>
                    <a:pt x="15505" y="36879"/>
                    <a:pt x="15983" y="36879"/>
                  </a:cubicBezTo>
                  <a:cubicBezTo>
                    <a:pt x="16449" y="36879"/>
                    <a:pt x="16924" y="36768"/>
                    <a:pt x="17349" y="36579"/>
                  </a:cubicBezTo>
                  <a:cubicBezTo>
                    <a:pt x="18211" y="36195"/>
                    <a:pt x="18916" y="35535"/>
                    <a:pt x="19601" y="34887"/>
                  </a:cubicBezTo>
                  <a:lnTo>
                    <a:pt x="19601" y="34887"/>
                  </a:lnTo>
                  <a:cubicBezTo>
                    <a:pt x="19326" y="35648"/>
                    <a:pt x="20010" y="36519"/>
                    <a:pt x="20813" y="36621"/>
                  </a:cubicBezTo>
                  <a:cubicBezTo>
                    <a:pt x="20884" y="36630"/>
                    <a:pt x="20954" y="36634"/>
                    <a:pt x="21024" y="36634"/>
                  </a:cubicBezTo>
                  <a:cubicBezTo>
                    <a:pt x="21751" y="36634"/>
                    <a:pt x="22442" y="36164"/>
                    <a:pt x="22860" y="35555"/>
                  </a:cubicBezTo>
                  <a:cubicBezTo>
                    <a:pt x="23319" y="34887"/>
                    <a:pt x="23509" y="34078"/>
                    <a:pt x="23670" y="33284"/>
                  </a:cubicBezTo>
                  <a:cubicBezTo>
                    <a:pt x="24058" y="33823"/>
                    <a:pt x="24517" y="34333"/>
                    <a:pt x="25107" y="34635"/>
                  </a:cubicBezTo>
                  <a:cubicBezTo>
                    <a:pt x="25424" y="34798"/>
                    <a:pt x="25785" y="34891"/>
                    <a:pt x="26140" y="34891"/>
                  </a:cubicBezTo>
                  <a:cubicBezTo>
                    <a:pt x="26447" y="34891"/>
                    <a:pt x="26750" y="34821"/>
                    <a:pt x="27016" y="34665"/>
                  </a:cubicBezTo>
                  <a:cubicBezTo>
                    <a:pt x="27815" y="34193"/>
                    <a:pt x="28036" y="33119"/>
                    <a:pt x="27919" y="32199"/>
                  </a:cubicBezTo>
                  <a:cubicBezTo>
                    <a:pt x="27724" y="30664"/>
                    <a:pt x="26835" y="29303"/>
                    <a:pt x="25822" y="28133"/>
                  </a:cubicBezTo>
                  <a:cubicBezTo>
                    <a:pt x="24809" y="26964"/>
                    <a:pt x="23648" y="25920"/>
                    <a:pt x="22733" y="24672"/>
                  </a:cubicBezTo>
                  <a:cubicBezTo>
                    <a:pt x="22270" y="24040"/>
                    <a:pt x="21864" y="23196"/>
                    <a:pt x="22235" y="22505"/>
                  </a:cubicBezTo>
                  <a:cubicBezTo>
                    <a:pt x="22336" y="22318"/>
                    <a:pt x="22484" y="22161"/>
                    <a:pt x="22663" y="22047"/>
                  </a:cubicBezTo>
                  <a:cubicBezTo>
                    <a:pt x="22874" y="21915"/>
                    <a:pt x="23106" y="21860"/>
                    <a:pt x="23346" y="21860"/>
                  </a:cubicBezTo>
                  <a:cubicBezTo>
                    <a:pt x="23860" y="21860"/>
                    <a:pt x="24408" y="22112"/>
                    <a:pt x="24859" y="22398"/>
                  </a:cubicBezTo>
                  <a:cubicBezTo>
                    <a:pt x="26166" y="23227"/>
                    <a:pt x="27284" y="24318"/>
                    <a:pt x="28519" y="25250"/>
                  </a:cubicBezTo>
                  <a:cubicBezTo>
                    <a:pt x="29754" y="26183"/>
                    <a:pt x="31170" y="26978"/>
                    <a:pt x="32715" y="27070"/>
                  </a:cubicBezTo>
                  <a:cubicBezTo>
                    <a:pt x="32787" y="27075"/>
                    <a:pt x="32860" y="27077"/>
                    <a:pt x="32934" y="27077"/>
                  </a:cubicBezTo>
                  <a:cubicBezTo>
                    <a:pt x="33802" y="27077"/>
                    <a:pt x="34731" y="26768"/>
                    <a:pt x="35114" y="26005"/>
                  </a:cubicBezTo>
                  <a:cubicBezTo>
                    <a:pt x="35413" y="25411"/>
                    <a:pt x="35300" y="24672"/>
                    <a:pt x="34959" y="24102"/>
                  </a:cubicBezTo>
                  <a:cubicBezTo>
                    <a:pt x="34618" y="23533"/>
                    <a:pt x="34078" y="23110"/>
                    <a:pt x="33514" y="22759"/>
                  </a:cubicBezTo>
                  <a:cubicBezTo>
                    <a:pt x="34295" y="22545"/>
                    <a:pt x="35090" y="22300"/>
                    <a:pt x="35725" y="21798"/>
                  </a:cubicBezTo>
                  <a:cubicBezTo>
                    <a:pt x="36361" y="21297"/>
                    <a:pt x="36808" y="20480"/>
                    <a:pt x="36654" y="19685"/>
                  </a:cubicBezTo>
                  <a:cubicBezTo>
                    <a:pt x="36527" y="19038"/>
                    <a:pt x="35896" y="18504"/>
                    <a:pt x="35265" y="18504"/>
                  </a:cubicBezTo>
                  <a:cubicBezTo>
                    <a:pt x="35122" y="18504"/>
                    <a:pt x="34979" y="18531"/>
                    <a:pt x="34842" y="18591"/>
                  </a:cubicBezTo>
                  <a:cubicBezTo>
                    <a:pt x="35443" y="17864"/>
                    <a:pt x="36054" y="17118"/>
                    <a:pt x="36380" y="16232"/>
                  </a:cubicBezTo>
                  <a:cubicBezTo>
                    <a:pt x="36706" y="15346"/>
                    <a:pt x="36695" y="14279"/>
                    <a:pt x="36113" y="13536"/>
                  </a:cubicBezTo>
                  <a:cubicBezTo>
                    <a:pt x="35758" y="13081"/>
                    <a:pt x="35224" y="12791"/>
                    <a:pt x="34669" y="12634"/>
                  </a:cubicBezTo>
                  <a:cubicBezTo>
                    <a:pt x="34321" y="12536"/>
                    <a:pt x="33959" y="12487"/>
                    <a:pt x="33598" y="12487"/>
                  </a:cubicBezTo>
                  <a:cubicBezTo>
                    <a:pt x="32884" y="12487"/>
                    <a:pt x="32169" y="12676"/>
                    <a:pt x="31555" y="13041"/>
                  </a:cubicBezTo>
                  <a:cubicBezTo>
                    <a:pt x="31706" y="11779"/>
                    <a:pt x="31772" y="10424"/>
                    <a:pt x="31622" y="9161"/>
                  </a:cubicBezTo>
                  <a:cubicBezTo>
                    <a:pt x="31527" y="8351"/>
                    <a:pt x="31339" y="7491"/>
                    <a:pt x="30745" y="6931"/>
                  </a:cubicBezTo>
                  <a:cubicBezTo>
                    <a:pt x="30452" y="6654"/>
                    <a:pt x="30032" y="6500"/>
                    <a:pt x="29630" y="6500"/>
                  </a:cubicBezTo>
                  <a:cubicBezTo>
                    <a:pt x="29219" y="6500"/>
                    <a:pt x="28827" y="6662"/>
                    <a:pt x="28614" y="7016"/>
                  </a:cubicBezTo>
                  <a:cubicBezTo>
                    <a:pt x="29009" y="4435"/>
                    <a:pt x="27682" y="1677"/>
                    <a:pt x="25419" y="375"/>
                  </a:cubicBezTo>
                  <a:cubicBezTo>
                    <a:pt x="25068" y="174"/>
                    <a:pt x="24680" y="0"/>
                    <a:pt x="24277" y="0"/>
                  </a:cubicBezTo>
                  <a:close/>
                </a:path>
              </a:pathLst>
            </a:custGeom>
            <a:solidFill>
              <a:srgbClr val="82B6A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Google Shape;418;p34"/>
            <p:cNvSpPr/>
            <p:nvPr/>
          </p:nvSpPr>
          <p:spPr>
            <a:xfrm>
              <a:off x="4889750" y="1904275"/>
              <a:ext cx="843825" cy="749200"/>
            </a:xfrm>
            <a:custGeom>
              <a:avLst/>
              <a:gdLst/>
              <a:ahLst/>
              <a:cxnLst/>
              <a:rect l="l" t="t" r="r" b="b"/>
              <a:pathLst>
                <a:path w="33753" h="29968" extrusionOk="0">
                  <a:moveTo>
                    <a:pt x="20668" y="0"/>
                  </a:moveTo>
                  <a:cubicBezTo>
                    <a:pt x="20588" y="0"/>
                    <a:pt x="20516" y="46"/>
                    <a:pt x="20503" y="153"/>
                  </a:cubicBezTo>
                  <a:cubicBezTo>
                    <a:pt x="20164" y="2849"/>
                    <a:pt x="19910" y="5539"/>
                    <a:pt x="19165" y="8165"/>
                  </a:cubicBezTo>
                  <a:cubicBezTo>
                    <a:pt x="18965" y="8872"/>
                    <a:pt x="18738" y="9571"/>
                    <a:pt x="18487" y="10261"/>
                  </a:cubicBezTo>
                  <a:cubicBezTo>
                    <a:pt x="17858" y="9426"/>
                    <a:pt x="17267" y="8593"/>
                    <a:pt x="16819" y="7619"/>
                  </a:cubicBezTo>
                  <a:cubicBezTo>
                    <a:pt x="16538" y="7009"/>
                    <a:pt x="16285" y="6385"/>
                    <a:pt x="16085" y="5743"/>
                  </a:cubicBezTo>
                  <a:cubicBezTo>
                    <a:pt x="15867" y="5043"/>
                    <a:pt x="15576" y="4271"/>
                    <a:pt x="15495" y="3543"/>
                  </a:cubicBezTo>
                  <a:cubicBezTo>
                    <a:pt x="15485" y="3449"/>
                    <a:pt x="15410" y="3403"/>
                    <a:pt x="15337" y="3403"/>
                  </a:cubicBezTo>
                  <a:cubicBezTo>
                    <a:pt x="15262" y="3403"/>
                    <a:pt x="15190" y="3453"/>
                    <a:pt x="15196" y="3553"/>
                  </a:cubicBezTo>
                  <a:cubicBezTo>
                    <a:pt x="15237" y="4299"/>
                    <a:pt x="15190" y="5003"/>
                    <a:pt x="15341" y="5744"/>
                  </a:cubicBezTo>
                  <a:cubicBezTo>
                    <a:pt x="15488" y="6472"/>
                    <a:pt x="15693" y="7192"/>
                    <a:pt x="15983" y="7876"/>
                  </a:cubicBezTo>
                  <a:cubicBezTo>
                    <a:pt x="16495" y="9074"/>
                    <a:pt x="17177" y="10327"/>
                    <a:pt x="18091" y="11284"/>
                  </a:cubicBezTo>
                  <a:cubicBezTo>
                    <a:pt x="17996" y="11520"/>
                    <a:pt x="17897" y="11755"/>
                    <a:pt x="17796" y="11987"/>
                  </a:cubicBezTo>
                  <a:cubicBezTo>
                    <a:pt x="17298" y="13123"/>
                    <a:pt x="16658" y="14181"/>
                    <a:pt x="16108" y="15285"/>
                  </a:cubicBezTo>
                  <a:cubicBezTo>
                    <a:pt x="14066" y="13494"/>
                    <a:pt x="12055" y="11671"/>
                    <a:pt x="10074" y="9815"/>
                  </a:cubicBezTo>
                  <a:cubicBezTo>
                    <a:pt x="10619" y="8685"/>
                    <a:pt x="10918" y="7471"/>
                    <a:pt x="10929" y="6210"/>
                  </a:cubicBezTo>
                  <a:cubicBezTo>
                    <a:pt x="10942" y="4868"/>
                    <a:pt x="10584" y="3676"/>
                    <a:pt x="9987" y="2483"/>
                  </a:cubicBezTo>
                  <a:cubicBezTo>
                    <a:pt x="9960" y="2428"/>
                    <a:pt x="9910" y="2405"/>
                    <a:pt x="9859" y="2405"/>
                  </a:cubicBezTo>
                  <a:cubicBezTo>
                    <a:pt x="9757" y="2405"/>
                    <a:pt x="9646" y="2499"/>
                    <a:pt x="9690" y="2615"/>
                  </a:cubicBezTo>
                  <a:cubicBezTo>
                    <a:pt x="10488" y="4702"/>
                    <a:pt x="10373" y="7190"/>
                    <a:pt x="9444" y="9223"/>
                  </a:cubicBezTo>
                  <a:cubicBezTo>
                    <a:pt x="8802" y="8618"/>
                    <a:pt x="8162" y="8009"/>
                    <a:pt x="7526" y="7397"/>
                  </a:cubicBezTo>
                  <a:cubicBezTo>
                    <a:pt x="7231" y="7112"/>
                    <a:pt x="6937" y="6828"/>
                    <a:pt x="6643" y="6544"/>
                  </a:cubicBezTo>
                  <a:cubicBezTo>
                    <a:pt x="6647" y="6533"/>
                    <a:pt x="6653" y="6523"/>
                    <a:pt x="6656" y="6512"/>
                  </a:cubicBezTo>
                  <a:cubicBezTo>
                    <a:pt x="7003" y="5484"/>
                    <a:pt x="7014" y="4306"/>
                    <a:pt x="6851" y="3243"/>
                  </a:cubicBezTo>
                  <a:cubicBezTo>
                    <a:pt x="6679" y="2128"/>
                    <a:pt x="6251" y="1268"/>
                    <a:pt x="5635" y="338"/>
                  </a:cubicBezTo>
                  <a:cubicBezTo>
                    <a:pt x="5592" y="272"/>
                    <a:pt x="5535" y="245"/>
                    <a:pt x="5478" y="245"/>
                  </a:cubicBezTo>
                  <a:cubicBezTo>
                    <a:pt x="5350" y="245"/>
                    <a:pt x="5229" y="387"/>
                    <a:pt x="5302" y="542"/>
                  </a:cubicBezTo>
                  <a:cubicBezTo>
                    <a:pt x="6075" y="2198"/>
                    <a:pt x="6159" y="4050"/>
                    <a:pt x="5896" y="5823"/>
                  </a:cubicBezTo>
                  <a:cubicBezTo>
                    <a:pt x="5310" y="5255"/>
                    <a:pt x="4726" y="4687"/>
                    <a:pt x="4143" y="4116"/>
                  </a:cubicBezTo>
                  <a:cubicBezTo>
                    <a:pt x="2992" y="2987"/>
                    <a:pt x="1900" y="1787"/>
                    <a:pt x="605" y="821"/>
                  </a:cubicBezTo>
                  <a:cubicBezTo>
                    <a:pt x="573" y="797"/>
                    <a:pt x="536" y="787"/>
                    <a:pt x="500" y="787"/>
                  </a:cubicBezTo>
                  <a:cubicBezTo>
                    <a:pt x="381" y="787"/>
                    <a:pt x="267" y="899"/>
                    <a:pt x="353" y="1027"/>
                  </a:cubicBezTo>
                  <a:cubicBezTo>
                    <a:pt x="1131" y="2179"/>
                    <a:pt x="2104" y="3152"/>
                    <a:pt x="3063" y="4152"/>
                  </a:cubicBezTo>
                  <a:cubicBezTo>
                    <a:pt x="3766" y="4883"/>
                    <a:pt x="4470" y="5612"/>
                    <a:pt x="5182" y="6334"/>
                  </a:cubicBezTo>
                  <a:cubicBezTo>
                    <a:pt x="4685" y="6406"/>
                    <a:pt x="4169" y="6445"/>
                    <a:pt x="3650" y="6445"/>
                  </a:cubicBezTo>
                  <a:cubicBezTo>
                    <a:pt x="2535" y="6445"/>
                    <a:pt x="1406" y="6265"/>
                    <a:pt x="414" y="5856"/>
                  </a:cubicBezTo>
                  <a:cubicBezTo>
                    <a:pt x="385" y="5844"/>
                    <a:pt x="356" y="5839"/>
                    <a:pt x="329" y="5839"/>
                  </a:cubicBezTo>
                  <a:cubicBezTo>
                    <a:pt x="128" y="5839"/>
                    <a:pt x="1" y="6129"/>
                    <a:pt x="219" y="6228"/>
                  </a:cubicBezTo>
                  <a:cubicBezTo>
                    <a:pt x="1102" y="6625"/>
                    <a:pt x="2017" y="7013"/>
                    <a:pt x="2984" y="7136"/>
                  </a:cubicBezTo>
                  <a:cubicBezTo>
                    <a:pt x="3368" y="7185"/>
                    <a:pt x="3750" y="7208"/>
                    <a:pt x="4131" y="7208"/>
                  </a:cubicBezTo>
                  <a:cubicBezTo>
                    <a:pt x="4696" y="7208"/>
                    <a:pt x="5258" y="7157"/>
                    <a:pt x="5825" y="7060"/>
                  </a:cubicBezTo>
                  <a:cubicBezTo>
                    <a:pt x="5848" y="7056"/>
                    <a:pt x="5871" y="7049"/>
                    <a:pt x="5892" y="7042"/>
                  </a:cubicBezTo>
                  <a:cubicBezTo>
                    <a:pt x="5930" y="7080"/>
                    <a:pt x="5969" y="7118"/>
                    <a:pt x="6008" y="7156"/>
                  </a:cubicBezTo>
                  <a:cubicBezTo>
                    <a:pt x="7466" y="8593"/>
                    <a:pt x="8943" y="10012"/>
                    <a:pt x="10438" y="11413"/>
                  </a:cubicBezTo>
                  <a:cubicBezTo>
                    <a:pt x="9557" y="11488"/>
                    <a:pt x="8691" y="11565"/>
                    <a:pt x="7813" y="11565"/>
                  </a:cubicBezTo>
                  <a:cubicBezTo>
                    <a:pt x="7371" y="11565"/>
                    <a:pt x="6926" y="11545"/>
                    <a:pt x="6474" y="11497"/>
                  </a:cubicBezTo>
                  <a:cubicBezTo>
                    <a:pt x="5709" y="11415"/>
                    <a:pt x="4956" y="11270"/>
                    <a:pt x="4205" y="11105"/>
                  </a:cubicBezTo>
                  <a:cubicBezTo>
                    <a:pt x="3461" y="10940"/>
                    <a:pt x="2732" y="10661"/>
                    <a:pt x="1974" y="10572"/>
                  </a:cubicBezTo>
                  <a:cubicBezTo>
                    <a:pt x="1967" y="10571"/>
                    <a:pt x="1960" y="10571"/>
                    <a:pt x="1952" y="10571"/>
                  </a:cubicBezTo>
                  <a:cubicBezTo>
                    <a:pt x="1777" y="10571"/>
                    <a:pt x="1597" y="10802"/>
                    <a:pt x="1781" y="10937"/>
                  </a:cubicBezTo>
                  <a:cubicBezTo>
                    <a:pt x="3037" y="11861"/>
                    <a:pt x="4883" y="12145"/>
                    <a:pt x="6397" y="12309"/>
                  </a:cubicBezTo>
                  <a:cubicBezTo>
                    <a:pt x="6836" y="12356"/>
                    <a:pt x="7288" y="12395"/>
                    <a:pt x="7745" y="12418"/>
                  </a:cubicBezTo>
                  <a:cubicBezTo>
                    <a:pt x="7415" y="13403"/>
                    <a:pt x="7009" y="14344"/>
                    <a:pt x="6489" y="15249"/>
                  </a:cubicBezTo>
                  <a:cubicBezTo>
                    <a:pt x="5922" y="16237"/>
                    <a:pt x="5109" y="17037"/>
                    <a:pt x="4514" y="17999"/>
                  </a:cubicBezTo>
                  <a:cubicBezTo>
                    <a:pt x="4406" y="18175"/>
                    <a:pt x="4571" y="18335"/>
                    <a:pt x="4739" y="18335"/>
                  </a:cubicBezTo>
                  <a:cubicBezTo>
                    <a:pt x="4776" y="18335"/>
                    <a:pt x="4813" y="18327"/>
                    <a:pt x="4848" y="18310"/>
                  </a:cubicBezTo>
                  <a:cubicBezTo>
                    <a:pt x="5910" y="17776"/>
                    <a:pt x="6698" y="16664"/>
                    <a:pt x="7318" y="15684"/>
                  </a:cubicBezTo>
                  <a:cubicBezTo>
                    <a:pt x="7942" y="14690"/>
                    <a:pt x="8382" y="13592"/>
                    <a:pt x="8617" y="12443"/>
                  </a:cubicBezTo>
                  <a:cubicBezTo>
                    <a:pt x="8623" y="12443"/>
                    <a:pt x="8629" y="12443"/>
                    <a:pt x="8635" y="12443"/>
                  </a:cubicBezTo>
                  <a:cubicBezTo>
                    <a:pt x="9522" y="12443"/>
                    <a:pt x="10409" y="12366"/>
                    <a:pt x="11240" y="12159"/>
                  </a:cubicBezTo>
                  <a:cubicBezTo>
                    <a:pt x="11557" y="12453"/>
                    <a:pt x="11872" y="12748"/>
                    <a:pt x="12191" y="13040"/>
                  </a:cubicBezTo>
                  <a:cubicBezTo>
                    <a:pt x="13221" y="13988"/>
                    <a:pt x="14259" y="14927"/>
                    <a:pt x="15306" y="15857"/>
                  </a:cubicBezTo>
                  <a:cubicBezTo>
                    <a:pt x="11241" y="19073"/>
                    <a:pt x="6100" y="21248"/>
                    <a:pt x="887" y="21509"/>
                  </a:cubicBezTo>
                  <a:cubicBezTo>
                    <a:pt x="562" y="21527"/>
                    <a:pt x="575" y="22019"/>
                    <a:pt x="895" y="22019"/>
                  </a:cubicBezTo>
                  <a:cubicBezTo>
                    <a:pt x="898" y="22019"/>
                    <a:pt x="901" y="22019"/>
                    <a:pt x="903" y="22019"/>
                  </a:cubicBezTo>
                  <a:cubicBezTo>
                    <a:pt x="3701" y="21942"/>
                    <a:pt x="6367" y="21549"/>
                    <a:pt x="8995" y="20548"/>
                  </a:cubicBezTo>
                  <a:cubicBezTo>
                    <a:pt x="9613" y="20311"/>
                    <a:pt x="10222" y="20052"/>
                    <a:pt x="10820" y="19768"/>
                  </a:cubicBezTo>
                  <a:lnTo>
                    <a:pt x="10820" y="19768"/>
                  </a:lnTo>
                  <a:cubicBezTo>
                    <a:pt x="10570" y="20592"/>
                    <a:pt x="10260" y="21398"/>
                    <a:pt x="9858" y="22162"/>
                  </a:cubicBezTo>
                  <a:cubicBezTo>
                    <a:pt x="9611" y="22632"/>
                    <a:pt x="9340" y="23089"/>
                    <a:pt x="9047" y="23531"/>
                  </a:cubicBezTo>
                  <a:cubicBezTo>
                    <a:pt x="8743" y="23990"/>
                    <a:pt x="8334" y="24426"/>
                    <a:pt x="8125" y="24936"/>
                  </a:cubicBezTo>
                  <a:cubicBezTo>
                    <a:pt x="8043" y="25139"/>
                    <a:pt x="8182" y="25331"/>
                    <a:pt x="8370" y="25331"/>
                  </a:cubicBezTo>
                  <a:cubicBezTo>
                    <a:pt x="8414" y="25331"/>
                    <a:pt x="8462" y="25320"/>
                    <a:pt x="8510" y="25296"/>
                  </a:cubicBezTo>
                  <a:cubicBezTo>
                    <a:pt x="9473" y="24803"/>
                    <a:pt x="10202" y="23523"/>
                    <a:pt x="10691" y="22600"/>
                  </a:cubicBezTo>
                  <a:cubicBezTo>
                    <a:pt x="11252" y="21541"/>
                    <a:pt x="11658" y="20421"/>
                    <a:pt x="11864" y="19243"/>
                  </a:cubicBezTo>
                  <a:cubicBezTo>
                    <a:pt x="13270" y="18492"/>
                    <a:pt x="14598" y="17601"/>
                    <a:pt x="15825" y="16583"/>
                  </a:cubicBezTo>
                  <a:cubicBezTo>
                    <a:pt x="15867" y="17006"/>
                    <a:pt x="15987" y="17439"/>
                    <a:pt x="16034" y="17850"/>
                  </a:cubicBezTo>
                  <a:cubicBezTo>
                    <a:pt x="16221" y="19529"/>
                    <a:pt x="16116" y="21227"/>
                    <a:pt x="15725" y="22870"/>
                  </a:cubicBezTo>
                  <a:cubicBezTo>
                    <a:pt x="15195" y="25114"/>
                    <a:pt x="14074" y="26980"/>
                    <a:pt x="12975" y="28972"/>
                  </a:cubicBezTo>
                  <a:cubicBezTo>
                    <a:pt x="12883" y="29139"/>
                    <a:pt x="13021" y="29273"/>
                    <a:pt x="13169" y="29273"/>
                  </a:cubicBezTo>
                  <a:cubicBezTo>
                    <a:pt x="13222" y="29273"/>
                    <a:pt x="13276" y="29256"/>
                    <a:pt x="13321" y="29217"/>
                  </a:cubicBezTo>
                  <a:cubicBezTo>
                    <a:pt x="14933" y="27852"/>
                    <a:pt x="15918" y="25728"/>
                    <a:pt x="16477" y="23677"/>
                  </a:cubicBezTo>
                  <a:cubicBezTo>
                    <a:pt x="17395" y="23933"/>
                    <a:pt x="18170" y="24351"/>
                    <a:pt x="18899" y="25020"/>
                  </a:cubicBezTo>
                  <a:cubicBezTo>
                    <a:pt x="19308" y="25394"/>
                    <a:pt x="19683" y="25799"/>
                    <a:pt x="20052" y="26210"/>
                  </a:cubicBezTo>
                  <a:cubicBezTo>
                    <a:pt x="20397" y="26593"/>
                    <a:pt x="20727" y="27046"/>
                    <a:pt x="21192" y="27283"/>
                  </a:cubicBezTo>
                  <a:cubicBezTo>
                    <a:pt x="21217" y="27295"/>
                    <a:pt x="21242" y="27301"/>
                    <a:pt x="21265" y="27301"/>
                  </a:cubicBezTo>
                  <a:cubicBezTo>
                    <a:pt x="21360" y="27301"/>
                    <a:pt x="21430" y="27203"/>
                    <a:pt x="21412" y="27102"/>
                  </a:cubicBezTo>
                  <a:cubicBezTo>
                    <a:pt x="21225" y="26015"/>
                    <a:pt x="20087" y="24838"/>
                    <a:pt x="19278" y="24136"/>
                  </a:cubicBezTo>
                  <a:cubicBezTo>
                    <a:pt x="18554" y="23507"/>
                    <a:pt x="17661" y="22941"/>
                    <a:pt x="16705" y="22738"/>
                  </a:cubicBezTo>
                  <a:cubicBezTo>
                    <a:pt x="16931" y="21676"/>
                    <a:pt x="17048" y="20592"/>
                    <a:pt x="17052" y="19506"/>
                  </a:cubicBezTo>
                  <a:cubicBezTo>
                    <a:pt x="17054" y="18877"/>
                    <a:pt x="17016" y="18247"/>
                    <a:pt x="16938" y="17622"/>
                  </a:cubicBezTo>
                  <a:cubicBezTo>
                    <a:pt x="16922" y="17502"/>
                    <a:pt x="16908" y="17379"/>
                    <a:pt x="16893" y="17256"/>
                  </a:cubicBezTo>
                  <a:lnTo>
                    <a:pt x="16893" y="17256"/>
                  </a:lnTo>
                  <a:cubicBezTo>
                    <a:pt x="19528" y="19557"/>
                    <a:pt x="22215" y="21799"/>
                    <a:pt x="24951" y="23982"/>
                  </a:cubicBezTo>
                  <a:cubicBezTo>
                    <a:pt x="27476" y="25992"/>
                    <a:pt x="30039" y="27951"/>
                    <a:pt x="32642" y="29861"/>
                  </a:cubicBezTo>
                  <a:cubicBezTo>
                    <a:pt x="32743" y="29935"/>
                    <a:pt x="32851" y="29967"/>
                    <a:pt x="32956" y="29967"/>
                  </a:cubicBezTo>
                  <a:cubicBezTo>
                    <a:pt x="33385" y="29967"/>
                    <a:pt x="33753" y="29433"/>
                    <a:pt x="33332" y="29123"/>
                  </a:cubicBezTo>
                  <a:cubicBezTo>
                    <a:pt x="27663" y="24958"/>
                    <a:pt x="22168" y="20563"/>
                    <a:pt x="16852" y="15938"/>
                  </a:cubicBezTo>
                  <a:cubicBezTo>
                    <a:pt x="16902" y="15870"/>
                    <a:pt x="16951" y="15800"/>
                    <a:pt x="16999" y="15730"/>
                  </a:cubicBezTo>
                  <a:cubicBezTo>
                    <a:pt x="17925" y="16135"/>
                    <a:pt x="19109" y="16182"/>
                    <a:pt x="20093" y="16215"/>
                  </a:cubicBezTo>
                  <a:cubicBezTo>
                    <a:pt x="20256" y="16221"/>
                    <a:pt x="20420" y="16224"/>
                    <a:pt x="20583" y="16224"/>
                  </a:cubicBezTo>
                  <a:cubicBezTo>
                    <a:pt x="21565" y="16224"/>
                    <a:pt x="22545" y="16122"/>
                    <a:pt x="23511" y="15949"/>
                  </a:cubicBezTo>
                  <a:cubicBezTo>
                    <a:pt x="24643" y="15744"/>
                    <a:pt x="25751" y="15413"/>
                    <a:pt x="26822" y="14997"/>
                  </a:cubicBezTo>
                  <a:cubicBezTo>
                    <a:pt x="27347" y="14793"/>
                    <a:pt x="27851" y="14542"/>
                    <a:pt x="28348" y="14278"/>
                  </a:cubicBezTo>
                  <a:cubicBezTo>
                    <a:pt x="28825" y="14024"/>
                    <a:pt x="29424" y="13740"/>
                    <a:pt x="29764" y="13310"/>
                  </a:cubicBezTo>
                  <a:cubicBezTo>
                    <a:pt x="29842" y="13211"/>
                    <a:pt x="29798" y="13026"/>
                    <a:pt x="29656" y="13026"/>
                  </a:cubicBezTo>
                  <a:cubicBezTo>
                    <a:pt x="29649" y="13026"/>
                    <a:pt x="29642" y="13026"/>
                    <a:pt x="29635" y="13027"/>
                  </a:cubicBezTo>
                  <a:cubicBezTo>
                    <a:pt x="29151" y="13082"/>
                    <a:pt x="28673" y="13340"/>
                    <a:pt x="28226" y="13524"/>
                  </a:cubicBezTo>
                  <a:cubicBezTo>
                    <a:pt x="27740" y="13724"/>
                    <a:pt x="27245" y="13895"/>
                    <a:pt x="26752" y="14075"/>
                  </a:cubicBezTo>
                  <a:cubicBezTo>
                    <a:pt x="25700" y="14461"/>
                    <a:pt x="24631" y="14772"/>
                    <a:pt x="23530" y="14986"/>
                  </a:cubicBezTo>
                  <a:cubicBezTo>
                    <a:pt x="23515" y="14989"/>
                    <a:pt x="23501" y="14991"/>
                    <a:pt x="23485" y="14993"/>
                  </a:cubicBezTo>
                  <a:cubicBezTo>
                    <a:pt x="23364" y="13755"/>
                    <a:pt x="23419" y="12505"/>
                    <a:pt x="23681" y="11284"/>
                  </a:cubicBezTo>
                  <a:cubicBezTo>
                    <a:pt x="23819" y="10647"/>
                    <a:pt x="23995" y="10020"/>
                    <a:pt x="24211" y="9404"/>
                  </a:cubicBezTo>
                  <a:cubicBezTo>
                    <a:pt x="24445" y="8738"/>
                    <a:pt x="24655" y="7987"/>
                    <a:pt x="24949" y="7349"/>
                  </a:cubicBezTo>
                  <a:cubicBezTo>
                    <a:pt x="24979" y="7283"/>
                    <a:pt x="24923" y="7213"/>
                    <a:pt x="24864" y="7213"/>
                  </a:cubicBezTo>
                  <a:cubicBezTo>
                    <a:pt x="24842" y="7213"/>
                    <a:pt x="24820" y="7222"/>
                    <a:pt x="24802" y="7244"/>
                  </a:cubicBezTo>
                  <a:cubicBezTo>
                    <a:pt x="24324" y="7809"/>
                    <a:pt x="23893" y="8263"/>
                    <a:pt x="23566" y="8948"/>
                  </a:cubicBezTo>
                  <a:cubicBezTo>
                    <a:pt x="23252" y="9600"/>
                    <a:pt x="23008" y="10284"/>
                    <a:pt x="22837" y="10987"/>
                  </a:cubicBezTo>
                  <a:cubicBezTo>
                    <a:pt x="22509" y="12347"/>
                    <a:pt x="22424" y="13750"/>
                    <a:pt x="22571" y="15140"/>
                  </a:cubicBezTo>
                  <a:cubicBezTo>
                    <a:pt x="21917" y="15227"/>
                    <a:pt x="21258" y="15269"/>
                    <a:pt x="20599" y="15269"/>
                  </a:cubicBezTo>
                  <a:cubicBezTo>
                    <a:pt x="20484" y="15269"/>
                    <a:pt x="20370" y="15268"/>
                    <a:pt x="20256" y="15266"/>
                  </a:cubicBezTo>
                  <a:cubicBezTo>
                    <a:pt x="19322" y="15243"/>
                    <a:pt x="18428" y="15006"/>
                    <a:pt x="17517" y="14893"/>
                  </a:cubicBezTo>
                  <a:cubicBezTo>
                    <a:pt x="17945" y="14137"/>
                    <a:pt x="18307" y="13334"/>
                    <a:pt x="18648" y="12554"/>
                  </a:cubicBezTo>
                  <a:cubicBezTo>
                    <a:pt x="19213" y="11268"/>
                    <a:pt x="19686" y="9942"/>
                    <a:pt x="20061" y="8587"/>
                  </a:cubicBezTo>
                  <a:cubicBezTo>
                    <a:pt x="20806" y="5888"/>
                    <a:pt x="21289" y="2985"/>
                    <a:pt x="20900" y="190"/>
                  </a:cubicBezTo>
                  <a:cubicBezTo>
                    <a:pt x="20883" y="75"/>
                    <a:pt x="20769" y="0"/>
                    <a:pt x="20668" y="0"/>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Google Shape;419;p34"/>
            <p:cNvSpPr/>
            <p:nvPr/>
          </p:nvSpPr>
          <p:spPr>
            <a:xfrm>
              <a:off x="4946600" y="2645850"/>
              <a:ext cx="304400" cy="244675"/>
            </a:xfrm>
            <a:custGeom>
              <a:avLst/>
              <a:gdLst/>
              <a:ahLst/>
              <a:cxnLst/>
              <a:rect l="l" t="t" r="r" b="b"/>
              <a:pathLst>
                <a:path w="12176" h="9787" extrusionOk="0">
                  <a:moveTo>
                    <a:pt x="6538" y="0"/>
                  </a:moveTo>
                  <a:cubicBezTo>
                    <a:pt x="6482" y="0"/>
                    <a:pt x="6426" y="3"/>
                    <a:pt x="6370" y="8"/>
                  </a:cubicBezTo>
                  <a:cubicBezTo>
                    <a:pt x="5261" y="118"/>
                    <a:pt x="4373" y="1197"/>
                    <a:pt x="4364" y="2311"/>
                  </a:cubicBezTo>
                  <a:cubicBezTo>
                    <a:pt x="4081" y="1868"/>
                    <a:pt x="3552" y="1634"/>
                    <a:pt x="3024" y="1634"/>
                  </a:cubicBezTo>
                  <a:cubicBezTo>
                    <a:pt x="2851" y="1634"/>
                    <a:pt x="2679" y="1659"/>
                    <a:pt x="2515" y="1710"/>
                  </a:cubicBezTo>
                  <a:cubicBezTo>
                    <a:pt x="1849" y="1917"/>
                    <a:pt x="1338" y="2486"/>
                    <a:pt x="1081" y="3135"/>
                  </a:cubicBezTo>
                  <a:cubicBezTo>
                    <a:pt x="1" y="5863"/>
                    <a:pt x="2710" y="8022"/>
                    <a:pt x="4738" y="9250"/>
                  </a:cubicBezTo>
                  <a:cubicBezTo>
                    <a:pt x="5358" y="9625"/>
                    <a:pt x="5918" y="9787"/>
                    <a:pt x="6435" y="9787"/>
                  </a:cubicBezTo>
                  <a:cubicBezTo>
                    <a:pt x="7833" y="9787"/>
                    <a:pt x="8920" y="8604"/>
                    <a:pt x="10046" y="7266"/>
                  </a:cubicBezTo>
                  <a:cubicBezTo>
                    <a:pt x="10609" y="6597"/>
                    <a:pt x="11228" y="5959"/>
                    <a:pt x="11628" y="5181"/>
                  </a:cubicBezTo>
                  <a:cubicBezTo>
                    <a:pt x="12028" y="4404"/>
                    <a:pt x="12176" y="3434"/>
                    <a:pt x="11761" y="2664"/>
                  </a:cubicBezTo>
                  <a:cubicBezTo>
                    <a:pt x="11391" y="1979"/>
                    <a:pt x="10615" y="1622"/>
                    <a:pt x="9834" y="1622"/>
                  </a:cubicBezTo>
                  <a:cubicBezTo>
                    <a:pt x="9375" y="1622"/>
                    <a:pt x="8913" y="1746"/>
                    <a:pt x="8532" y="2000"/>
                  </a:cubicBezTo>
                  <a:cubicBezTo>
                    <a:pt x="8599" y="945"/>
                    <a:pt x="7589" y="0"/>
                    <a:pt x="6538" y="0"/>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Google Shape;420;p34"/>
            <p:cNvSpPr/>
            <p:nvPr/>
          </p:nvSpPr>
          <p:spPr>
            <a:xfrm>
              <a:off x="4808375" y="3184575"/>
              <a:ext cx="266600" cy="279900"/>
            </a:xfrm>
            <a:custGeom>
              <a:avLst/>
              <a:gdLst/>
              <a:ahLst/>
              <a:cxnLst/>
              <a:rect l="l" t="t" r="r" b="b"/>
              <a:pathLst>
                <a:path w="10664" h="11196" extrusionOk="0">
                  <a:moveTo>
                    <a:pt x="4387" y="0"/>
                  </a:moveTo>
                  <a:cubicBezTo>
                    <a:pt x="4190" y="0"/>
                    <a:pt x="3993" y="27"/>
                    <a:pt x="3801" y="85"/>
                  </a:cubicBezTo>
                  <a:cubicBezTo>
                    <a:pt x="2617" y="442"/>
                    <a:pt x="2037" y="1968"/>
                    <a:pt x="2502" y="3114"/>
                  </a:cubicBezTo>
                  <a:cubicBezTo>
                    <a:pt x="2362" y="3076"/>
                    <a:pt x="2221" y="3058"/>
                    <a:pt x="2080" y="3058"/>
                  </a:cubicBezTo>
                  <a:cubicBezTo>
                    <a:pt x="1135" y="3058"/>
                    <a:pt x="216" y="3867"/>
                    <a:pt x="116" y="4832"/>
                  </a:cubicBezTo>
                  <a:cubicBezTo>
                    <a:pt x="1" y="5941"/>
                    <a:pt x="879" y="7026"/>
                    <a:pt x="1968" y="7259"/>
                  </a:cubicBezTo>
                  <a:cubicBezTo>
                    <a:pt x="1318" y="7509"/>
                    <a:pt x="937" y="8257"/>
                    <a:pt x="1007" y="8949"/>
                  </a:cubicBezTo>
                  <a:cubicBezTo>
                    <a:pt x="1076" y="9643"/>
                    <a:pt x="1531" y="10259"/>
                    <a:pt x="2114" y="10640"/>
                  </a:cubicBezTo>
                  <a:cubicBezTo>
                    <a:pt x="2712" y="11031"/>
                    <a:pt x="3321" y="11196"/>
                    <a:pt x="3925" y="11196"/>
                  </a:cubicBezTo>
                  <a:cubicBezTo>
                    <a:pt x="5802" y="11196"/>
                    <a:pt x="7621" y="9605"/>
                    <a:pt x="8840" y="8289"/>
                  </a:cubicBezTo>
                  <a:cubicBezTo>
                    <a:pt x="10664" y="6320"/>
                    <a:pt x="9450" y="4570"/>
                    <a:pt x="7964" y="2690"/>
                  </a:cubicBezTo>
                  <a:cubicBezTo>
                    <a:pt x="7423" y="2004"/>
                    <a:pt x="6922" y="1269"/>
                    <a:pt x="6241" y="722"/>
                  </a:cubicBezTo>
                  <a:cubicBezTo>
                    <a:pt x="5716" y="300"/>
                    <a:pt x="5049" y="0"/>
                    <a:pt x="4387" y="0"/>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Google Shape;421;p34"/>
            <p:cNvSpPr/>
            <p:nvPr/>
          </p:nvSpPr>
          <p:spPr>
            <a:xfrm>
              <a:off x="5212400" y="2886575"/>
              <a:ext cx="310350" cy="241275"/>
            </a:xfrm>
            <a:custGeom>
              <a:avLst/>
              <a:gdLst/>
              <a:ahLst/>
              <a:cxnLst/>
              <a:rect l="l" t="t" r="r" b="b"/>
              <a:pathLst>
                <a:path w="12414" h="9651" extrusionOk="0">
                  <a:moveTo>
                    <a:pt x="7222" y="0"/>
                  </a:moveTo>
                  <a:cubicBezTo>
                    <a:pt x="6186" y="0"/>
                    <a:pt x="5212" y="835"/>
                    <a:pt x="4992" y="1859"/>
                  </a:cubicBezTo>
                  <a:cubicBezTo>
                    <a:pt x="4762" y="1259"/>
                    <a:pt x="4108" y="888"/>
                    <a:pt x="3465" y="888"/>
                  </a:cubicBezTo>
                  <a:cubicBezTo>
                    <a:pt x="3411" y="888"/>
                    <a:pt x="3357" y="891"/>
                    <a:pt x="3303" y="896"/>
                  </a:cubicBezTo>
                  <a:cubicBezTo>
                    <a:pt x="2609" y="964"/>
                    <a:pt x="1992" y="1418"/>
                    <a:pt x="1610" y="2001"/>
                  </a:cubicBezTo>
                  <a:cubicBezTo>
                    <a:pt x="0" y="4454"/>
                    <a:pt x="2215" y="7116"/>
                    <a:pt x="3952" y="8730"/>
                  </a:cubicBezTo>
                  <a:cubicBezTo>
                    <a:pt x="4659" y="9387"/>
                    <a:pt x="5338" y="9651"/>
                    <a:pt x="6006" y="9651"/>
                  </a:cubicBezTo>
                  <a:cubicBezTo>
                    <a:pt x="7195" y="9651"/>
                    <a:pt x="8346" y="8813"/>
                    <a:pt x="9552" y="7862"/>
                  </a:cubicBezTo>
                  <a:cubicBezTo>
                    <a:pt x="10238" y="7321"/>
                    <a:pt x="10975" y="6822"/>
                    <a:pt x="11523" y="6141"/>
                  </a:cubicBezTo>
                  <a:cubicBezTo>
                    <a:pt x="12072" y="5460"/>
                    <a:pt x="12414" y="4541"/>
                    <a:pt x="12163" y="3703"/>
                  </a:cubicBezTo>
                  <a:cubicBezTo>
                    <a:pt x="11891" y="2794"/>
                    <a:pt x="10929" y="2240"/>
                    <a:pt x="9979" y="2240"/>
                  </a:cubicBezTo>
                  <a:cubicBezTo>
                    <a:pt x="9690" y="2240"/>
                    <a:pt x="9403" y="2291"/>
                    <a:pt x="9136" y="2398"/>
                  </a:cubicBezTo>
                  <a:cubicBezTo>
                    <a:pt x="9431" y="1324"/>
                    <a:pt x="8529" y="127"/>
                    <a:pt x="7421" y="11"/>
                  </a:cubicBezTo>
                  <a:cubicBezTo>
                    <a:pt x="7355" y="4"/>
                    <a:pt x="7288" y="0"/>
                    <a:pt x="7222" y="0"/>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 name="Google Shape;422;p34"/>
            <p:cNvSpPr/>
            <p:nvPr/>
          </p:nvSpPr>
          <p:spPr>
            <a:xfrm>
              <a:off x="4766825" y="2885925"/>
              <a:ext cx="266425" cy="280350"/>
            </a:xfrm>
            <a:custGeom>
              <a:avLst/>
              <a:gdLst/>
              <a:ahLst/>
              <a:cxnLst/>
              <a:rect l="l" t="t" r="r" b="b"/>
              <a:pathLst>
                <a:path w="10657" h="11214" extrusionOk="0">
                  <a:moveTo>
                    <a:pt x="4060" y="0"/>
                  </a:moveTo>
                  <a:cubicBezTo>
                    <a:pt x="3797" y="0"/>
                    <a:pt x="3538" y="44"/>
                    <a:pt x="3290" y="142"/>
                  </a:cubicBezTo>
                  <a:cubicBezTo>
                    <a:pt x="2140" y="599"/>
                    <a:pt x="1691" y="2168"/>
                    <a:pt x="2252" y="3271"/>
                  </a:cubicBezTo>
                  <a:cubicBezTo>
                    <a:pt x="2157" y="3253"/>
                    <a:pt x="2062" y="3245"/>
                    <a:pt x="1967" y="3245"/>
                  </a:cubicBezTo>
                  <a:cubicBezTo>
                    <a:pt x="971" y="3245"/>
                    <a:pt x="40" y="4168"/>
                    <a:pt x="21" y="5186"/>
                  </a:cubicBezTo>
                  <a:cubicBezTo>
                    <a:pt x="0" y="6299"/>
                    <a:pt x="967" y="7307"/>
                    <a:pt x="2072" y="7446"/>
                  </a:cubicBezTo>
                  <a:cubicBezTo>
                    <a:pt x="1446" y="7750"/>
                    <a:pt x="1131" y="8528"/>
                    <a:pt x="1260" y="9213"/>
                  </a:cubicBezTo>
                  <a:cubicBezTo>
                    <a:pt x="1387" y="9897"/>
                    <a:pt x="1894" y="10472"/>
                    <a:pt x="2507" y="10802"/>
                  </a:cubicBezTo>
                  <a:cubicBezTo>
                    <a:pt x="3040" y="11089"/>
                    <a:pt x="3567" y="11214"/>
                    <a:pt x="4082" y="11214"/>
                  </a:cubicBezTo>
                  <a:cubicBezTo>
                    <a:pt x="6062" y="11214"/>
                    <a:pt x="7852" y="9372"/>
                    <a:pt x="9008" y="7887"/>
                  </a:cubicBezTo>
                  <a:cubicBezTo>
                    <a:pt x="10657" y="5770"/>
                    <a:pt x="9300" y="4130"/>
                    <a:pt x="7659" y="2384"/>
                  </a:cubicBezTo>
                  <a:cubicBezTo>
                    <a:pt x="7061" y="1746"/>
                    <a:pt x="6500" y="1056"/>
                    <a:pt x="5775" y="568"/>
                  </a:cubicBezTo>
                  <a:cubicBezTo>
                    <a:pt x="5269" y="230"/>
                    <a:pt x="4658" y="0"/>
                    <a:pt x="4060" y="0"/>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3" name="Google Shape;423;p34"/>
            <p:cNvSpPr/>
            <p:nvPr/>
          </p:nvSpPr>
          <p:spPr>
            <a:xfrm>
              <a:off x="5403925" y="3281725"/>
              <a:ext cx="263725" cy="241000"/>
            </a:xfrm>
            <a:custGeom>
              <a:avLst/>
              <a:gdLst/>
              <a:ahLst/>
              <a:cxnLst/>
              <a:rect l="l" t="t" r="r" b="b"/>
              <a:pathLst>
                <a:path w="10549" h="9640" extrusionOk="0">
                  <a:moveTo>
                    <a:pt x="3654" y="0"/>
                  </a:moveTo>
                  <a:cubicBezTo>
                    <a:pt x="3355" y="0"/>
                    <a:pt x="3053" y="54"/>
                    <a:pt x="2771" y="152"/>
                  </a:cubicBezTo>
                  <a:cubicBezTo>
                    <a:pt x="0" y="1119"/>
                    <a:pt x="137" y="4580"/>
                    <a:pt x="535" y="6917"/>
                  </a:cubicBezTo>
                  <a:cubicBezTo>
                    <a:pt x="953" y="9375"/>
                    <a:pt x="2816" y="9640"/>
                    <a:pt x="4999" y="9640"/>
                  </a:cubicBezTo>
                  <a:cubicBezTo>
                    <a:pt x="5166" y="9640"/>
                    <a:pt x="5336" y="9638"/>
                    <a:pt x="5506" y="9636"/>
                  </a:cubicBezTo>
                  <a:cubicBezTo>
                    <a:pt x="5637" y="9634"/>
                    <a:pt x="5768" y="9634"/>
                    <a:pt x="5899" y="9634"/>
                  </a:cubicBezTo>
                  <a:cubicBezTo>
                    <a:pt x="5985" y="9634"/>
                    <a:pt x="6072" y="9634"/>
                    <a:pt x="6158" y="9634"/>
                  </a:cubicBezTo>
                  <a:cubicBezTo>
                    <a:pt x="6819" y="9634"/>
                    <a:pt x="7479" y="9625"/>
                    <a:pt x="8118" y="9469"/>
                  </a:cubicBezTo>
                  <a:cubicBezTo>
                    <a:pt x="8968" y="9264"/>
                    <a:pt x="9799" y="8741"/>
                    <a:pt x="10110" y="7924"/>
                  </a:cubicBezTo>
                  <a:cubicBezTo>
                    <a:pt x="10549" y="6768"/>
                    <a:pt x="9692" y="5377"/>
                    <a:pt x="8501" y="5047"/>
                  </a:cubicBezTo>
                  <a:cubicBezTo>
                    <a:pt x="9389" y="4374"/>
                    <a:pt x="9402" y="2875"/>
                    <a:pt x="8593" y="2108"/>
                  </a:cubicBezTo>
                  <a:cubicBezTo>
                    <a:pt x="8192" y="1728"/>
                    <a:pt x="7647" y="1544"/>
                    <a:pt x="7095" y="1544"/>
                  </a:cubicBezTo>
                  <a:cubicBezTo>
                    <a:pt x="6535" y="1544"/>
                    <a:pt x="5969" y="1733"/>
                    <a:pt x="5541" y="2097"/>
                  </a:cubicBezTo>
                  <a:cubicBezTo>
                    <a:pt x="5739" y="1429"/>
                    <a:pt x="5378" y="672"/>
                    <a:pt x="4786" y="305"/>
                  </a:cubicBezTo>
                  <a:cubicBezTo>
                    <a:pt x="4449" y="95"/>
                    <a:pt x="4053" y="0"/>
                    <a:pt x="3654" y="0"/>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4" name="Google Shape;424;p34"/>
            <p:cNvSpPr/>
            <p:nvPr/>
          </p:nvSpPr>
          <p:spPr>
            <a:xfrm>
              <a:off x="4681850" y="2613475"/>
              <a:ext cx="252850" cy="263775"/>
            </a:xfrm>
            <a:custGeom>
              <a:avLst/>
              <a:gdLst/>
              <a:ahLst/>
              <a:cxnLst/>
              <a:rect l="l" t="t" r="r" b="b"/>
              <a:pathLst>
                <a:path w="10114" h="10551" extrusionOk="0">
                  <a:moveTo>
                    <a:pt x="6139" y="0"/>
                  </a:moveTo>
                  <a:cubicBezTo>
                    <a:pt x="4997" y="0"/>
                    <a:pt x="3980" y="1097"/>
                    <a:pt x="3944" y="2259"/>
                  </a:cubicBezTo>
                  <a:cubicBezTo>
                    <a:pt x="3631" y="2004"/>
                    <a:pt x="3239" y="1886"/>
                    <a:pt x="2841" y="1886"/>
                  </a:cubicBezTo>
                  <a:cubicBezTo>
                    <a:pt x="2141" y="1886"/>
                    <a:pt x="1421" y="2249"/>
                    <a:pt x="1068" y="2865"/>
                  </a:cubicBezTo>
                  <a:cubicBezTo>
                    <a:pt x="514" y="3833"/>
                    <a:pt x="878" y="5180"/>
                    <a:pt x="1781" y="5834"/>
                  </a:cubicBezTo>
                  <a:cubicBezTo>
                    <a:pt x="1760" y="5833"/>
                    <a:pt x="1739" y="5832"/>
                    <a:pt x="1718" y="5832"/>
                  </a:cubicBezTo>
                  <a:cubicBezTo>
                    <a:pt x="1046" y="5832"/>
                    <a:pt x="429" y="6350"/>
                    <a:pt x="218" y="6993"/>
                  </a:cubicBezTo>
                  <a:cubicBezTo>
                    <a:pt x="1" y="7654"/>
                    <a:pt x="169" y="8402"/>
                    <a:pt x="548" y="8986"/>
                  </a:cubicBezTo>
                  <a:cubicBezTo>
                    <a:pt x="1302" y="10150"/>
                    <a:pt x="2443" y="10550"/>
                    <a:pt x="3666" y="10550"/>
                  </a:cubicBezTo>
                  <a:cubicBezTo>
                    <a:pt x="5032" y="10550"/>
                    <a:pt x="6502" y="10051"/>
                    <a:pt x="7650" y="9555"/>
                  </a:cubicBezTo>
                  <a:cubicBezTo>
                    <a:pt x="10114" y="8490"/>
                    <a:pt x="9712" y="6400"/>
                    <a:pt x="9113" y="4080"/>
                  </a:cubicBezTo>
                  <a:cubicBezTo>
                    <a:pt x="8894" y="3234"/>
                    <a:pt x="8734" y="2359"/>
                    <a:pt x="8332" y="1582"/>
                  </a:cubicBezTo>
                  <a:cubicBezTo>
                    <a:pt x="7930" y="805"/>
                    <a:pt x="7226" y="121"/>
                    <a:pt x="6358" y="14"/>
                  </a:cubicBezTo>
                  <a:cubicBezTo>
                    <a:pt x="6285" y="4"/>
                    <a:pt x="6212" y="0"/>
                    <a:pt x="6139" y="0"/>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Google Shape;425;p34"/>
            <p:cNvSpPr/>
            <p:nvPr/>
          </p:nvSpPr>
          <p:spPr>
            <a:xfrm>
              <a:off x="4773675" y="2727225"/>
              <a:ext cx="791425" cy="1042375"/>
            </a:xfrm>
            <a:custGeom>
              <a:avLst/>
              <a:gdLst/>
              <a:ahLst/>
              <a:cxnLst/>
              <a:rect l="l" t="t" r="r" b="b"/>
              <a:pathLst>
                <a:path w="31657" h="41695" extrusionOk="0">
                  <a:moveTo>
                    <a:pt x="267" y="1"/>
                  </a:moveTo>
                  <a:cubicBezTo>
                    <a:pt x="115" y="1"/>
                    <a:pt x="0" y="220"/>
                    <a:pt x="156" y="314"/>
                  </a:cubicBezTo>
                  <a:cubicBezTo>
                    <a:pt x="2896" y="1994"/>
                    <a:pt x="5283" y="4150"/>
                    <a:pt x="7459" y="6501"/>
                  </a:cubicBezTo>
                  <a:cubicBezTo>
                    <a:pt x="8900" y="8058"/>
                    <a:pt x="10274" y="9673"/>
                    <a:pt x="11582" y="11349"/>
                  </a:cubicBezTo>
                  <a:cubicBezTo>
                    <a:pt x="10963" y="11435"/>
                    <a:pt x="10347" y="11652"/>
                    <a:pt x="9731" y="11749"/>
                  </a:cubicBezTo>
                  <a:cubicBezTo>
                    <a:pt x="9005" y="11863"/>
                    <a:pt x="8269" y="11923"/>
                    <a:pt x="7534" y="11943"/>
                  </a:cubicBezTo>
                  <a:cubicBezTo>
                    <a:pt x="7403" y="11947"/>
                    <a:pt x="7272" y="11949"/>
                    <a:pt x="7140" y="11949"/>
                  </a:cubicBezTo>
                  <a:cubicBezTo>
                    <a:pt x="6543" y="11949"/>
                    <a:pt x="5946" y="11912"/>
                    <a:pt x="5354" y="11840"/>
                  </a:cubicBezTo>
                  <a:cubicBezTo>
                    <a:pt x="5000" y="11797"/>
                    <a:pt x="4649" y="11741"/>
                    <a:pt x="4297" y="11686"/>
                  </a:cubicBezTo>
                  <a:cubicBezTo>
                    <a:pt x="3916" y="11626"/>
                    <a:pt x="3551" y="11613"/>
                    <a:pt x="3170" y="11578"/>
                  </a:cubicBezTo>
                  <a:cubicBezTo>
                    <a:pt x="3164" y="11578"/>
                    <a:pt x="3159" y="11578"/>
                    <a:pt x="3153" y="11578"/>
                  </a:cubicBezTo>
                  <a:cubicBezTo>
                    <a:pt x="2998" y="11578"/>
                    <a:pt x="2954" y="11788"/>
                    <a:pt x="3097" y="11858"/>
                  </a:cubicBezTo>
                  <a:cubicBezTo>
                    <a:pt x="3451" y="12035"/>
                    <a:pt x="3752" y="12187"/>
                    <a:pt x="4139" y="12291"/>
                  </a:cubicBezTo>
                  <a:cubicBezTo>
                    <a:pt x="4487" y="12381"/>
                    <a:pt x="4840" y="12454"/>
                    <a:pt x="5195" y="12509"/>
                  </a:cubicBezTo>
                  <a:cubicBezTo>
                    <a:pt x="5969" y="12631"/>
                    <a:pt x="6750" y="12694"/>
                    <a:pt x="7533" y="12699"/>
                  </a:cubicBezTo>
                  <a:cubicBezTo>
                    <a:pt x="7561" y="12699"/>
                    <a:pt x="7590" y="12699"/>
                    <a:pt x="7618" y="12699"/>
                  </a:cubicBezTo>
                  <a:cubicBezTo>
                    <a:pt x="8336" y="12699"/>
                    <a:pt x="9051" y="12646"/>
                    <a:pt x="9761" y="12540"/>
                  </a:cubicBezTo>
                  <a:cubicBezTo>
                    <a:pt x="10480" y="12433"/>
                    <a:pt x="11350" y="12340"/>
                    <a:pt x="11994" y="11986"/>
                  </a:cubicBezTo>
                  <a:cubicBezTo>
                    <a:pt x="12013" y="11975"/>
                    <a:pt x="12031" y="11963"/>
                    <a:pt x="12048" y="11949"/>
                  </a:cubicBezTo>
                  <a:cubicBezTo>
                    <a:pt x="12562" y="12620"/>
                    <a:pt x="13067" y="13298"/>
                    <a:pt x="13560" y="13985"/>
                  </a:cubicBezTo>
                  <a:cubicBezTo>
                    <a:pt x="15699" y="16963"/>
                    <a:pt x="17619" y="20091"/>
                    <a:pt x="19307" y="23346"/>
                  </a:cubicBezTo>
                  <a:cubicBezTo>
                    <a:pt x="18677" y="23370"/>
                    <a:pt x="18020" y="23557"/>
                    <a:pt x="17399" y="23654"/>
                  </a:cubicBezTo>
                  <a:cubicBezTo>
                    <a:pt x="16785" y="23749"/>
                    <a:pt x="16169" y="23837"/>
                    <a:pt x="15554" y="23918"/>
                  </a:cubicBezTo>
                  <a:cubicBezTo>
                    <a:pt x="14293" y="24081"/>
                    <a:pt x="13027" y="24226"/>
                    <a:pt x="11758" y="24291"/>
                  </a:cubicBezTo>
                  <a:cubicBezTo>
                    <a:pt x="11379" y="24311"/>
                    <a:pt x="11000" y="24322"/>
                    <a:pt x="10621" y="24322"/>
                  </a:cubicBezTo>
                  <a:cubicBezTo>
                    <a:pt x="9779" y="24322"/>
                    <a:pt x="8936" y="24268"/>
                    <a:pt x="8103" y="24140"/>
                  </a:cubicBezTo>
                  <a:cubicBezTo>
                    <a:pt x="7491" y="24046"/>
                    <a:pt x="6896" y="23896"/>
                    <a:pt x="6303" y="23718"/>
                  </a:cubicBezTo>
                  <a:cubicBezTo>
                    <a:pt x="5769" y="23557"/>
                    <a:pt x="5190" y="23267"/>
                    <a:pt x="4633" y="23228"/>
                  </a:cubicBezTo>
                  <a:cubicBezTo>
                    <a:pt x="4630" y="23228"/>
                    <a:pt x="4627" y="23228"/>
                    <a:pt x="4625" y="23228"/>
                  </a:cubicBezTo>
                  <a:cubicBezTo>
                    <a:pt x="4524" y="23228"/>
                    <a:pt x="4437" y="23348"/>
                    <a:pt x="4514" y="23435"/>
                  </a:cubicBezTo>
                  <a:cubicBezTo>
                    <a:pt x="4877" y="23848"/>
                    <a:pt x="5492" y="24082"/>
                    <a:pt x="5993" y="24278"/>
                  </a:cubicBezTo>
                  <a:cubicBezTo>
                    <a:pt x="6567" y="24503"/>
                    <a:pt x="7179" y="24660"/>
                    <a:pt x="7783" y="24784"/>
                  </a:cubicBezTo>
                  <a:cubicBezTo>
                    <a:pt x="8736" y="24979"/>
                    <a:pt x="9704" y="25048"/>
                    <a:pt x="10674" y="25048"/>
                  </a:cubicBezTo>
                  <a:cubicBezTo>
                    <a:pt x="10962" y="25048"/>
                    <a:pt x="11250" y="25042"/>
                    <a:pt x="11537" y="25031"/>
                  </a:cubicBezTo>
                  <a:cubicBezTo>
                    <a:pt x="12786" y="24985"/>
                    <a:pt x="14032" y="24852"/>
                    <a:pt x="15272" y="24700"/>
                  </a:cubicBezTo>
                  <a:lnTo>
                    <a:pt x="15272" y="24700"/>
                  </a:lnTo>
                  <a:cubicBezTo>
                    <a:pt x="15166" y="26152"/>
                    <a:pt x="14884" y="27593"/>
                    <a:pt x="14421" y="28973"/>
                  </a:cubicBezTo>
                  <a:cubicBezTo>
                    <a:pt x="14182" y="29684"/>
                    <a:pt x="13889" y="30371"/>
                    <a:pt x="13572" y="31050"/>
                  </a:cubicBezTo>
                  <a:cubicBezTo>
                    <a:pt x="13409" y="31400"/>
                    <a:pt x="13229" y="31739"/>
                    <a:pt x="13055" y="32083"/>
                  </a:cubicBezTo>
                  <a:cubicBezTo>
                    <a:pt x="12881" y="32427"/>
                    <a:pt x="12761" y="32786"/>
                    <a:pt x="12581" y="33121"/>
                  </a:cubicBezTo>
                  <a:cubicBezTo>
                    <a:pt x="12504" y="33265"/>
                    <a:pt x="12636" y="33381"/>
                    <a:pt x="12768" y="33381"/>
                  </a:cubicBezTo>
                  <a:cubicBezTo>
                    <a:pt x="12824" y="33381"/>
                    <a:pt x="12879" y="33361"/>
                    <a:pt x="12920" y="33313"/>
                  </a:cubicBezTo>
                  <a:cubicBezTo>
                    <a:pt x="13174" y="33011"/>
                    <a:pt x="13445" y="32759"/>
                    <a:pt x="13667" y="32429"/>
                  </a:cubicBezTo>
                  <a:cubicBezTo>
                    <a:pt x="13886" y="32104"/>
                    <a:pt x="14075" y="31753"/>
                    <a:pt x="14262" y="31409"/>
                  </a:cubicBezTo>
                  <a:cubicBezTo>
                    <a:pt x="14640" y="30708"/>
                    <a:pt x="14941" y="29962"/>
                    <a:pt x="15200" y="29212"/>
                  </a:cubicBezTo>
                  <a:cubicBezTo>
                    <a:pt x="15708" y="27721"/>
                    <a:pt x="16006" y="26168"/>
                    <a:pt x="16082" y="24595"/>
                  </a:cubicBezTo>
                  <a:cubicBezTo>
                    <a:pt x="16554" y="24532"/>
                    <a:pt x="17024" y="24467"/>
                    <a:pt x="17494" y="24395"/>
                  </a:cubicBezTo>
                  <a:cubicBezTo>
                    <a:pt x="18176" y="24290"/>
                    <a:pt x="18934" y="24245"/>
                    <a:pt x="19582" y="24006"/>
                  </a:cubicBezTo>
                  <a:cubicBezTo>
                    <a:pt x="19599" y="23999"/>
                    <a:pt x="19616" y="23992"/>
                    <a:pt x="19632" y="23983"/>
                  </a:cubicBezTo>
                  <a:cubicBezTo>
                    <a:pt x="20787" y="26260"/>
                    <a:pt x="21827" y="28590"/>
                    <a:pt x="22752" y="30974"/>
                  </a:cubicBezTo>
                  <a:cubicBezTo>
                    <a:pt x="23410" y="32677"/>
                    <a:pt x="24008" y="34400"/>
                    <a:pt x="24542" y="36147"/>
                  </a:cubicBezTo>
                  <a:cubicBezTo>
                    <a:pt x="25078" y="37893"/>
                    <a:pt x="25503" y="39664"/>
                    <a:pt x="25970" y="41430"/>
                  </a:cubicBezTo>
                  <a:cubicBezTo>
                    <a:pt x="26019" y="41615"/>
                    <a:pt x="26172" y="41695"/>
                    <a:pt x="26333" y="41695"/>
                  </a:cubicBezTo>
                  <a:cubicBezTo>
                    <a:pt x="26585" y="41695"/>
                    <a:pt x="26859" y="41502"/>
                    <a:pt x="26803" y="41210"/>
                  </a:cubicBezTo>
                  <a:cubicBezTo>
                    <a:pt x="26266" y="38453"/>
                    <a:pt x="25423" y="35719"/>
                    <a:pt x="24478" y="33061"/>
                  </a:cubicBezTo>
                  <a:cubicBezTo>
                    <a:pt x="25953" y="32196"/>
                    <a:pt x="27323" y="31152"/>
                    <a:pt x="28574" y="29986"/>
                  </a:cubicBezTo>
                  <a:cubicBezTo>
                    <a:pt x="29169" y="29431"/>
                    <a:pt x="29728" y="28839"/>
                    <a:pt x="30249" y="28214"/>
                  </a:cubicBezTo>
                  <a:cubicBezTo>
                    <a:pt x="30769" y="27592"/>
                    <a:pt x="31369" y="26871"/>
                    <a:pt x="31634" y="26094"/>
                  </a:cubicBezTo>
                  <a:cubicBezTo>
                    <a:pt x="31656" y="26029"/>
                    <a:pt x="31606" y="25969"/>
                    <a:pt x="31547" y="25969"/>
                  </a:cubicBezTo>
                  <a:cubicBezTo>
                    <a:pt x="31529" y="25969"/>
                    <a:pt x="31511" y="25974"/>
                    <a:pt x="31493" y="25987"/>
                  </a:cubicBezTo>
                  <a:cubicBezTo>
                    <a:pt x="30861" y="26448"/>
                    <a:pt x="30353" y="27115"/>
                    <a:pt x="29809" y="27674"/>
                  </a:cubicBezTo>
                  <a:cubicBezTo>
                    <a:pt x="29210" y="28290"/>
                    <a:pt x="28598" y="28886"/>
                    <a:pt x="27959" y="29461"/>
                  </a:cubicBezTo>
                  <a:cubicBezTo>
                    <a:pt x="26791" y="30512"/>
                    <a:pt x="25522" y="31430"/>
                    <a:pt x="24189" y="32262"/>
                  </a:cubicBezTo>
                  <a:cubicBezTo>
                    <a:pt x="24130" y="32096"/>
                    <a:pt x="24069" y="31930"/>
                    <a:pt x="24008" y="31765"/>
                  </a:cubicBezTo>
                  <a:cubicBezTo>
                    <a:pt x="22871" y="28693"/>
                    <a:pt x="21540" y="25695"/>
                    <a:pt x="20022" y="22794"/>
                  </a:cubicBezTo>
                  <a:cubicBezTo>
                    <a:pt x="19692" y="22162"/>
                    <a:pt x="19353" y="21535"/>
                    <a:pt x="19006" y="20914"/>
                  </a:cubicBezTo>
                  <a:cubicBezTo>
                    <a:pt x="20508" y="19429"/>
                    <a:pt x="21736" y="17538"/>
                    <a:pt x="22683" y="15673"/>
                  </a:cubicBezTo>
                  <a:cubicBezTo>
                    <a:pt x="23189" y="14673"/>
                    <a:pt x="23635" y="13635"/>
                    <a:pt x="23985" y="12569"/>
                  </a:cubicBezTo>
                  <a:cubicBezTo>
                    <a:pt x="24149" y="12067"/>
                    <a:pt x="24292" y="11554"/>
                    <a:pt x="24412" y="11040"/>
                  </a:cubicBezTo>
                  <a:cubicBezTo>
                    <a:pt x="24534" y="10519"/>
                    <a:pt x="24694" y="9910"/>
                    <a:pt x="24625" y="9374"/>
                  </a:cubicBezTo>
                  <a:cubicBezTo>
                    <a:pt x="24615" y="9290"/>
                    <a:pt x="24527" y="9227"/>
                    <a:pt x="24446" y="9227"/>
                  </a:cubicBezTo>
                  <a:cubicBezTo>
                    <a:pt x="24399" y="9227"/>
                    <a:pt x="24354" y="9247"/>
                    <a:pt x="24327" y="9295"/>
                  </a:cubicBezTo>
                  <a:cubicBezTo>
                    <a:pt x="24076" y="9727"/>
                    <a:pt x="23967" y="10255"/>
                    <a:pt x="23814" y="10729"/>
                  </a:cubicBezTo>
                  <a:cubicBezTo>
                    <a:pt x="23643" y="11251"/>
                    <a:pt x="23472" y="11769"/>
                    <a:pt x="23281" y="12283"/>
                  </a:cubicBezTo>
                  <a:cubicBezTo>
                    <a:pt x="22907" y="13291"/>
                    <a:pt x="22484" y="14275"/>
                    <a:pt x="21983" y="15227"/>
                  </a:cubicBezTo>
                  <a:cubicBezTo>
                    <a:pt x="21478" y="16190"/>
                    <a:pt x="20910" y="17118"/>
                    <a:pt x="20279" y="18005"/>
                  </a:cubicBezTo>
                  <a:cubicBezTo>
                    <a:pt x="19747" y="18751"/>
                    <a:pt x="19150" y="19428"/>
                    <a:pt x="18556" y="20116"/>
                  </a:cubicBezTo>
                  <a:cubicBezTo>
                    <a:pt x="16625" y="16751"/>
                    <a:pt x="14446" y="13531"/>
                    <a:pt x="12025" y="10501"/>
                  </a:cubicBezTo>
                  <a:cubicBezTo>
                    <a:pt x="12824" y="8951"/>
                    <a:pt x="13334" y="7264"/>
                    <a:pt x="13511" y="5527"/>
                  </a:cubicBezTo>
                  <a:cubicBezTo>
                    <a:pt x="13686" y="3821"/>
                    <a:pt x="13641" y="1861"/>
                    <a:pt x="12910" y="277"/>
                  </a:cubicBezTo>
                  <a:cubicBezTo>
                    <a:pt x="12881" y="215"/>
                    <a:pt x="12828" y="187"/>
                    <a:pt x="12775" y="187"/>
                  </a:cubicBezTo>
                  <a:cubicBezTo>
                    <a:pt x="12694" y="187"/>
                    <a:pt x="12615" y="250"/>
                    <a:pt x="12622" y="353"/>
                  </a:cubicBezTo>
                  <a:cubicBezTo>
                    <a:pt x="12684" y="1192"/>
                    <a:pt x="12828" y="2021"/>
                    <a:pt x="12855" y="2863"/>
                  </a:cubicBezTo>
                  <a:cubicBezTo>
                    <a:pt x="12884" y="3742"/>
                    <a:pt x="12857" y="4624"/>
                    <a:pt x="12741" y="5497"/>
                  </a:cubicBezTo>
                  <a:cubicBezTo>
                    <a:pt x="12544" y="6991"/>
                    <a:pt x="12113" y="8446"/>
                    <a:pt x="11463" y="9805"/>
                  </a:cubicBezTo>
                  <a:cubicBezTo>
                    <a:pt x="10596" y="8747"/>
                    <a:pt x="9700" y="7713"/>
                    <a:pt x="8775" y="6703"/>
                  </a:cubicBezTo>
                  <a:cubicBezTo>
                    <a:pt x="6351" y="4061"/>
                    <a:pt x="3722" y="1346"/>
                    <a:pt x="327" y="12"/>
                  </a:cubicBezTo>
                  <a:cubicBezTo>
                    <a:pt x="306" y="4"/>
                    <a:pt x="286" y="1"/>
                    <a:pt x="267" y="1"/>
                  </a:cubicBezTo>
                  <a:close/>
                </a:path>
              </a:pathLst>
            </a:custGeom>
            <a:solidFill>
              <a:srgbClr val="82B6A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 name="Google Shape;426;p34"/>
            <p:cNvSpPr/>
            <p:nvPr/>
          </p:nvSpPr>
          <p:spPr>
            <a:xfrm>
              <a:off x="4732950" y="3252325"/>
              <a:ext cx="841000" cy="920800"/>
            </a:xfrm>
            <a:custGeom>
              <a:avLst/>
              <a:gdLst/>
              <a:ahLst/>
              <a:cxnLst/>
              <a:rect l="l" t="t" r="r" b="b"/>
              <a:pathLst>
                <a:path w="33640" h="36832" extrusionOk="0">
                  <a:moveTo>
                    <a:pt x="6738" y="0"/>
                  </a:moveTo>
                  <a:cubicBezTo>
                    <a:pt x="4307" y="0"/>
                    <a:pt x="1872" y="681"/>
                    <a:pt x="0" y="2207"/>
                  </a:cubicBezTo>
                  <a:cubicBezTo>
                    <a:pt x="3140" y="6942"/>
                    <a:pt x="4623" y="12544"/>
                    <a:pt x="6402" y="17939"/>
                  </a:cubicBezTo>
                  <a:cubicBezTo>
                    <a:pt x="8181" y="23334"/>
                    <a:pt x="10436" y="28820"/>
                    <a:pt x="14654" y="32626"/>
                  </a:cubicBezTo>
                  <a:cubicBezTo>
                    <a:pt x="17113" y="34843"/>
                    <a:pt x="21228" y="36832"/>
                    <a:pt x="24879" y="36832"/>
                  </a:cubicBezTo>
                  <a:cubicBezTo>
                    <a:pt x="27505" y="36832"/>
                    <a:pt x="29892" y="35803"/>
                    <a:pt x="31250" y="33090"/>
                  </a:cubicBezTo>
                  <a:cubicBezTo>
                    <a:pt x="33639" y="28314"/>
                    <a:pt x="31826" y="21682"/>
                    <a:pt x="29747" y="17177"/>
                  </a:cubicBezTo>
                  <a:cubicBezTo>
                    <a:pt x="27107" y="11455"/>
                    <a:pt x="22396" y="6868"/>
                    <a:pt x="17045" y="3541"/>
                  </a:cubicBezTo>
                  <a:cubicBezTo>
                    <a:pt x="14458" y="1932"/>
                    <a:pt x="11650" y="573"/>
                    <a:pt x="8635" y="137"/>
                  </a:cubicBezTo>
                  <a:cubicBezTo>
                    <a:pt x="8010" y="47"/>
                    <a:pt x="7374" y="0"/>
                    <a:pt x="6738" y="0"/>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 name="Google Shape;427;p34"/>
            <p:cNvSpPr/>
            <p:nvPr/>
          </p:nvSpPr>
          <p:spPr>
            <a:xfrm>
              <a:off x="4776025" y="3296075"/>
              <a:ext cx="860650" cy="1114500"/>
            </a:xfrm>
            <a:custGeom>
              <a:avLst/>
              <a:gdLst/>
              <a:ahLst/>
              <a:cxnLst/>
              <a:rect l="l" t="t" r="r" b="b"/>
              <a:pathLst>
                <a:path w="34426" h="44580" extrusionOk="0">
                  <a:moveTo>
                    <a:pt x="295" y="1"/>
                  </a:moveTo>
                  <a:cubicBezTo>
                    <a:pt x="94" y="1"/>
                    <a:pt x="1" y="261"/>
                    <a:pt x="187" y="383"/>
                  </a:cubicBezTo>
                  <a:cubicBezTo>
                    <a:pt x="1602" y="1313"/>
                    <a:pt x="3087" y="2142"/>
                    <a:pt x="4479" y="3107"/>
                  </a:cubicBezTo>
                  <a:cubicBezTo>
                    <a:pt x="5821" y="4039"/>
                    <a:pt x="7091" y="5070"/>
                    <a:pt x="8279" y="6190"/>
                  </a:cubicBezTo>
                  <a:cubicBezTo>
                    <a:pt x="10691" y="8462"/>
                    <a:pt x="12759" y="11078"/>
                    <a:pt x="14588" y="13834"/>
                  </a:cubicBezTo>
                  <a:cubicBezTo>
                    <a:pt x="18718" y="20056"/>
                    <a:pt x="21555" y="26997"/>
                    <a:pt x="25178" y="33504"/>
                  </a:cubicBezTo>
                  <a:cubicBezTo>
                    <a:pt x="27338" y="37386"/>
                    <a:pt x="29802" y="41111"/>
                    <a:pt x="32858" y="44350"/>
                  </a:cubicBezTo>
                  <a:cubicBezTo>
                    <a:pt x="33010" y="44512"/>
                    <a:pt x="33183" y="44580"/>
                    <a:pt x="33352" y="44580"/>
                  </a:cubicBezTo>
                  <a:cubicBezTo>
                    <a:pt x="33917" y="44580"/>
                    <a:pt x="34425" y="43813"/>
                    <a:pt x="33910" y="43269"/>
                  </a:cubicBezTo>
                  <a:cubicBezTo>
                    <a:pt x="23506" y="32282"/>
                    <a:pt x="20702" y="16199"/>
                    <a:pt x="9718" y="5624"/>
                  </a:cubicBezTo>
                  <a:cubicBezTo>
                    <a:pt x="7130" y="3133"/>
                    <a:pt x="3949" y="651"/>
                    <a:pt x="339" y="5"/>
                  </a:cubicBezTo>
                  <a:cubicBezTo>
                    <a:pt x="324" y="2"/>
                    <a:pt x="309" y="1"/>
                    <a:pt x="295" y="1"/>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2" name="TextBox 21">
            <a:extLst>
              <a:ext uri="{FF2B5EF4-FFF2-40B4-BE49-F238E27FC236}">
                <a16:creationId xmlns:a16="http://schemas.microsoft.com/office/drawing/2014/main" id="{76B101ED-F83F-4C7B-9A25-C0F6039C368D}"/>
              </a:ext>
            </a:extLst>
          </p:cNvPr>
          <p:cNvSpPr txBox="1"/>
          <p:nvPr/>
        </p:nvSpPr>
        <p:spPr>
          <a:xfrm>
            <a:off x="31932" y="650255"/>
            <a:ext cx="11573929" cy="65556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Đọc bài sau và trả lời câu </a:t>
            </a: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hỏi:</a:t>
            </a: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algn="ct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a:t>
            </a:r>
            <a:r>
              <a:rPr lang="vi-VN" sz="3200" b="1" i="0">
                <a:solidFill>
                  <a:srgbClr val="000000"/>
                </a:solidFill>
                <a:effectLst/>
                <a:latin typeface="Times New Roman" panose="02020603050405020304" pitchFamily="18" charset="0"/>
                <a:cs typeface="Times New Roman" panose="02020603050405020304" pitchFamily="18" charset="0"/>
              </a:rPr>
              <a:t>Trái tim người mẹ</a:t>
            </a:r>
            <a:endParaRPr lang="vi-VN" sz="2800" b="0" i="0">
              <a:solidFill>
                <a:srgbClr val="000000"/>
              </a:solidFill>
              <a:effectLst/>
              <a:latin typeface="Times New Roman" panose="02020603050405020304" pitchFamily="18" charset="0"/>
              <a:cs typeface="Times New Roman" panose="02020603050405020304" pitchFamily="18" charset="0"/>
            </a:endParaRPr>
          </a:p>
          <a:p>
            <a:pPr algn="just"/>
            <a:r>
              <a:rPr lang="en-US" sz="2800" b="0" i="0">
                <a:solidFill>
                  <a:srgbClr val="000000"/>
                </a:solidFill>
                <a:effectLst/>
                <a:latin typeface="Times New Roman" panose="02020603050405020304" pitchFamily="18" charset="0"/>
                <a:cs typeface="Times New Roman" panose="02020603050405020304" pitchFamily="18" charset="0"/>
              </a:rPr>
              <a:t>	</a:t>
            </a:r>
            <a:r>
              <a:rPr lang="vi-VN" sz="2800" b="0" i="0">
                <a:solidFill>
                  <a:srgbClr val="000000"/>
                </a:solidFill>
                <a:effectLst/>
                <a:latin typeface="Times New Roman" panose="02020603050405020304" pitchFamily="18" charset="0"/>
                <a:cs typeface="Times New Roman" panose="02020603050405020304" pitchFamily="18" charset="0"/>
              </a:rPr>
              <a:t>Một hôm, cơn mưa dông rất lớn ập tới khu rừng. Sấm sét đùng đùng, chớp giật nhấp nhoáng cả bầu trời. Ba cây Bạch Dương con run rẩy vì hoảng sợ. Bạch Dương mẹ xòe cành ôm chặt ba đứa con vào lòng và dỗ dành: “Các con đừng sợ! Sấm sét không nhìn thấy các con đâu, cành của mẹ che kín hết rồi. Mẹ là cây cao nhất trong khu rừng này mà!”. Nhưng Bạch Dương mẹ chưa kịp nói hết câu thì một tiếng nổ chói vang lên. Tia sét đã đánh trúng Bạch Dương mẹ, đốt cháy sém cả thân cây. Vẫn nhớ bảo vệ các con nên Bạch Dương mẹ vẫn cố đứng vững. Không một phút nào Bạch Dương mẹ không nhớ bảo vệ các con mình. Không một phút nào Bạch Dương mẹ quên xòe cánh ôm chặt các con. Chỉ đến khi cơn dông hung tợn đã qua, gió đã thôi gầm rú, ánh nắng đã tràn về thì thân Bạch Dương mẹ mới chịu gục ngã….</a:t>
            </a:r>
          </a:p>
          <a:p>
            <a:pPr algn="r"/>
            <a:r>
              <a:rPr lang="vi-VN" sz="2800" b="0" i="0">
                <a:solidFill>
                  <a:srgbClr val="000000"/>
                </a:solidFill>
                <a:effectLst/>
                <a:latin typeface="Times New Roman" panose="02020603050405020304" pitchFamily="18" charset="0"/>
                <a:cs typeface="Times New Roman" panose="02020603050405020304" pitchFamily="18" charset="0"/>
              </a:rPr>
              <a:t>(Theo </a:t>
            </a:r>
            <a:r>
              <a:rPr lang="vi-VN" sz="2800" b="1" i="0">
                <a:solidFill>
                  <a:srgbClr val="000000"/>
                </a:solidFill>
                <a:effectLst/>
                <a:latin typeface="Times New Roman" panose="02020603050405020304" pitchFamily="18" charset="0"/>
                <a:cs typeface="Times New Roman" panose="02020603050405020304" pitchFamily="18" charset="0"/>
              </a:rPr>
              <a:t>Hạt giống tâm hồn</a:t>
            </a:r>
            <a:r>
              <a:rPr lang="vi-VN" sz="2800" b="0" i="0">
                <a:solidFill>
                  <a:srgbClr val="000000"/>
                </a:solidFill>
                <a:effectLst/>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5"/>
          <p:cNvSpPr/>
          <p:nvPr/>
        </p:nvSpPr>
        <p:spPr>
          <a:xfrm flipH="1">
            <a:off x="5997230" y="-165183"/>
            <a:ext cx="8587329" cy="7188365"/>
          </a:xfrm>
          <a:custGeom>
            <a:avLst/>
            <a:gdLst/>
            <a:ahLst/>
            <a:cxnLst/>
            <a:rect l="l" t="t" r="r" b="b"/>
            <a:pathLst>
              <a:path w="282416" h="208681" extrusionOk="0">
                <a:moveTo>
                  <a:pt x="0" y="0"/>
                </a:moveTo>
                <a:lnTo>
                  <a:pt x="0" y="208681"/>
                </a:lnTo>
                <a:lnTo>
                  <a:pt x="282416" y="208681"/>
                </a:lnTo>
                <a:cubicBezTo>
                  <a:pt x="276843" y="196154"/>
                  <a:pt x="271672" y="183426"/>
                  <a:pt x="259101" y="180305"/>
                </a:cubicBezTo>
                <a:cubicBezTo>
                  <a:pt x="256609" y="179688"/>
                  <a:pt x="254040" y="179555"/>
                  <a:pt x="251452" y="179555"/>
                </a:cubicBezTo>
                <a:cubicBezTo>
                  <a:pt x="249497" y="179555"/>
                  <a:pt x="247531" y="179631"/>
                  <a:pt x="245581" y="179631"/>
                </a:cubicBezTo>
                <a:cubicBezTo>
                  <a:pt x="242559" y="179631"/>
                  <a:pt x="239574" y="179449"/>
                  <a:pt x="236721" y="178522"/>
                </a:cubicBezTo>
                <a:cubicBezTo>
                  <a:pt x="222678" y="173930"/>
                  <a:pt x="220004" y="154961"/>
                  <a:pt x="223303" y="140584"/>
                </a:cubicBezTo>
                <a:cubicBezTo>
                  <a:pt x="226579" y="126207"/>
                  <a:pt x="233266" y="111339"/>
                  <a:pt x="228674" y="97297"/>
                </a:cubicBezTo>
                <a:cubicBezTo>
                  <a:pt x="222723" y="79108"/>
                  <a:pt x="201191" y="71730"/>
                  <a:pt x="188463" y="57420"/>
                </a:cubicBezTo>
                <a:cubicBezTo>
                  <a:pt x="174755" y="42039"/>
                  <a:pt x="173462" y="17587"/>
                  <a:pt x="183738" y="0"/>
                </a:cubicBezTo>
                <a:close/>
              </a:path>
            </a:pathLst>
          </a:custGeom>
          <a:solidFill>
            <a:srgbClr val="82B6A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endParaRPr>
          </a:p>
        </p:txBody>
      </p:sp>
      <p:grpSp>
        <p:nvGrpSpPr>
          <p:cNvPr id="438" name="Google Shape;438;p35"/>
          <p:cNvGrpSpPr/>
          <p:nvPr/>
        </p:nvGrpSpPr>
        <p:grpSpPr>
          <a:xfrm>
            <a:off x="8790633" y="0"/>
            <a:ext cx="3705680" cy="2983863"/>
            <a:chOff x="6665575" y="-152400"/>
            <a:chExt cx="2779260" cy="2237897"/>
          </a:xfrm>
        </p:grpSpPr>
        <p:sp>
          <p:nvSpPr>
            <p:cNvPr id="439" name="Google Shape;439;p35"/>
            <p:cNvSpPr/>
            <p:nvPr/>
          </p:nvSpPr>
          <p:spPr>
            <a:xfrm>
              <a:off x="7259175" y="-152400"/>
              <a:ext cx="2185660" cy="2237897"/>
            </a:xfrm>
            <a:custGeom>
              <a:avLst/>
              <a:gdLst/>
              <a:ahLst/>
              <a:cxnLst/>
              <a:rect l="l" t="t" r="r" b="b"/>
              <a:pathLst>
                <a:path w="70963" h="72659" extrusionOk="0">
                  <a:moveTo>
                    <a:pt x="64733" y="0"/>
                  </a:moveTo>
                  <a:cubicBezTo>
                    <a:pt x="63134" y="736"/>
                    <a:pt x="61369" y="1390"/>
                    <a:pt x="59504" y="1834"/>
                  </a:cubicBezTo>
                  <a:cubicBezTo>
                    <a:pt x="58634" y="2041"/>
                    <a:pt x="57651" y="2126"/>
                    <a:pt x="56586" y="2126"/>
                  </a:cubicBezTo>
                  <a:cubicBezTo>
                    <a:pt x="51720" y="2126"/>
                    <a:pt x="45131" y="357"/>
                    <a:pt x="39622" y="357"/>
                  </a:cubicBezTo>
                  <a:cubicBezTo>
                    <a:pt x="36109" y="357"/>
                    <a:pt x="33035" y="1076"/>
                    <a:pt x="31127" y="3431"/>
                  </a:cubicBezTo>
                  <a:cubicBezTo>
                    <a:pt x="25564" y="10288"/>
                    <a:pt x="45152" y="11388"/>
                    <a:pt x="42469" y="16182"/>
                  </a:cubicBezTo>
                  <a:cubicBezTo>
                    <a:pt x="41642" y="17661"/>
                    <a:pt x="39422" y="18003"/>
                    <a:pt x="36604" y="18003"/>
                  </a:cubicBezTo>
                  <a:cubicBezTo>
                    <a:pt x="34179" y="18003"/>
                    <a:pt x="31311" y="17749"/>
                    <a:pt x="28505" y="17749"/>
                  </a:cubicBezTo>
                  <a:cubicBezTo>
                    <a:pt x="23996" y="17749"/>
                    <a:pt x="19647" y="18403"/>
                    <a:pt x="17549" y="21807"/>
                  </a:cubicBezTo>
                  <a:cubicBezTo>
                    <a:pt x="12626" y="29801"/>
                    <a:pt x="36192" y="26278"/>
                    <a:pt x="34692" y="30256"/>
                  </a:cubicBezTo>
                  <a:cubicBezTo>
                    <a:pt x="33191" y="34238"/>
                    <a:pt x="11928" y="37068"/>
                    <a:pt x="9416" y="46694"/>
                  </a:cubicBezTo>
                  <a:cubicBezTo>
                    <a:pt x="8769" y="49172"/>
                    <a:pt x="9329" y="50061"/>
                    <a:pt x="10550" y="50061"/>
                  </a:cubicBezTo>
                  <a:cubicBezTo>
                    <a:pt x="13660" y="50061"/>
                    <a:pt x="21057" y="44292"/>
                    <a:pt x="23738" y="44292"/>
                  </a:cubicBezTo>
                  <a:cubicBezTo>
                    <a:pt x="24094" y="44292"/>
                    <a:pt x="24366" y="44393"/>
                    <a:pt x="24535" y="44624"/>
                  </a:cubicBezTo>
                  <a:cubicBezTo>
                    <a:pt x="26471" y="47270"/>
                    <a:pt x="1" y="67964"/>
                    <a:pt x="11631" y="72185"/>
                  </a:cubicBezTo>
                  <a:cubicBezTo>
                    <a:pt x="12522" y="72508"/>
                    <a:pt x="13371" y="72658"/>
                    <a:pt x="14181" y="72658"/>
                  </a:cubicBezTo>
                  <a:cubicBezTo>
                    <a:pt x="23936" y="72658"/>
                    <a:pt x="27911" y="50884"/>
                    <a:pt x="30450" y="48769"/>
                  </a:cubicBezTo>
                  <a:cubicBezTo>
                    <a:pt x="30585" y="48657"/>
                    <a:pt x="30694" y="48603"/>
                    <a:pt x="30780" y="48603"/>
                  </a:cubicBezTo>
                  <a:cubicBezTo>
                    <a:pt x="32343" y="48603"/>
                    <a:pt x="26139" y="66432"/>
                    <a:pt x="31074" y="66432"/>
                  </a:cubicBezTo>
                  <a:cubicBezTo>
                    <a:pt x="31360" y="66432"/>
                    <a:pt x="31683" y="66372"/>
                    <a:pt x="32048" y="66245"/>
                  </a:cubicBezTo>
                  <a:cubicBezTo>
                    <a:pt x="39044" y="63807"/>
                    <a:pt x="38543" y="42434"/>
                    <a:pt x="41914" y="38597"/>
                  </a:cubicBezTo>
                  <a:cubicBezTo>
                    <a:pt x="42253" y="38211"/>
                    <a:pt x="42498" y="38039"/>
                    <a:pt x="42668" y="38039"/>
                  </a:cubicBezTo>
                  <a:cubicBezTo>
                    <a:pt x="44075" y="38039"/>
                    <a:pt x="40407" y="49805"/>
                    <a:pt x="43347" y="49805"/>
                  </a:cubicBezTo>
                  <a:cubicBezTo>
                    <a:pt x="43583" y="49805"/>
                    <a:pt x="43861" y="49729"/>
                    <a:pt x="44189" y="49565"/>
                  </a:cubicBezTo>
                  <a:cubicBezTo>
                    <a:pt x="49086" y="47114"/>
                    <a:pt x="52605" y="25722"/>
                    <a:pt x="56616" y="23023"/>
                  </a:cubicBezTo>
                  <a:cubicBezTo>
                    <a:pt x="56866" y="22855"/>
                    <a:pt x="57068" y="22776"/>
                    <a:pt x="57229" y="22776"/>
                  </a:cubicBezTo>
                  <a:cubicBezTo>
                    <a:pt x="59403" y="22776"/>
                    <a:pt x="53900" y="37245"/>
                    <a:pt x="57583" y="37245"/>
                  </a:cubicBezTo>
                  <a:cubicBezTo>
                    <a:pt x="57974" y="37245"/>
                    <a:pt x="58468" y="37082"/>
                    <a:pt x="59085" y="36722"/>
                  </a:cubicBezTo>
                  <a:cubicBezTo>
                    <a:pt x="59143" y="36690"/>
                    <a:pt x="59198" y="36655"/>
                    <a:pt x="59255" y="36617"/>
                  </a:cubicBezTo>
                  <a:lnTo>
                    <a:pt x="68485" y="9521"/>
                  </a:lnTo>
                  <a:cubicBezTo>
                    <a:pt x="68937" y="7113"/>
                    <a:pt x="69309" y="5286"/>
                    <a:pt x="69662" y="4491"/>
                  </a:cubicBezTo>
                  <a:cubicBezTo>
                    <a:pt x="69988" y="3744"/>
                    <a:pt x="70440" y="2938"/>
                    <a:pt x="70962" y="2122"/>
                  </a:cubicBezTo>
                  <a:lnTo>
                    <a:pt x="64733" y="0"/>
                  </a:ln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440" name="Google Shape;440;p35"/>
            <p:cNvSpPr/>
            <p:nvPr/>
          </p:nvSpPr>
          <p:spPr>
            <a:xfrm>
              <a:off x="7601800" y="-140295"/>
              <a:ext cx="1724646" cy="2184706"/>
            </a:xfrm>
            <a:custGeom>
              <a:avLst/>
              <a:gdLst/>
              <a:ahLst/>
              <a:cxnLst/>
              <a:rect l="l" t="t" r="r" b="b"/>
              <a:pathLst>
                <a:path w="55995" h="70932" extrusionOk="0">
                  <a:moveTo>
                    <a:pt x="54768" y="1"/>
                  </a:moveTo>
                  <a:cubicBezTo>
                    <a:pt x="51467" y="2784"/>
                    <a:pt x="48332" y="5817"/>
                    <a:pt x="45329" y="8923"/>
                  </a:cubicBezTo>
                  <a:cubicBezTo>
                    <a:pt x="45030" y="8935"/>
                    <a:pt x="44732" y="8941"/>
                    <a:pt x="44434" y="8941"/>
                  </a:cubicBezTo>
                  <a:cubicBezTo>
                    <a:pt x="38237" y="8941"/>
                    <a:pt x="32225" y="6386"/>
                    <a:pt x="26104" y="5840"/>
                  </a:cubicBezTo>
                  <a:cubicBezTo>
                    <a:pt x="26097" y="5840"/>
                    <a:pt x="26090" y="5840"/>
                    <a:pt x="26083" y="5840"/>
                  </a:cubicBezTo>
                  <a:cubicBezTo>
                    <a:pt x="25878" y="5840"/>
                    <a:pt x="25860" y="6123"/>
                    <a:pt x="26032" y="6205"/>
                  </a:cubicBezTo>
                  <a:cubicBezTo>
                    <a:pt x="29176" y="7675"/>
                    <a:pt x="32839" y="8278"/>
                    <a:pt x="36223" y="8932"/>
                  </a:cubicBezTo>
                  <a:cubicBezTo>
                    <a:pt x="38821" y="9438"/>
                    <a:pt x="41533" y="10031"/>
                    <a:pt x="44207" y="10086"/>
                  </a:cubicBezTo>
                  <a:cubicBezTo>
                    <a:pt x="43423" y="10910"/>
                    <a:pt x="42643" y="11734"/>
                    <a:pt x="41876" y="12562"/>
                  </a:cubicBezTo>
                  <a:cubicBezTo>
                    <a:pt x="38833" y="15840"/>
                    <a:pt x="35930" y="19232"/>
                    <a:pt x="33167" y="22737"/>
                  </a:cubicBezTo>
                  <a:cubicBezTo>
                    <a:pt x="33118" y="22722"/>
                    <a:pt x="33068" y="22715"/>
                    <a:pt x="33019" y="22715"/>
                  </a:cubicBezTo>
                  <a:cubicBezTo>
                    <a:pt x="32972" y="22715"/>
                    <a:pt x="32925" y="22721"/>
                    <a:pt x="32879" y="22734"/>
                  </a:cubicBezTo>
                  <a:cubicBezTo>
                    <a:pt x="31667" y="23051"/>
                    <a:pt x="30392" y="23162"/>
                    <a:pt x="29098" y="23162"/>
                  </a:cubicBezTo>
                  <a:cubicBezTo>
                    <a:pt x="26911" y="23162"/>
                    <a:pt x="24670" y="22844"/>
                    <a:pt x="22585" y="22665"/>
                  </a:cubicBezTo>
                  <a:cubicBezTo>
                    <a:pt x="19175" y="22372"/>
                    <a:pt x="15738" y="21677"/>
                    <a:pt x="12322" y="21603"/>
                  </a:cubicBezTo>
                  <a:cubicBezTo>
                    <a:pt x="12320" y="21602"/>
                    <a:pt x="12319" y="21602"/>
                    <a:pt x="12317" y="21602"/>
                  </a:cubicBezTo>
                  <a:cubicBezTo>
                    <a:pt x="12038" y="21602"/>
                    <a:pt x="11938" y="22016"/>
                    <a:pt x="12221" y="22107"/>
                  </a:cubicBezTo>
                  <a:cubicBezTo>
                    <a:pt x="15627" y="23186"/>
                    <a:pt x="19412" y="23438"/>
                    <a:pt x="22950" y="23765"/>
                  </a:cubicBezTo>
                  <a:cubicBezTo>
                    <a:pt x="24944" y="23950"/>
                    <a:pt x="27078" y="24242"/>
                    <a:pt x="29170" y="24242"/>
                  </a:cubicBezTo>
                  <a:cubicBezTo>
                    <a:pt x="30192" y="24242"/>
                    <a:pt x="31203" y="24172"/>
                    <a:pt x="32184" y="23987"/>
                  </a:cubicBezTo>
                  <a:lnTo>
                    <a:pt x="32184" y="23987"/>
                  </a:lnTo>
                  <a:cubicBezTo>
                    <a:pt x="30538" y="26110"/>
                    <a:pt x="28947" y="28270"/>
                    <a:pt x="27411" y="30469"/>
                  </a:cubicBezTo>
                  <a:cubicBezTo>
                    <a:pt x="26927" y="31155"/>
                    <a:pt x="26456" y="31844"/>
                    <a:pt x="25990" y="32540"/>
                  </a:cubicBezTo>
                  <a:cubicBezTo>
                    <a:pt x="25924" y="32592"/>
                    <a:pt x="25876" y="32662"/>
                    <a:pt x="25848" y="32742"/>
                  </a:cubicBezTo>
                  <a:cubicBezTo>
                    <a:pt x="24898" y="34151"/>
                    <a:pt x="23972" y="35574"/>
                    <a:pt x="23053" y="36999"/>
                  </a:cubicBezTo>
                  <a:cubicBezTo>
                    <a:pt x="22957" y="36918"/>
                    <a:pt x="22838" y="36876"/>
                    <a:pt x="22716" y="36876"/>
                  </a:cubicBezTo>
                  <a:cubicBezTo>
                    <a:pt x="22653" y="36876"/>
                    <a:pt x="22588" y="36888"/>
                    <a:pt x="22527" y="36911"/>
                  </a:cubicBezTo>
                  <a:cubicBezTo>
                    <a:pt x="19570" y="37968"/>
                    <a:pt x="16586" y="38929"/>
                    <a:pt x="13571" y="39819"/>
                  </a:cubicBezTo>
                  <a:cubicBezTo>
                    <a:pt x="11043" y="40561"/>
                    <a:pt x="8380" y="41074"/>
                    <a:pt x="5932" y="42060"/>
                  </a:cubicBezTo>
                  <a:cubicBezTo>
                    <a:pt x="5678" y="42160"/>
                    <a:pt x="5834" y="42486"/>
                    <a:pt x="6060" y="42486"/>
                  </a:cubicBezTo>
                  <a:cubicBezTo>
                    <a:pt x="6067" y="42486"/>
                    <a:pt x="6073" y="42486"/>
                    <a:pt x="6079" y="42485"/>
                  </a:cubicBezTo>
                  <a:cubicBezTo>
                    <a:pt x="11539" y="42064"/>
                    <a:pt x="17206" y="39871"/>
                    <a:pt x="22382" y="38038"/>
                  </a:cubicBezTo>
                  <a:lnTo>
                    <a:pt x="22382" y="38038"/>
                  </a:lnTo>
                  <a:cubicBezTo>
                    <a:pt x="19660" y="42311"/>
                    <a:pt x="17036" y="46644"/>
                    <a:pt x="14325" y="50921"/>
                  </a:cubicBezTo>
                  <a:cubicBezTo>
                    <a:pt x="13269" y="52581"/>
                    <a:pt x="12190" y="54217"/>
                    <a:pt x="11088" y="55830"/>
                  </a:cubicBezTo>
                  <a:cubicBezTo>
                    <a:pt x="9907" y="56565"/>
                    <a:pt x="8700" y="57244"/>
                    <a:pt x="7466" y="57880"/>
                  </a:cubicBezTo>
                  <a:cubicBezTo>
                    <a:pt x="6262" y="58501"/>
                    <a:pt x="4923" y="58987"/>
                    <a:pt x="3837" y="59793"/>
                  </a:cubicBezTo>
                  <a:cubicBezTo>
                    <a:pt x="3702" y="59891"/>
                    <a:pt x="3821" y="60065"/>
                    <a:pt x="3955" y="60065"/>
                  </a:cubicBezTo>
                  <a:cubicBezTo>
                    <a:pt x="3960" y="60065"/>
                    <a:pt x="3966" y="60065"/>
                    <a:pt x="3971" y="60064"/>
                  </a:cubicBezTo>
                  <a:cubicBezTo>
                    <a:pt x="5318" y="59914"/>
                    <a:pt x="6636" y="59243"/>
                    <a:pt x="7847" y="58663"/>
                  </a:cubicBezTo>
                  <a:cubicBezTo>
                    <a:pt x="8525" y="58337"/>
                    <a:pt x="9185" y="57991"/>
                    <a:pt x="9843" y="57624"/>
                  </a:cubicBezTo>
                  <a:lnTo>
                    <a:pt x="9843" y="57624"/>
                  </a:lnTo>
                  <a:cubicBezTo>
                    <a:pt x="6762" y="62018"/>
                    <a:pt x="3522" y="66274"/>
                    <a:pt x="151" y="70503"/>
                  </a:cubicBezTo>
                  <a:cubicBezTo>
                    <a:pt x="1" y="70689"/>
                    <a:pt x="192" y="70932"/>
                    <a:pt x="389" y="70932"/>
                  </a:cubicBezTo>
                  <a:cubicBezTo>
                    <a:pt x="447" y="70932"/>
                    <a:pt x="506" y="70911"/>
                    <a:pt x="556" y="70862"/>
                  </a:cubicBezTo>
                  <a:cubicBezTo>
                    <a:pt x="3068" y="68419"/>
                    <a:pt x="5337" y="65706"/>
                    <a:pt x="7451" y="62868"/>
                  </a:cubicBezTo>
                  <a:lnTo>
                    <a:pt x="7451" y="62868"/>
                  </a:lnTo>
                  <a:cubicBezTo>
                    <a:pt x="7402" y="63366"/>
                    <a:pt x="7392" y="63876"/>
                    <a:pt x="7342" y="64358"/>
                  </a:cubicBezTo>
                  <a:cubicBezTo>
                    <a:pt x="7237" y="65354"/>
                    <a:pt x="7077" y="66362"/>
                    <a:pt x="7077" y="67365"/>
                  </a:cubicBezTo>
                  <a:cubicBezTo>
                    <a:pt x="7072" y="67473"/>
                    <a:pt x="7148" y="67568"/>
                    <a:pt x="7255" y="67588"/>
                  </a:cubicBezTo>
                  <a:cubicBezTo>
                    <a:pt x="7269" y="67591"/>
                    <a:pt x="7283" y="67592"/>
                    <a:pt x="7296" y="67592"/>
                  </a:cubicBezTo>
                  <a:cubicBezTo>
                    <a:pt x="7388" y="67592"/>
                    <a:pt x="7471" y="67536"/>
                    <a:pt x="7504" y="67448"/>
                  </a:cubicBezTo>
                  <a:cubicBezTo>
                    <a:pt x="7867" y="66553"/>
                    <a:pt x="8048" y="65569"/>
                    <a:pt x="8197" y="64611"/>
                  </a:cubicBezTo>
                  <a:cubicBezTo>
                    <a:pt x="8341" y="63682"/>
                    <a:pt x="8561" y="62628"/>
                    <a:pt x="8374" y="61695"/>
                  </a:cubicBezTo>
                  <a:cubicBezTo>
                    <a:pt x="8369" y="61674"/>
                    <a:pt x="8361" y="61654"/>
                    <a:pt x="8351" y="61635"/>
                  </a:cubicBezTo>
                  <a:cubicBezTo>
                    <a:pt x="10581" y="58544"/>
                    <a:pt x="12650" y="55330"/>
                    <a:pt x="14678" y="52170"/>
                  </a:cubicBezTo>
                  <a:cubicBezTo>
                    <a:pt x="18367" y="46402"/>
                    <a:pt x="21887" y="40524"/>
                    <a:pt x="25666" y="34811"/>
                  </a:cubicBezTo>
                  <a:lnTo>
                    <a:pt x="25666" y="34811"/>
                  </a:lnTo>
                  <a:cubicBezTo>
                    <a:pt x="25032" y="42609"/>
                    <a:pt x="23848" y="50339"/>
                    <a:pt x="22816" y="58092"/>
                  </a:cubicBezTo>
                  <a:cubicBezTo>
                    <a:pt x="22803" y="58169"/>
                    <a:pt x="22873" y="58217"/>
                    <a:pt x="22940" y="58217"/>
                  </a:cubicBezTo>
                  <a:cubicBezTo>
                    <a:pt x="22988" y="58217"/>
                    <a:pt x="23034" y="58193"/>
                    <a:pt x="23049" y="58138"/>
                  </a:cubicBezTo>
                  <a:cubicBezTo>
                    <a:pt x="25078" y="49938"/>
                    <a:pt x="26044" y="41523"/>
                    <a:pt x="26803" y="33120"/>
                  </a:cubicBezTo>
                  <a:cubicBezTo>
                    <a:pt x="27044" y="32766"/>
                    <a:pt x="27285" y="32401"/>
                    <a:pt x="27530" y="32047"/>
                  </a:cubicBezTo>
                  <a:cubicBezTo>
                    <a:pt x="30201" y="28161"/>
                    <a:pt x="33030" y="24401"/>
                    <a:pt x="36016" y="20766"/>
                  </a:cubicBezTo>
                  <a:lnTo>
                    <a:pt x="36016" y="20766"/>
                  </a:lnTo>
                  <a:cubicBezTo>
                    <a:pt x="35972" y="23602"/>
                    <a:pt x="36097" y="26449"/>
                    <a:pt x="35998" y="29291"/>
                  </a:cubicBezTo>
                  <a:cubicBezTo>
                    <a:pt x="35889" y="32287"/>
                    <a:pt x="35377" y="35385"/>
                    <a:pt x="35612" y="38374"/>
                  </a:cubicBezTo>
                  <a:cubicBezTo>
                    <a:pt x="35619" y="38470"/>
                    <a:pt x="35700" y="38518"/>
                    <a:pt x="35784" y="38518"/>
                  </a:cubicBezTo>
                  <a:cubicBezTo>
                    <a:pt x="35862" y="38518"/>
                    <a:pt x="35941" y="38477"/>
                    <a:pt x="35963" y="38397"/>
                  </a:cubicBezTo>
                  <a:cubicBezTo>
                    <a:pt x="36850" y="35401"/>
                    <a:pt x="36816" y="32018"/>
                    <a:pt x="36966" y="28915"/>
                  </a:cubicBezTo>
                  <a:cubicBezTo>
                    <a:pt x="37109" y="25814"/>
                    <a:pt x="37289" y="22639"/>
                    <a:pt x="37031" y="19536"/>
                  </a:cubicBezTo>
                  <a:cubicBezTo>
                    <a:pt x="38805" y="17410"/>
                    <a:pt x="40632" y="15333"/>
                    <a:pt x="42513" y="13304"/>
                  </a:cubicBezTo>
                  <a:cubicBezTo>
                    <a:pt x="43583" y="12151"/>
                    <a:pt x="44674" y="11034"/>
                    <a:pt x="45779" y="9932"/>
                  </a:cubicBezTo>
                  <a:cubicBezTo>
                    <a:pt x="45805" y="9910"/>
                    <a:pt x="45829" y="9887"/>
                    <a:pt x="45852" y="9860"/>
                  </a:cubicBezTo>
                  <a:cubicBezTo>
                    <a:pt x="46709" y="9010"/>
                    <a:pt x="47567" y="8169"/>
                    <a:pt x="48440" y="7338"/>
                  </a:cubicBezTo>
                  <a:lnTo>
                    <a:pt x="48440" y="7338"/>
                  </a:lnTo>
                  <a:cubicBezTo>
                    <a:pt x="48348" y="9822"/>
                    <a:pt x="48692" y="12265"/>
                    <a:pt x="48971" y="14745"/>
                  </a:cubicBezTo>
                  <a:cubicBezTo>
                    <a:pt x="49356" y="18180"/>
                    <a:pt x="49191" y="21551"/>
                    <a:pt x="49206" y="24994"/>
                  </a:cubicBezTo>
                  <a:cubicBezTo>
                    <a:pt x="49205" y="25062"/>
                    <a:pt x="49266" y="25108"/>
                    <a:pt x="49323" y="25108"/>
                  </a:cubicBezTo>
                  <a:cubicBezTo>
                    <a:pt x="49362" y="25108"/>
                    <a:pt x="49398" y="25086"/>
                    <a:pt x="49411" y="25036"/>
                  </a:cubicBezTo>
                  <a:cubicBezTo>
                    <a:pt x="51098" y="18816"/>
                    <a:pt x="48970" y="12676"/>
                    <a:pt x="49626" y="6429"/>
                  </a:cubicBezTo>
                  <a:cubicBezTo>
                    <a:pt x="49630" y="6364"/>
                    <a:pt x="49626" y="6297"/>
                    <a:pt x="49611" y="6233"/>
                  </a:cubicBezTo>
                  <a:cubicBezTo>
                    <a:pt x="51712" y="4264"/>
                    <a:pt x="53847" y="2342"/>
                    <a:pt x="55995" y="419"/>
                  </a:cubicBezTo>
                  <a:lnTo>
                    <a:pt x="54768" y="1"/>
                  </a:ln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441" name="Google Shape;441;p35"/>
            <p:cNvSpPr/>
            <p:nvPr/>
          </p:nvSpPr>
          <p:spPr>
            <a:xfrm>
              <a:off x="6665575" y="-140275"/>
              <a:ext cx="1079725" cy="1082825"/>
            </a:xfrm>
            <a:custGeom>
              <a:avLst/>
              <a:gdLst/>
              <a:ahLst/>
              <a:cxnLst/>
              <a:rect l="l" t="t" r="r" b="b"/>
              <a:pathLst>
                <a:path w="43189" h="43313" extrusionOk="0">
                  <a:moveTo>
                    <a:pt x="1" y="1"/>
                  </a:moveTo>
                  <a:cubicBezTo>
                    <a:pt x="110" y="6666"/>
                    <a:pt x="3784" y="16578"/>
                    <a:pt x="19539" y="27783"/>
                  </a:cubicBezTo>
                  <a:cubicBezTo>
                    <a:pt x="28477" y="34139"/>
                    <a:pt x="34628" y="43312"/>
                    <a:pt x="34628" y="43312"/>
                  </a:cubicBezTo>
                  <a:cubicBezTo>
                    <a:pt x="34628" y="43312"/>
                    <a:pt x="43188" y="31783"/>
                    <a:pt x="41679" y="14711"/>
                  </a:cubicBezTo>
                  <a:cubicBezTo>
                    <a:pt x="41084" y="7966"/>
                    <a:pt x="38748" y="3243"/>
                    <a:pt x="36137" y="1"/>
                  </a:cubicBezTo>
                  <a:close/>
                </a:path>
              </a:pathLst>
            </a:custGeom>
            <a:solidFill>
              <a:srgbClr val="F3EAC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442" name="Google Shape;442;p35"/>
            <p:cNvSpPr/>
            <p:nvPr/>
          </p:nvSpPr>
          <p:spPr>
            <a:xfrm>
              <a:off x="6757875" y="-140300"/>
              <a:ext cx="200875" cy="168550"/>
            </a:xfrm>
            <a:custGeom>
              <a:avLst/>
              <a:gdLst/>
              <a:ahLst/>
              <a:cxnLst/>
              <a:rect l="l" t="t" r="r" b="b"/>
              <a:pathLst>
                <a:path w="8035" h="6742" extrusionOk="0">
                  <a:moveTo>
                    <a:pt x="6778" y="0"/>
                  </a:moveTo>
                  <a:cubicBezTo>
                    <a:pt x="5603" y="557"/>
                    <a:pt x="4483" y="1323"/>
                    <a:pt x="3490" y="2063"/>
                  </a:cubicBezTo>
                  <a:cubicBezTo>
                    <a:pt x="2046" y="3135"/>
                    <a:pt x="555" y="4608"/>
                    <a:pt x="54" y="6387"/>
                  </a:cubicBezTo>
                  <a:cubicBezTo>
                    <a:pt x="1" y="6578"/>
                    <a:pt x="160" y="6741"/>
                    <a:pt x="320" y="6741"/>
                  </a:cubicBezTo>
                  <a:cubicBezTo>
                    <a:pt x="393" y="6741"/>
                    <a:pt x="467" y="6707"/>
                    <a:pt x="521" y="6624"/>
                  </a:cubicBezTo>
                  <a:cubicBezTo>
                    <a:pt x="1561" y="5028"/>
                    <a:pt x="2578" y="3619"/>
                    <a:pt x="4139" y="2470"/>
                  </a:cubicBezTo>
                  <a:cubicBezTo>
                    <a:pt x="5369" y="1568"/>
                    <a:pt x="6816" y="920"/>
                    <a:pt x="8035" y="0"/>
                  </a:cubicBezTo>
                  <a:close/>
                </a:path>
              </a:pathLst>
            </a:custGeom>
            <a:solidFill>
              <a:srgbClr val="E255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443" name="Google Shape;443;p35"/>
            <p:cNvSpPr/>
            <p:nvPr/>
          </p:nvSpPr>
          <p:spPr>
            <a:xfrm>
              <a:off x="6881750" y="-140275"/>
              <a:ext cx="757250" cy="1055650"/>
            </a:xfrm>
            <a:custGeom>
              <a:avLst/>
              <a:gdLst/>
              <a:ahLst/>
              <a:cxnLst/>
              <a:rect l="l" t="t" r="r" b="b"/>
              <a:pathLst>
                <a:path w="30290" h="42226" extrusionOk="0">
                  <a:moveTo>
                    <a:pt x="3488" y="1"/>
                  </a:moveTo>
                  <a:cubicBezTo>
                    <a:pt x="3699" y="555"/>
                    <a:pt x="3933" y="1103"/>
                    <a:pt x="4173" y="1644"/>
                  </a:cubicBezTo>
                  <a:cubicBezTo>
                    <a:pt x="5034" y="3548"/>
                    <a:pt x="6120" y="5253"/>
                    <a:pt x="7337" y="6861"/>
                  </a:cubicBezTo>
                  <a:cubicBezTo>
                    <a:pt x="5599" y="7415"/>
                    <a:pt x="4411" y="9007"/>
                    <a:pt x="3338" y="10409"/>
                  </a:cubicBezTo>
                  <a:cubicBezTo>
                    <a:pt x="1840" y="12358"/>
                    <a:pt x="601" y="14399"/>
                    <a:pt x="37" y="16807"/>
                  </a:cubicBezTo>
                  <a:cubicBezTo>
                    <a:pt x="0" y="16962"/>
                    <a:pt x="112" y="17066"/>
                    <a:pt x="229" y="17066"/>
                  </a:cubicBezTo>
                  <a:cubicBezTo>
                    <a:pt x="299" y="17066"/>
                    <a:pt x="372" y="17028"/>
                    <a:pt x="414" y="16939"/>
                  </a:cubicBezTo>
                  <a:cubicBezTo>
                    <a:pt x="2087" y="13427"/>
                    <a:pt x="4373" y="9493"/>
                    <a:pt x="7770" y="7427"/>
                  </a:cubicBezTo>
                  <a:cubicBezTo>
                    <a:pt x="8667" y="8570"/>
                    <a:pt x="9624" y="9672"/>
                    <a:pt x="10614" y="10757"/>
                  </a:cubicBezTo>
                  <a:cubicBezTo>
                    <a:pt x="8874" y="11921"/>
                    <a:pt x="7657" y="14066"/>
                    <a:pt x="6713" y="15879"/>
                  </a:cubicBezTo>
                  <a:cubicBezTo>
                    <a:pt x="5739" y="17755"/>
                    <a:pt x="4821" y="19971"/>
                    <a:pt x="4812" y="22116"/>
                  </a:cubicBezTo>
                  <a:cubicBezTo>
                    <a:pt x="4812" y="22224"/>
                    <a:pt x="4894" y="22287"/>
                    <a:pt x="4976" y="22287"/>
                  </a:cubicBezTo>
                  <a:cubicBezTo>
                    <a:pt x="5035" y="22287"/>
                    <a:pt x="5095" y="22254"/>
                    <a:pt x="5124" y="22183"/>
                  </a:cubicBezTo>
                  <a:cubicBezTo>
                    <a:pt x="5957" y="20236"/>
                    <a:pt x="6462" y="18208"/>
                    <a:pt x="7453" y="16315"/>
                  </a:cubicBezTo>
                  <a:cubicBezTo>
                    <a:pt x="8434" y="14440"/>
                    <a:pt x="9927" y="12947"/>
                    <a:pt x="10962" y="11144"/>
                  </a:cubicBezTo>
                  <a:cubicBezTo>
                    <a:pt x="11623" y="11867"/>
                    <a:pt x="12292" y="12586"/>
                    <a:pt x="12961" y="13313"/>
                  </a:cubicBezTo>
                  <a:cubicBezTo>
                    <a:pt x="13638" y="14044"/>
                    <a:pt x="14297" y="14790"/>
                    <a:pt x="14941" y="15550"/>
                  </a:cubicBezTo>
                  <a:cubicBezTo>
                    <a:pt x="13491" y="16848"/>
                    <a:pt x="12330" y="18718"/>
                    <a:pt x="11391" y="20382"/>
                  </a:cubicBezTo>
                  <a:cubicBezTo>
                    <a:pt x="10446" y="22062"/>
                    <a:pt x="9640" y="23838"/>
                    <a:pt x="9507" y="25778"/>
                  </a:cubicBezTo>
                  <a:cubicBezTo>
                    <a:pt x="9497" y="25898"/>
                    <a:pt x="9596" y="25969"/>
                    <a:pt x="9692" y="25969"/>
                  </a:cubicBezTo>
                  <a:cubicBezTo>
                    <a:pt x="9761" y="25969"/>
                    <a:pt x="9828" y="25933"/>
                    <a:pt x="9856" y="25854"/>
                  </a:cubicBezTo>
                  <a:cubicBezTo>
                    <a:pt x="10513" y="23919"/>
                    <a:pt x="11279" y="22073"/>
                    <a:pt x="12350" y="20328"/>
                  </a:cubicBezTo>
                  <a:cubicBezTo>
                    <a:pt x="13266" y="18844"/>
                    <a:pt x="14446" y="17555"/>
                    <a:pt x="15423" y="16129"/>
                  </a:cubicBezTo>
                  <a:cubicBezTo>
                    <a:pt x="17044" y="18083"/>
                    <a:pt x="18550" y="20128"/>
                    <a:pt x="19884" y="22286"/>
                  </a:cubicBezTo>
                  <a:cubicBezTo>
                    <a:pt x="18716" y="23443"/>
                    <a:pt x="17827" y="24939"/>
                    <a:pt x="17095" y="26385"/>
                  </a:cubicBezTo>
                  <a:cubicBezTo>
                    <a:pt x="16504" y="27554"/>
                    <a:pt x="15377" y="29470"/>
                    <a:pt x="15876" y="30822"/>
                  </a:cubicBezTo>
                  <a:cubicBezTo>
                    <a:pt x="15902" y="30897"/>
                    <a:pt x="15973" y="30930"/>
                    <a:pt x="16045" y="30930"/>
                  </a:cubicBezTo>
                  <a:cubicBezTo>
                    <a:pt x="16148" y="30930"/>
                    <a:pt x="16254" y="30864"/>
                    <a:pt x="16246" y="30752"/>
                  </a:cubicBezTo>
                  <a:cubicBezTo>
                    <a:pt x="16172" y="29300"/>
                    <a:pt x="17524" y="27168"/>
                    <a:pt x="18205" y="25978"/>
                  </a:cubicBezTo>
                  <a:cubicBezTo>
                    <a:pt x="18816" y="24901"/>
                    <a:pt x="19577" y="23950"/>
                    <a:pt x="20293" y="22956"/>
                  </a:cubicBezTo>
                  <a:cubicBezTo>
                    <a:pt x="20928" y="24020"/>
                    <a:pt x="21523" y="25105"/>
                    <a:pt x="22063" y="26223"/>
                  </a:cubicBezTo>
                  <a:cubicBezTo>
                    <a:pt x="22700" y="27537"/>
                    <a:pt x="23264" y="28884"/>
                    <a:pt x="23751" y="30261"/>
                  </a:cubicBezTo>
                  <a:cubicBezTo>
                    <a:pt x="23719" y="30281"/>
                    <a:pt x="23684" y="30303"/>
                    <a:pt x="23664" y="30344"/>
                  </a:cubicBezTo>
                  <a:cubicBezTo>
                    <a:pt x="23095" y="31255"/>
                    <a:pt x="22612" y="32223"/>
                    <a:pt x="22101" y="33167"/>
                  </a:cubicBezTo>
                  <a:cubicBezTo>
                    <a:pt x="21640" y="34015"/>
                    <a:pt x="21108" y="34897"/>
                    <a:pt x="20854" y="35832"/>
                  </a:cubicBezTo>
                  <a:cubicBezTo>
                    <a:pt x="20814" y="35985"/>
                    <a:pt x="20933" y="36107"/>
                    <a:pt x="21058" y="36107"/>
                  </a:cubicBezTo>
                  <a:cubicBezTo>
                    <a:pt x="21116" y="36107"/>
                    <a:pt x="21175" y="36081"/>
                    <a:pt x="21220" y="36019"/>
                  </a:cubicBezTo>
                  <a:cubicBezTo>
                    <a:pt x="21835" y="35151"/>
                    <a:pt x="22309" y="34157"/>
                    <a:pt x="22820" y="33221"/>
                  </a:cubicBezTo>
                  <a:cubicBezTo>
                    <a:pt x="23232" y="32468"/>
                    <a:pt x="23659" y="31716"/>
                    <a:pt x="23976" y="30914"/>
                  </a:cubicBezTo>
                  <a:cubicBezTo>
                    <a:pt x="24304" y="31900"/>
                    <a:pt x="24591" y="32897"/>
                    <a:pt x="24829" y="33907"/>
                  </a:cubicBezTo>
                  <a:cubicBezTo>
                    <a:pt x="25478" y="36627"/>
                    <a:pt x="25552" y="39329"/>
                    <a:pt x="25830" y="42095"/>
                  </a:cubicBezTo>
                  <a:cubicBezTo>
                    <a:pt x="25840" y="42186"/>
                    <a:pt x="25904" y="42225"/>
                    <a:pt x="25973" y="42225"/>
                  </a:cubicBezTo>
                  <a:cubicBezTo>
                    <a:pt x="26058" y="42225"/>
                    <a:pt x="26151" y="42167"/>
                    <a:pt x="26167" y="42073"/>
                  </a:cubicBezTo>
                  <a:cubicBezTo>
                    <a:pt x="26803" y="38401"/>
                    <a:pt x="26043" y="34374"/>
                    <a:pt x="24808" y="30710"/>
                  </a:cubicBezTo>
                  <a:lnTo>
                    <a:pt x="24808" y="30710"/>
                  </a:lnTo>
                  <a:cubicBezTo>
                    <a:pt x="25415" y="30793"/>
                    <a:pt x="26019" y="30939"/>
                    <a:pt x="26576" y="31168"/>
                  </a:cubicBezTo>
                  <a:cubicBezTo>
                    <a:pt x="27469" y="31534"/>
                    <a:pt x="28060" y="32228"/>
                    <a:pt x="28887" y="32659"/>
                  </a:cubicBezTo>
                  <a:cubicBezTo>
                    <a:pt x="28930" y="32682"/>
                    <a:pt x="28976" y="32692"/>
                    <a:pt x="29020" y="32692"/>
                  </a:cubicBezTo>
                  <a:cubicBezTo>
                    <a:pt x="29190" y="32692"/>
                    <a:pt x="29334" y="32539"/>
                    <a:pt x="29248" y="32344"/>
                  </a:cubicBezTo>
                  <a:cubicBezTo>
                    <a:pt x="28572" y="30849"/>
                    <a:pt x="26543" y="30261"/>
                    <a:pt x="24879" y="30261"/>
                  </a:cubicBezTo>
                  <a:cubicBezTo>
                    <a:pt x="24803" y="30261"/>
                    <a:pt x="24728" y="30263"/>
                    <a:pt x="24654" y="30265"/>
                  </a:cubicBezTo>
                  <a:cubicBezTo>
                    <a:pt x="24292" y="29230"/>
                    <a:pt x="23897" y="28228"/>
                    <a:pt x="23486" y="27276"/>
                  </a:cubicBezTo>
                  <a:cubicBezTo>
                    <a:pt x="22720" y="25513"/>
                    <a:pt x="21827" y="23813"/>
                    <a:pt x="20838" y="22170"/>
                  </a:cubicBezTo>
                  <a:cubicBezTo>
                    <a:pt x="20848" y="22149"/>
                    <a:pt x="20858" y="22126"/>
                    <a:pt x="20867" y="22104"/>
                  </a:cubicBezTo>
                  <a:cubicBezTo>
                    <a:pt x="22401" y="22316"/>
                    <a:pt x="23901" y="22448"/>
                    <a:pt x="25390" y="22996"/>
                  </a:cubicBezTo>
                  <a:cubicBezTo>
                    <a:pt x="27049" y="23607"/>
                    <a:pt x="28384" y="24627"/>
                    <a:pt x="29888" y="25496"/>
                  </a:cubicBezTo>
                  <a:cubicBezTo>
                    <a:pt x="29927" y="25518"/>
                    <a:pt x="29967" y="25528"/>
                    <a:pt x="30004" y="25528"/>
                  </a:cubicBezTo>
                  <a:cubicBezTo>
                    <a:pt x="30166" y="25528"/>
                    <a:pt x="30290" y="25339"/>
                    <a:pt x="30171" y="25184"/>
                  </a:cubicBezTo>
                  <a:cubicBezTo>
                    <a:pt x="28429" y="22929"/>
                    <a:pt x="24846" y="21442"/>
                    <a:pt x="21812" y="21442"/>
                  </a:cubicBezTo>
                  <a:cubicBezTo>
                    <a:pt x="21342" y="21442"/>
                    <a:pt x="20886" y="21478"/>
                    <a:pt x="20452" y="21551"/>
                  </a:cubicBezTo>
                  <a:cubicBezTo>
                    <a:pt x="19199" y="19544"/>
                    <a:pt x="17798" y="17626"/>
                    <a:pt x="16302" y="15796"/>
                  </a:cubicBezTo>
                  <a:cubicBezTo>
                    <a:pt x="17496" y="15776"/>
                    <a:pt x="18687" y="15676"/>
                    <a:pt x="19882" y="15676"/>
                  </a:cubicBezTo>
                  <a:cubicBezTo>
                    <a:pt x="20413" y="15676"/>
                    <a:pt x="20945" y="15696"/>
                    <a:pt x="21478" y="15751"/>
                  </a:cubicBezTo>
                  <a:cubicBezTo>
                    <a:pt x="23573" y="15963"/>
                    <a:pt x="25253" y="16712"/>
                    <a:pt x="27153" y="17543"/>
                  </a:cubicBezTo>
                  <a:cubicBezTo>
                    <a:pt x="27198" y="17563"/>
                    <a:pt x="27240" y="17572"/>
                    <a:pt x="27278" y="17572"/>
                  </a:cubicBezTo>
                  <a:cubicBezTo>
                    <a:pt x="27530" y="17572"/>
                    <a:pt x="27625" y="17191"/>
                    <a:pt x="27424" y="17014"/>
                  </a:cubicBezTo>
                  <a:cubicBezTo>
                    <a:pt x="25566" y="15392"/>
                    <a:pt x="22735" y="14765"/>
                    <a:pt x="19992" y="14765"/>
                  </a:cubicBezTo>
                  <a:cubicBezTo>
                    <a:pt x="18531" y="14765"/>
                    <a:pt x="17095" y="14943"/>
                    <a:pt x="15844" y="15244"/>
                  </a:cubicBezTo>
                  <a:cubicBezTo>
                    <a:pt x="15720" y="15094"/>
                    <a:pt x="15599" y="14939"/>
                    <a:pt x="15474" y="14790"/>
                  </a:cubicBezTo>
                  <a:cubicBezTo>
                    <a:pt x="14236" y="13335"/>
                    <a:pt x="12922" y="11945"/>
                    <a:pt x="11636" y="10541"/>
                  </a:cubicBezTo>
                  <a:cubicBezTo>
                    <a:pt x="13943" y="9830"/>
                    <a:pt x="16428" y="9442"/>
                    <a:pt x="18855" y="9442"/>
                  </a:cubicBezTo>
                  <a:cubicBezTo>
                    <a:pt x="19109" y="9442"/>
                    <a:pt x="19362" y="9446"/>
                    <a:pt x="19615" y="9455"/>
                  </a:cubicBezTo>
                  <a:cubicBezTo>
                    <a:pt x="22417" y="9550"/>
                    <a:pt x="24921" y="10398"/>
                    <a:pt x="27569" y="11205"/>
                  </a:cubicBezTo>
                  <a:cubicBezTo>
                    <a:pt x="27595" y="11213"/>
                    <a:pt x="27620" y="11216"/>
                    <a:pt x="27645" y="11216"/>
                  </a:cubicBezTo>
                  <a:cubicBezTo>
                    <a:pt x="27878" y="11216"/>
                    <a:pt x="28035" y="10891"/>
                    <a:pt x="27802" y="10748"/>
                  </a:cubicBezTo>
                  <a:cubicBezTo>
                    <a:pt x="25383" y="9275"/>
                    <a:pt x="22501" y="8630"/>
                    <a:pt x="19600" y="8630"/>
                  </a:cubicBezTo>
                  <a:cubicBezTo>
                    <a:pt x="16766" y="8630"/>
                    <a:pt x="13915" y="9246"/>
                    <a:pt x="11462" y="10309"/>
                  </a:cubicBezTo>
                  <a:cubicBezTo>
                    <a:pt x="11452" y="10312"/>
                    <a:pt x="11443" y="10318"/>
                    <a:pt x="11438" y="10326"/>
                  </a:cubicBezTo>
                  <a:cubicBezTo>
                    <a:pt x="9787" y="8516"/>
                    <a:pt x="8190" y="6674"/>
                    <a:pt x="6855" y="4620"/>
                  </a:cubicBezTo>
                  <a:cubicBezTo>
                    <a:pt x="9071" y="4129"/>
                    <a:pt x="11258" y="3721"/>
                    <a:pt x="13532" y="3721"/>
                  </a:cubicBezTo>
                  <a:cubicBezTo>
                    <a:pt x="13835" y="3721"/>
                    <a:pt x="14140" y="3728"/>
                    <a:pt x="14447" y="3744"/>
                  </a:cubicBezTo>
                  <a:cubicBezTo>
                    <a:pt x="17295" y="3881"/>
                    <a:pt x="19744" y="4750"/>
                    <a:pt x="22372" y="5751"/>
                  </a:cubicBezTo>
                  <a:cubicBezTo>
                    <a:pt x="22404" y="5764"/>
                    <a:pt x="22434" y="5769"/>
                    <a:pt x="22462" y="5769"/>
                  </a:cubicBezTo>
                  <a:cubicBezTo>
                    <a:pt x="22673" y="5769"/>
                    <a:pt x="22779" y="5463"/>
                    <a:pt x="22588" y="5323"/>
                  </a:cubicBezTo>
                  <a:cubicBezTo>
                    <a:pt x="20286" y="3608"/>
                    <a:pt x="17024" y="2845"/>
                    <a:pt x="13776" y="2845"/>
                  </a:cubicBezTo>
                  <a:cubicBezTo>
                    <a:pt x="11206" y="2845"/>
                    <a:pt x="8644" y="3322"/>
                    <a:pt x="6572" y="4184"/>
                  </a:cubicBezTo>
                  <a:cubicBezTo>
                    <a:pt x="6194" y="3582"/>
                    <a:pt x="5840" y="2962"/>
                    <a:pt x="5516" y="2318"/>
                  </a:cubicBezTo>
                  <a:cubicBezTo>
                    <a:pt x="5134" y="1555"/>
                    <a:pt x="4789" y="782"/>
                    <a:pt x="4481" y="1"/>
                  </a:cubicBezTo>
                  <a:close/>
                </a:path>
              </a:pathLst>
            </a:custGeom>
            <a:solidFill>
              <a:srgbClr val="E255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endParaRPr>
            </a:p>
          </p:txBody>
        </p:sp>
      </p:grpSp>
      <p:sp>
        <p:nvSpPr>
          <p:cNvPr id="18" name="Rounded Rectangle 35">
            <a:extLst>
              <a:ext uri="{FF2B5EF4-FFF2-40B4-BE49-F238E27FC236}">
                <a16:creationId xmlns:a16="http://schemas.microsoft.com/office/drawing/2014/main" id="{8B79DA33-01D8-47C3-B071-C637303EA366}"/>
              </a:ext>
            </a:extLst>
          </p:cNvPr>
          <p:cNvSpPr/>
          <p:nvPr/>
        </p:nvSpPr>
        <p:spPr bwMode="auto">
          <a:xfrm>
            <a:off x="517353" y="1459058"/>
            <a:ext cx="9363727" cy="1163104"/>
          </a:xfrm>
          <a:prstGeom prst="roundRect">
            <a:avLst/>
          </a:prstGeom>
          <a:solidFill>
            <a:srgbClr val="FFFFCC"/>
          </a:solidFill>
          <a:ln w="9525" cap="flat" cmpd="sng" algn="ctr">
            <a:solidFill>
              <a:srgbClr val="FF9933"/>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lumMod val="95000"/>
                  <a:lumOff val="5000"/>
                </a:srgbClr>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21" name="Text Box 8">
            <a:extLst>
              <a:ext uri="{FF2B5EF4-FFF2-40B4-BE49-F238E27FC236}">
                <a16:creationId xmlns:a16="http://schemas.microsoft.com/office/drawing/2014/main" id="{76358A31-5D76-4883-84AB-B2C14D6F1AE0}"/>
              </a:ext>
            </a:extLst>
          </p:cNvPr>
          <p:cNvSpPr txBox="1">
            <a:spLocks noChangeArrowheads="1"/>
          </p:cNvSpPr>
          <p:nvPr/>
        </p:nvSpPr>
        <p:spPr bwMode="auto">
          <a:xfrm>
            <a:off x="139943" y="351662"/>
            <a:ext cx="2603257" cy="61555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Câu</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hỏi</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1: </a:t>
            </a:r>
            <a:endParaRPr kumimoji="0" lang="vi-VN"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22" name="Rectangle 21" descr="B32">
            <a:extLst>
              <a:ext uri="{FF2B5EF4-FFF2-40B4-BE49-F238E27FC236}">
                <a16:creationId xmlns:a16="http://schemas.microsoft.com/office/drawing/2014/main" id="{8F971D62-9369-4C8D-B4C6-48A240CC7072}"/>
              </a:ext>
            </a:extLst>
          </p:cNvPr>
          <p:cNvSpPr>
            <a:spLocks noChangeArrowheads="1" noChangeShapeType="1" noTextEdit="1"/>
          </p:cNvSpPr>
          <p:nvPr/>
        </p:nvSpPr>
        <p:spPr bwMode="auto">
          <a:xfrm>
            <a:off x="4963926" y="1477825"/>
            <a:ext cx="5086350" cy="68580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0" cap="none" spc="0" normalizeH="0" baseline="0" noProof="0">
              <a:ln w="28575">
                <a:solidFill>
                  <a:srgbClr val="800000"/>
                </a:solidFill>
                <a:round/>
                <a:headEnd/>
                <a:tailEnd/>
              </a:ln>
              <a:blipFill dpi="0" rotWithShape="1">
                <a:blip r:embed="rId3"/>
                <a:srcRect/>
                <a:stretch>
                  <a:fillRect/>
                </a:stretch>
              </a:blipFill>
              <a:effectLst>
                <a:outerShdw dist="107763" dir="18900000" algn="ctr" rotWithShape="0">
                  <a:srgbClr val="868686">
                    <a:alpha val="50000"/>
                  </a:srgbClr>
                </a:outerShdw>
              </a:effectLst>
              <a:uLnTx/>
              <a:uFillTx/>
              <a:latin typeface="Arial"/>
              <a:ea typeface="+mn-ea"/>
              <a:cs typeface="Arial" panose="020B0604020202020204" pitchFamily="34" charset="0"/>
            </a:endParaRPr>
          </a:p>
        </p:txBody>
      </p:sp>
      <p:sp>
        <p:nvSpPr>
          <p:cNvPr id="23" name="Rounded Rectangle 19">
            <a:extLst>
              <a:ext uri="{FF2B5EF4-FFF2-40B4-BE49-F238E27FC236}">
                <a16:creationId xmlns:a16="http://schemas.microsoft.com/office/drawing/2014/main" id="{9F5558FE-01D6-4E3A-A205-206F08CD0BF6}"/>
              </a:ext>
            </a:extLst>
          </p:cNvPr>
          <p:cNvSpPr/>
          <p:nvPr/>
        </p:nvSpPr>
        <p:spPr bwMode="auto">
          <a:xfrm>
            <a:off x="2284734" y="3352800"/>
            <a:ext cx="7424992" cy="2580772"/>
          </a:xfrm>
          <a:prstGeom prst="roundRect">
            <a:avLst/>
          </a:prstGeom>
          <a:solidFill>
            <a:srgbClr val="D9EDEF"/>
          </a:solidFill>
          <a:ln w="9525" cap="flat" cmpd="sng" algn="ctr">
            <a:solidFill>
              <a:srgbClr val="FF9933"/>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lumMod val="95000"/>
                  <a:lumOff val="5000"/>
                </a:srgbClr>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24" name="Text Box 29717">
            <a:extLst>
              <a:ext uri="{FF2B5EF4-FFF2-40B4-BE49-F238E27FC236}">
                <a16:creationId xmlns:a16="http://schemas.microsoft.com/office/drawing/2014/main" id="{594365F8-F523-4AC0-BBE8-6F690024B274}"/>
              </a:ext>
            </a:extLst>
          </p:cNvPr>
          <p:cNvSpPr txBox="1">
            <a:spLocks noChangeArrowheads="1"/>
          </p:cNvSpPr>
          <p:nvPr/>
        </p:nvSpPr>
        <p:spPr bwMode="auto">
          <a:xfrm>
            <a:off x="2239323" y="3206740"/>
            <a:ext cx="1670050" cy="584775"/>
          </a:xfrm>
          <a:prstGeom prst="rect">
            <a:avLst/>
          </a:prstGeom>
          <a:solidFill>
            <a:schemeClr val="accent5">
              <a:lumMod val="75000"/>
            </a:schemeClr>
          </a:solidFill>
          <a:ln>
            <a:noFill/>
          </a:ln>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Trả</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lời</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id="{11EDA252-2B1C-43BB-BD61-F1E7B484CA29}"/>
              </a:ext>
            </a:extLst>
          </p:cNvPr>
          <p:cNvSpPr txBox="1">
            <a:spLocks noChangeArrowheads="1"/>
          </p:cNvSpPr>
          <p:nvPr/>
        </p:nvSpPr>
        <p:spPr bwMode="auto">
          <a:xfrm>
            <a:off x="622374" y="1443801"/>
            <a:ext cx="9416559" cy="117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15000"/>
              </a:lnSpc>
              <a:spcBef>
                <a:spcPct val="20000"/>
              </a:spcBef>
              <a:spcAft>
                <a:spcPts val="1000"/>
              </a:spcAft>
              <a:buClrTx/>
              <a:buSzTx/>
              <a:buFontTx/>
              <a:buNone/>
              <a:tabLst/>
              <a:defRPr/>
            </a:pPr>
            <a:r>
              <a:rPr lang="en-US" b="1">
                <a:effectLst/>
                <a:latin typeface="Times New Roman" panose="02020603050405020304" pitchFamily="18" charset="0"/>
                <a:ea typeface="Calibri" panose="020F0502020204030204" pitchFamily="34" charset="0"/>
              </a:rPr>
              <a:t>a, Cây bạch dương mẹ đã làm những gì để bảo vệ con trong cơn giông tố? </a:t>
            </a:r>
            <a:endParaRPr kumimoji="0" 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D81D5633-C8C0-481F-AF55-F113EA46BA41}"/>
              </a:ext>
            </a:extLst>
          </p:cNvPr>
          <p:cNvSpPr txBox="1">
            <a:spLocks noChangeArrowheads="1"/>
          </p:cNvSpPr>
          <p:nvPr/>
        </p:nvSpPr>
        <p:spPr bwMode="auto">
          <a:xfrm>
            <a:off x="2482274" y="3897683"/>
            <a:ext cx="7227452" cy="174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fontAlgn="auto">
              <a:lnSpc>
                <a:spcPct val="115000"/>
              </a:lnSpc>
              <a:spcBef>
                <a:spcPct val="20000"/>
              </a:spcBef>
              <a:spcAft>
                <a:spcPts val="1000"/>
              </a:spcAft>
              <a:buClrTx/>
              <a:buSzTx/>
              <a:buFontTx/>
              <a:buNone/>
              <a:tabLst/>
              <a:defRPr kumimoji="0" sz="3200" b="0" i="0" u="none" strike="noStrike" cap="none" spc="0" normalizeH="0" baseline="0">
                <a:ln>
                  <a:noFill/>
                </a:ln>
                <a:solidFill>
                  <a:srgbClr val="000000"/>
                </a:solidFill>
                <a:effectLst/>
                <a:uLnTx/>
                <a:uFillTx/>
                <a:latin typeface="Times New Roman" panose="02020603050405020304" pitchFamily="18" charset="0"/>
                <a:cs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lvl="0">
              <a:defRPr/>
            </a:pPr>
            <a:r>
              <a:rPr lang="en-US"/>
              <a:t>	Cây bạch dương mẹ cố hết sức để không bốc cháy; đứng vững, xòe cành ôm chặt các con.</a:t>
            </a:r>
            <a:endPar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5"/>
          <p:cNvSpPr/>
          <p:nvPr/>
        </p:nvSpPr>
        <p:spPr>
          <a:xfrm flipH="1">
            <a:off x="5997230" y="-165183"/>
            <a:ext cx="8587329" cy="7188365"/>
          </a:xfrm>
          <a:custGeom>
            <a:avLst/>
            <a:gdLst/>
            <a:ahLst/>
            <a:cxnLst/>
            <a:rect l="l" t="t" r="r" b="b"/>
            <a:pathLst>
              <a:path w="282416" h="208681" extrusionOk="0">
                <a:moveTo>
                  <a:pt x="0" y="0"/>
                </a:moveTo>
                <a:lnTo>
                  <a:pt x="0" y="208681"/>
                </a:lnTo>
                <a:lnTo>
                  <a:pt x="282416" y="208681"/>
                </a:lnTo>
                <a:cubicBezTo>
                  <a:pt x="276843" y="196154"/>
                  <a:pt x="271672" y="183426"/>
                  <a:pt x="259101" y="180305"/>
                </a:cubicBezTo>
                <a:cubicBezTo>
                  <a:pt x="256609" y="179688"/>
                  <a:pt x="254040" y="179555"/>
                  <a:pt x="251452" y="179555"/>
                </a:cubicBezTo>
                <a:cubicBezTo>
                  <a:pt x="249497" y="179555"/>
                  <a:pt x="247531" y="179631"/>
                  <a:pt x="245581" y="179631"/>
                </a:cubicBezTo>
                <a:cubicBezTo>
                  <a:pt x="242559" y="179631"/>
                  <a:pt x="239574" y="179449"/>
                  <a:pt x="236721" y="178522"/>
                </a:cubicBezTo>
                <a:cubicBezTo>
                  <a:pt x="222678" y="173930"/>
                  <a:pt x="220004" y="154961"/>
                  <a:pt x="223303" y="140584"/>
                </a:cubicBezTo>
                <a:cubicBezTo>
                  <a:pt x="226579" y="126207"/>
                  <a:pt x="233266" y="111339"/>
                  <a:pt x="228674" y="97297"/>
                </a:cubicBezTo>
                <a:cubicBezTo>
                  <a:pt x="222723" y="79108"/>
                  <a:pt x="201191" y="71730"/>
                  <a:pt x="188463" y="57420"/>
                </a:cubicBezTo>
                <a:cubicBezTo>
                  <a:pt x="174755" y="42039"/>
                  <a:pt x="173462" y="17587"/>
                  <a:pt x="183738" y="0"/>
                </a:cubicBezTo>
                <a:close/>
              </a:path>
            </a:pathLst>
          </a:custGeom>
          <a:solidFill>
            <a:srgbClr val="82B6A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nvGrpSpPr>
          <p:cNvPr id="438" name="Google Shape;438;p35"/>
          <p:cNvGrpSpPr/>
          <p:nvPr/>
        </p:nvGrpSpPr>
        <p:grpSpPr>
          <a:xfrm>
            <a:off x="8793450" y="123230"/>
            <a:ext cx="3705680" cy="2983863"/>
            <a:chOff x="6665575" y="-152400"/>
            <a:chExt cx="2779260" cy="2237897"/>
          </a:xfrm>
        </p:grpSpPr>
        <p:sp>
          <p:nvSpPr>
            <p:cNvPr id="439" name="Google Shape;439;p35"/>
            <p:cNvSpPr/>
            <p:nvPr/>
          </p:nvSpPr>
          <p:spPr>
            <a:xfrm>
              <a:off x="7259175" y="-152400"/>
              <a:ext cx="2185660" cy="2237897"/>
            </a:xfrm>
            <a:custGeom>
              <a:avLst/>
              <a:gdLst/>
              <a:ahLst/>
              <a:cxnLst/>
              <a:rect l="l" t="t" r="r" b="b"/>
              <a:pathLst>
                <a:path w="70963" h="72659" extrusionOk="0">
                  <a:moveTo>
                    <a:pt x="64733" y="0"/>
                  </a:moveTo>
                  <a:cubicBezTo>
                    <a:pt x="63134" y="736"/>
                    <a:pt x="61369" y="1390"/>
                    <a:pt x="59504" y="1834"/>
                  </a:cubicBezTo>
                  <a:cubicBezTo>
                    <a:pt x="58634" y="2041"/>
                    <a:pt x="57651" y="2126"/>
                    <a:pt x="56586" y="2126"/>
                  </a:cubicBezTo>
                  <a:cubicBezTo>
                    <a:pt x="51720" y="2126"/>
                    <a:pt x="45131" y="357"/>
                    <a:pt x="39622" y="357"/>
                  </a:cubicBezTo>
                  <a:cubicBezTo>
                    <a:pt x="36109" y="357"/>
                    <a:pt x="33035" y="1076"/>
                    <a:pt x="31127" y="3431"/>
                  </a:cubicBezTo>
                  <a:cubicBezTo>
                    <a:pt x="25564" y="10288"/>
                    <a:pt x="45152" y="11388"/>
                    <a:pt x="42469" y="16182"/>
                  </a:cubicBezTo>
                  <a:cubicBezTo>
                    <a:pt x="41642" y="17661"/>
                    <a:pt x="39422" y="18003"/>
                    <a:pt x="36604" y="18003"/>
                  </a:cubicBezTo>
                  <a:cubicBezTo>
                    <a:pt x="34179" y="18003"/>
                    <a:pt x="31311" y="17749"/>
                    <a:pt x="28505" y="17749"/>
                  </a:cubicBezTo>
                  <a:cubicBezTo>
                    <a:pt x="23996" y="17749"/>
                    <a:pt x="19647" y="18403"/>
                    <a:pt x="17549" y="21807"/>
                  </a:cubicBezTo>
                  <a:cubicBezTo>
                    <a:pt x="12626" y="29801"/>
                    <a:pt x="36192" y="26278"/>
                    <a:pt x="34692" y="30256"/>
                  </a:cubicBezTo>
                  <a:cubicBezTo>
                    <a:pt x="33191" y="34238"/>
                    <a:pt x="11928" y="37068"/>
                    <a:pt x="9416" y="46694"/>
                  </a:cubicBezTo>
                  <a:cubicBezTo>
                    <a:pt x="8769" y="49172"/>
                    <a:pt x="9329" y="50061"/>
                    <a:pt x="10550" y="50061"/>
                  </a:cubicBezTo>
                  <a:cubicBezTo>
                    <a:pt x="13660" y="50061"/>
                    <a:pt x="21057" y="44292"/>
                    <a:pt x="23738" y="44292"/>
                  </a:cubicBezTo>
                  <a:cubicBezTo>
                    <a:pt x="24094" y="44292"/>
                    <a:pt x="24366" y="44393"/>
                    <a:pt x="24535" y="44624"/>
                  </a:cubicBezTo>
                  <a:cubicBezTo>
                    <a:pt x="26471" y="47270"/>
                    <a:pt x="1" y="67964"/>
                    <a:pt x="11631" y="72185"/>
                  </a:cubicBezTo>
                  <a:cubicBezTo>
                    <a:pt x="12522" y="72508"/>
                    <a:pt x="13371" y="72658"/>
                    <a:pt x="14181" y="72658"/>
                  </a:cubicBezTo>
                  <a:cubicBezTo>
                    <a:pt x="23936" y="72658"/>
                    <a:pt x="27911" y="50884"/>
                    <a:pt x="30450" y="48769"/>
                  </a:cubicBezTo>
                  <a:cubicBezTo>
                    <a:pt x="30585" y="48657"/>
                    <a:pt x="30694" y="48603"/>
                    <a:pt x="30780" y="48603"/>
                  </a:cubicBezTo>
                  <a:cubicBezTo>
                    <a:pt x="32343" y="48603"/>
                    <a:pt x="26139" y="66432"/>
                    <a:pt x="31074" y="66432"/>
                  </a:cubicBezTo>
                  <a:cubicBezTo>
                    <a:pt x="31360" y="66432"/>
                    <a:pt x="31683" y="66372"/>
                    <a:pt x="32048" y="66245"/>
                  </a:cubicBezTo>
                  <a:cubicBezTo>
                    <a:pt x="39044" y="63807"/>
                    <a:pt x="38543" y="42434"/>
                    <a:pt x="41914" y="38597"/>
                  </a:cubicBezTo>
                  <a:cubicBezTo>
                    <a:pt x="42253" y="38211"/>
                    <a:pt x="42498" y="38039"/>
                    <a:pt x="42668" y="38039"/>
                  </a:cubicBezTo>
                  <a:cubicBezTo>
                    <a:pt x="44075" y="38039"/>
                    <a:pt x="40407" y="49805"/>
                    <a:pt x="43347" y="49805"/>
                  </a:cubicBezTo>
                  <a:cubicBezTo>
                    <a:pt x="43583" y="49805"/>
                    <a:pt x="43861" y="49729"/>
                    <a:pt x="44189" y="49565"/>
                  </a:cubicBezTo>
                  <a:cubicBezTo>
                    <a:pt x="49086" y="47114"/>
                    <a:pt x="52605" y="25722"/>
                    <a:pt x="56616" y="23023"/>
                  </a:cubicBezTo>
                  <a:cubicBezTo>
                    <a:pt x="56866" y="22855"/>
                    <a:pt x="57068" y="22776"/>
                    <a:pt x="57229" y="22776"/>
                  </a:cubicBezTo>
                  <a:cubicBezTo>
                    <a:pt x="59403" y="22776"/>
                    <a:pt x="53900" y="37245"/>
                    <a:pt x="57583" y="37245"/>
                  </a:cubicBezTo>
                  <a:cubicBezTo>
                    <a:pt x="57974" y="37245"/>
                    <a:pt x="58468" y="37082"/>
                    <a:pt x="59085" y="36722"/>
                  </a:cubicBezTo>
                  <a:cubicBezTo>
                    <a:pt x="59143" y="36690"/>
                    <a:pt x="59198" y="36655"/>
                    <a:pt x="59255" y="36617"/>
                  </a:cubicBezTo>
                  <a:lnTo>
                    <a:pt x="68485" y="9521"/>
                  </a:lnTo>
                  <a:cubicBezTo>
                    <a:pt x="68937" y="7113"/>
                    <a:pt x="69309" y="5286"/>
                    <a:pt x="69662" y="4491"/>
                  </a:cubicBezTo>
                  <a:cubicBezTo>
                    <a:pt x="69988" y="3744"/>
                    <a:pt x="70440" y="2938"/>
                    <a:pt x="70962" y="2122"/>
                  </a:cubicBezTo>
                  <a:lnTo>
                    <a:pt x="64733" y="0"/>
                  </a:ln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440" name="Google Shape;440;p35"/>
            <p:cNvSpPr/>
            <p:nvPr/>
          </p:nvSpPr>
          <p:spPr>
            <a:xfrm>
              <a:off x="7601800" y="-140295"/>
              <a:ext cx="1724646" cy="2184706"/>
            </a:xfrm>
            <a:custGeom>
              <a:avLst/>
              <a:gdLst/>
              <a:ahLst/>
              <a:cxnLst/>
              <a:rect l="l" t="t" r="r" b="b"/>
              <a:pathLst>
                <a:path w="55995" h="70932" extrusionOk="0">
                  <a:moveTo>
                    <a:pt x="54768" y="1"/>
                  </a:moveTo>
                  <a:cubicBezTo>
                    <a:pt x="51467" y="2784"/>
                    <a:pt x="48332" y="5817"/>
                    <a:pt x="45329" y="8923"/>
                  </a:cubicBezTo>
                  <a:cubicBezTo>
                    <a:pt x="45030" y="8935"/>
                    <a:pt x="44732" y="8941"/>
                    <a:pt x="44434" y="8941"/>
                  </a:cubicBezTo>
                  <a:cubicBezTo>
                    <a:pt x="38237" y="8941"/>
                    <a:pt x="32225" y="6386"/>
                    <a:pt x="26104" y="5840"/>
                  </a:cubicBezTo>
                  <a:cubicBezTo>
                    <a:pt x="26097" y="5840"/>
                    <a:pt x="26090" y="5840"/>
                    <a:pt x="26083" y="5840"/>
                  </a:cubicBezTo>
                  <a:cubicBezTo>
                    <a:pt x="25878" y="5840"/>
                    <a:pt x="25860" y="6123"/>
                    <a:pt x="26032" y="6205"/>
                  </a:cubicBezTo>
                  <a:cubicBezTo>
                    <a:pt x="29176" y="7675"/>
                    <a:pt x="32839" y="8278"/>
                    <a:pt x="36223" y="8932"/>
                  </a:cubicBezTo>
                  <a:cubicBezTo>
                    <a:pt x="38821" y="9438"/>
                    <a:pt x="41533" y="10031"/>
                    <a:pt x="44207" y="10086"/>
                  </a:cubicBezTo>
                  <a:cubicBezTo>
                    <a:pt x="43423" y="10910"/>
                    <a:pt x="42643" y="11734"/>
                    <a:pt x="41876" y="12562"/>
                  </a:cubicBezTo>
                  <a:cubicBezTo>
                    <a:pt x="38833" y="15840"/>
                    <a:pt x="35930" y="19232"/>
                    <a:pt x="33167" y="22737"/>
                  </a:cubicBezTo>
                  <a:cubicBezTo>
                    <a:pt x="33118" y="22722"/>
                    <a:pt x="33068" y="22715"/>
                    <a:pt x="33019" y="22715"/>
                  </a:cubicBezTo>
                  <a:cubicBezTo>
                    <a:pt x="32972" y="22715"/>
                    <a:pt x="32925" y="22721"/>
                    <a:pt x="32879" y="22734"/>
                  </a:cubicBezTo>
                  <a:cubicBezTo>
                    <a:pt x="31667" y="23051"/>
                    <a:pt x="30392" y="23162"/>
                    <a:pt x="29098" y="23162"/>
                  </a:cubicBezTo>
                  <a:cubicBezTo>
                    <a:pt x="26911" y="23162"/>
                    <a:pt x="24670" y="22844"/>
                    <a:pt x="22585" y="22665"/>
                  </a:cubicBezTo>
                  <a:cubicBezTo>
                    <a:pt x="19175" y="22372"/>
                    <a:pt x="15738" y="21677"/>
                    <a:pt x="12322" y="21603"/>
                  </a:cubicBezTo>
                  <a:cubicBezTo>
                    <a:pt x="12320" y="21602"/>
                    <a:pt x="12319" y="21602"/>
                    <a:pt x="12317" y="21602"/>
                  </a:cubicBezTo>
                  <a:cubicBezTo>
                    <a:pt x="12038" y="21602"/>
                    <a:pt x="11938" y="22016"/>
                    <a:pt x="12221" y="22107"/>
                  </a:cubicBezTo>
                  <a:cubicBezTo>
                    <a:pt x="15627" y="23186"/>
                    <a:pt x="19412" y="23438"/>
                    <a:pt x="22950" y="23765"/>
                  </a:cubicBezTo>
                  <a:cubicBezTo>
                    <a:pt x="24944" y="23950"/>
                    <a:pt x="27078" y="24242"/>
                    <a:pt x="29170" y="24242"/>
                  </a:cubicBezTo>
                  <a:cubicBezTo>
                    <a:pt x="30192" y="24242"/>
                    <a:pt x="31203" y="24172"/>
                    <a:pt x="32184" y="23987"/>
                  </a:cubicBezTo>
                  <a:lnTo>
                    <a:pt x="32184" y="23987"/>
                  </a:lnTo>
                  <a:cubicBezTo>
                    <a:pt x="30538" y="26110"/>
                    <a:pt x="28947" y="28270"/>
                    <a:pt x="27411" y="30469"/>
                  </a:cubicBezTo>
                  <a:cubicBezTo>
                    <a:pt x="26927" y="31155"/>
                    <a:pt x="26456" y="31844"/>
                    <a:pt x="25990" y="32540"/>
                  </a:cubicBezTo>
                  <a:cubicBezTo>
                    <a:pt x="25924" y="32592"/>
                    <a:pt x="25876" y="32662"/>
                    <a:pt x="25848" y="32742"/>
                  </a:cubicBezTo>
                  <a:cubicBezTo>
                    <a:pt x="24898" y="34151"/>
                    <a:pt x="23972" y="35574"/>
                    <a:pt x="23053" y="36999"/>
                  </a:cubicBezTo>
                  <a:cubicBezTo>
                    <a:pt x="22957" y="36918"/>
                    <a:pt x="22838" y="36876"/>
                    <a:pt x="22716" y="36876"/>
                  </a:cubicBezTo>
                  <a:cubicBezTo>
                    <a:pt x="22653" y="36876"/>
                    <a:pt x="22588" y="36888"/>
                    <a:pt x="22527" y="36911"/>
                  </a:cubicBezTo>
                  <a:cubicBezTo>
                    <a:pt x="19570" y="37968"/>
                    <a:pt x="16586" y="38929"/>
                    <a:pt x="13571" y="39819"/>
                  </a:cubicBezTo>
                  <a:cubicBezTo>
                    <a:pt x="11043" y="40561"/>
                    <a:pt x="8380" y="41074"/>
                    <a:pt x="5932" y="42060"/>
                  </a:cubicBezTo>
                  <a:cubicBezTo>
                    <a:pt x="5678" y="42160"/>
                    <a:pt x="5834" y="42486"/>
                    <a:pt x="6060" y="42486"/>
                  </a:cubicBezTo>
                  <a:cubicBezTo>
                    <a:pt x="6067" y="42486"/>
                    <a:pt x="6073" y="42486"/>
                    <a:pt x="6079" y="42485"/>
                  </a:cubicBezTo>
                  <a:cubicBezTo>
                    <a:pt x="11539" y="42064"/>
                    <a:pt x="17206" y="39871"/>
                    <a:pt x="22382" y="38038"/>
                  </a:cubicBezTo>
                  <a:lnTo>
                    <a:pt x="22382" y="38038"/>
                  </a:lnTo>
                  <a:cubicBezTo>
                    <a:pt x="19660" y="42311"/>
                    <a:pt x="17036" y="46644"/>
                    <a:pt x="14325" y="50921"/>
                  </a:cubicBezTo>
                  <a:cubicBezTo>
                    <a:pt x="13269" y="52581"/>
                    <a:pt x="12190" y="54217"/>
                    <a:pt x="11088" y="55830"/>
                  </a:cubicBezTo>
                  <a:cubicBezTo>
                    <a:pt x="9907" y="56565"/>
                    <a:pt x="8700" y="57244"/>
                    <a:pt x="7466" y="57880"/>
                  </a:cubicBezTo>
                  <a:cubicBezTo>
                    <a:pt x="6262" y="58501"/>
                    <a:pt x="4923" y="58987"/>
                    <a:pt x="3837" y="59793"/>
                  </a:cubicBezTo>
                  <a:cubicBezTo>
                    <a:pt x="3702" y="59891"/>
                    <a:pt x="3821" y="60065"/>
                    <a:pt x="3955" y="60065"/>
                  </a:cubicBezTo>
                  <a:cubicBezTo>
                    <a:pt x="3960" y="60065"/>
                    <a:pt x="3966" y="60065"/>
                    <a:pt x="3971" y="60064"/>
                  </a:cubicBezTo>
                  <a:cubicBezTo>
                    <a:pt x="5318" y="59914"/>
                    <a:pt x="6636" y="59243"/>
                    <a:pt x="7847" y="58663"/>
                  </a:cubicBezTo>
                  <a:cubicBezTo>
                    <a:pt x="8525" y="58337"/>
                    <a:pt x="9185" y="57991"/>
                    <a:pt x="9843" y="57624"/>
                  </a:cubicBezTo>
                  <a:lnTo>
                    <a:pt x="9843" y="57624"/>
                  </a:lnTo>
                  <a:cubicBezTo>
                    <a:pt x="6762" y="62018"/>
                    <a:pt x="3522" y="66274"/>
                    <a:pt x="151" y="70503"/>
                  </a:cubicBezTo>
                  <a:cubicBezTo>
                    <a:pt x="1" y="70689"/>
                    <a:pt x="192" y="70932"/>
                    <a:pt x="389" y="70932"/>
                  </a:cubicBezTo>
                  <a:cubicBezTo>
                    <a:pt x="447" y="70932"/>
                    <a:pt x="506" y="70911"/>
                    <a:pt x="556" y="70862"/>
                  </a:cubicBezTo>
                  <a:cubicBezTo>
                    <a:pt x="3068" y="68419"/>
                    <a:pt x="5337" y="65706"/>
                    <a:pt x="7451" y="62868"/>
                  </a:cubicBezTo>
                  <a:lnTo>
                    <a:pt x="7451" y="62868"/>
                  </a:lnTo>
                  <a:cubicBezTo>
                    <a:pt x="7402" y="63366"/>
                    <a:pt x="7392" y="63876"/>
                    <a:pt x="7342" y="64358"/>
                  </a:cubicBezTo>
                  <a:cubicBezTo>
                    <a:pt x="7237" y="65354"/>
                    <a:pt x="7077" y="66362"/>
                    <a:pt x="7077" y="67365"/>
                  </a:cubicBezTo>
                  <a:cubicBezTo>
                    <a:pt x="7072" y="67473"/>
                    <a:pt x="7148" y="67568"/>
                    <a:pt x="7255" y="67588"/>
                  </a:cubicBezTo>
                  <a:cubicBezTo>
                    <a:pt x="7269" y="67591"/>
                    <a:pt x="7283" y="67592"/>
                    <a:pt x="7296" y="67592"/>
                  </a:cubicBezTo>
                  <a:cubicBezTo>
                    <a:pt x="7388" y="67592"/>
                    <a:pt x="7471" y="67536"/>
                    <a:pt x="7504" y="67448"/>
                  </a:cubicBezTo>
                  <a:cubicBezTo>
                    <a:pt x="7867" y="66553"/>
                    <a:pt x="8048" y="65569"/>
                    <a:pt x="8197" y="64611"/>
                  </a:cubicBezTo>
                  <a:cubicBezTo>
                    <a:pt x="8341" y="63682"/>
                    <a:pt x="8561" y="62628"/>
                    <a:pt x="8374" y="61695"/>
                  </a:cubicBezTo>
                  <a:cubicBezTo>
                    <a:pt x="8369" y="61674"/>
                    <a:pt x="8361" y="61654"/>
                    <a:pt x="8351" y="61635"/>
                  </a:cubicBezTo>
                  <a:cubicBezTo>
                    <a:pt x="10581" y="58544"/>
                    <a:pt x="12650" y="55330"/>
                    <a:pt x="14678" y="52170"/>
                  </a:cubicBezTo>
                  <a:cubicBezTo>
                    <a:pt x="18367" y="46402"/>
                    <a:pt x="21887" y="40524"/>
                    <a:pt x="25666" y="34811"/>
                  </a:cubicBezTo>
                  <a:lnTo>
                    <a:pt x="25666" y="34811"/>
                  </a:lnTo>
                  <a:cubicBezTo>
                    <a:pt x="25032" y="42609"/>
                    <a:pt x="23848" y="50339"/>
                    <a:pt x="22816" y="58092"/>
                  </a:cubicBezTo>
                  <a:cubicBezTo>
                    <a:pt x="22803" y="58169"/>
                    <a:pt x="22873" y="58217"/>
                    <a:pt x="22940" y="58217"/>
                  </a:cubicBezTo>
                  <a:cubicBezTo>
                    <a:pt x="22988" y="58217"/>
                    <a:pt x="23034" y="58193"/>
                    <a:pt x="23049" y="58138"/>
                  </a:cubicBezTo>
                  <a:cubicBezTo>
                    <a:pt x="25078" y="49938"/>
                    <a:pt x="26044" y="41523"/>
                    <a:pt x="26803" y="33120"/>
                  </a:cubicBezTo>
                  <a:cubicBezTo>
                    <a:pt x="27044" y="32766"/>
                    <a:pt x="27285" y="32401"/>
                    <a:pt x="27530" y="32047"/>
                  </a:cubicBezTo>
                  <a:cubicBezTo>
                    <a:pt x="30201" y="28161"/>
                    <a:pt x="33030" y="24401"/>
                    <a:pt x="36016" y="20766"/>
                  </a:cubicBezTo>
                  <a:lnTo>
                    <a:pt x="36016" y="20766"/>
                  </a:lnTo>
                  <a:cubicBezTo>
                    <a:pt x="35972" y="23602"/>
                    <a:pt x="36097" y="26449"/>
                    <a:pt x="35998" y="29291"/>
                  </a:cubicBezTo>
                  <a:cubicBezTo>
                    <a:pt x="35889" y="32287"/>
                    <a:pt x="35377" y="35385"/>
                    <a:pt x="35612" y="38374"/>
                  </a:cubicBezTo>
                  <a:cubicBezTo>
                    <a:pt x="35619" y="38470"/>
                    <a:pt x="35700" y="38518"/>
                    <a:pt x="35784" y="38518"/>
                  </a:cubicBezTo>
                  <a:cubicBezTo>
                    <a:pt x="35862" y="38518"/>
                    <a:pt x="35941" y="38477"/>
                    <a:pt x="35963" y="38397"/>
                  </a:cubicBezTo>
                  <a:cubicBezTo>
                    <a:pt x="36850" y="35401"/>
                    <a:pt x="36816" y="32018"/>
                    <a:pt x="36966" y="28915"/>
                  </a:cubicBezTo>
                  <a:cubicBezTo>
                    <a:pt x="37109" y="25814"/>
                    <a:pt x="37289" y="22639"/>
                    <a:pt x="37031" y="19536"/>
                  </a:cubicBezTo>
                  <a:cubicBezTo>
                    <a:pt x="38805" y="17410"/>
                    <a:pt x="40632" y="15333"/>
                    <a:pt x="42513" y="13304"/>
                  </a:cubicBezTo>
                  <a:cubicBezTo>
                    <a:pt x="43583" y="12151"/>
                    <a:pt x="44674" y="11034"/>
                    <a:pt x="45779" y="9932"/>
                  </a:cubicBezTo>
                  <a:cubicBezTo>
                    <a:pt x="45805" y="9910"/>
                    <a:pt x="45829" y="9887"/>
                    <a:pt x="45852" y="9860"/>
                  </a:cubicBezTo>
                  <a:cubicBezTo>
                    <a:pt x="46709" y="9010"/>
                    <a:pt x="47567" y="8169"/>
                    <a:pt x="48440" y="7338"/>
                  </a:cubicBezTo>
                  <a:lnTo>
                    <a:pt x="48440" y="7338"/>
                  </a:lnTo>
                  <a:cubicBezTo>
                    <a:pt x="48348" y="9822"/>
                    <a:pt x="48692" y="12265"/>
                    <a:pt x="48971" y="14745"/>
                  </a:cubicBezTo>
                  <a:cubicBezTo>
                    <a:pt x="49356" y="18180"/>
                    <a:pt x="49191" y="21551"/>
                    <a:pt x="49206" y="24994"/>
                  </a:cubicBezTo>
                  <a:cubicBezTo>
                    <a:pt x="49205" y="25062"/>
                    <a:pt x="49266" y="25108"/>
                    <a:pt x="49323" y="25108"/>
                  </a:cubicBezTo>
                  <a:cubicBezTo>
                    <a:pt x="49362" y="25108"/>
                    <a:pt x="49398" y="25086"/>
                    <a:pt x="49411" y="25036"/>
                  </a:cubicBezTo>
                  <a:cubicBezTo>
                    <a:pt x="51098" y="18816"/>
                    <a:pt x="48970" y="12676"/>
                    <a:pt x="49626" y="6429"/>
                  </a:cubicBezTo>
                  <a:cubicBezTo>
                    <a:pt x="49630" y="6364"/>
                    <a:pt x="49626" y="6297"/>
                    <a:pt x="49611" y="6233"/>
                  </a:cubicBezTo>
                  <a:cubicBezTo>
                    <a:pt x="51712" y="4264"/>
                    <a:pt x="53847" y="2342"/>
                    <a:pt x="55995" y="419"/>
                  </a:cubicBezTo>
                  <a:lnTo>
                    <a:pt x="54768" y="1"/>
                  </a:ln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441" name="Google Shape;441;p35"/>
            <p:cNvSpPr/>
            <p:nvPr/>
          </p:nvSpPr>
          <p:spPr>
            <a:xfrm>
              <a:off x="6665575" y="-140275"/>
              <a:ext cx="1079725" cy="1082825"/>
            </a:xfrm>
            <a:custGeom>
              <a:avLst/>
              <a:gdLst/>
              <a:ahLst/>
              <a:cxnLst/>
              <a:rect l="l" t="t" r="r" b="b"/>
              <a:pathLst>
                <a:path w="43189" h="43313" extrusionOk="0">
                  <a:moveTo>
                    <a:pt x="1" y="1"/>
                  </a:moveTo>
                  <a:cubicBezTo>
                    <a:pt x="110" y="6666"/>
                    <a:pt x="3784" y="16578"/>
                    <a:pt x="19539" y="27783"/>
                  </a:cubicBezTo>
                  <a:cubicBezTo>
                    <a:pt x="28477" y="34139"/>
                    <a:pt x="34628" y="43312"/>
                    <a:pt x="34628" y="43312"/>
                  </a:cubicBezTo>
                  <a:cubicBezTo>
                    <a:pt x="34628" y="43312"/>
                    <a:pt x="43188" y="31783"/>
                    <a:pt x="41679" y="14711"/>
                  </a:cubicBezTo>
                  <a:cubicBezTo>
                    <a:pt x="41084" y="7966"/>
                    <a:pt x="38748" y="3243"/>
                    <a:pt x="36137" y="1"/>
                  </a:cubicBezTo>
                  <a:close/>
                </a:path>
              </a:pathLst>
            </a:custGeom>
            <a:solidFill>
              <a:srgbClr val="F3EAC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442" name="Google Shape;442;p35"/>
            <p:cNvSpPr/>
            <p:nvPr/>
          </p:nvSpPr>
          <p:spPr>
            <a:xfrm>
              <a:off x="6757875" y="-140300"/>
              <a:ext cx="200875" cy="168550"/>
            </a:xfrm>
            <a:custGeom>
              <a:avLst/>
              <a:gdLst/>
              <a:ahLst/>
              <a:cxnLst/>
              <a:rect l="l" t="t" r="r" b="b"/>
              <a:pathLst>
                <a:path w="8035" h="6742" extrusionOk="0">
                  <a:moveTo>
                    <a:pt x="6778" y="0"/>
                  </a:moveTo>
                  <a:cubicBezTo>
                    <a:pt x="5603" y="557"/>
                    <a:pt x="4483" y="1323"/>
                    <a:pt x="3490" y="2063"/>
                  </a:cubicBezTo>
                  <a:cubicBezTo>
                    <a:pt x="2046" y="3135"/>
                    <a:pt x="555" y="4608"/>
                    <a:pt x="54" y="6387"/>
                  </a:cubicBezTo>
                  <a:cubicBezTo>
                    <a:pt x="1" y="6578"/>
                    <a:pt x="160" y="6741"/>
                    <a:pt x="320" y="6741"/>
                  </a:cubicBezTo>
                  <a:cubicBezTo>
                    <a:pt x="393" y="6741"/>
                    <a:pt x="467" y="6707"/>
                    <a:pt x="521" y="6624"/>
                  </a:cubicBezTo>
                  <a:cubicBezTo>
                    <a:pt x="1561" y="5028"/>
                    <a:pt x="2578" y="3619"/>
                    <a:pt x="4139" y="2470"/>
                  </a:cubicBezTo>
                  <a:cubicBezTo>
                    <a:pt x="5369" y="1568"/>
                    <a:pt x="6816" y="920"/>
                    <a:pt x="8035" y="0"/>
                  </a:cubicBezTo>
                  <a:close/>
                </a:path>
              </a:pathLst>
            </a:custGeom>
            <a:solidFill>
              <a:srgbClr val="E255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443" name="Google Shape;443;p35"/>
            <p:cNvSpPr/>
            <p:nvPr/>
          </p:nvSpPr>
          <p:spPr>
            <a:xfrm>
              <a:off x="6881750" y="-140275"/>
              <a:ext cx="757250" cy="1055650"/>
            </a:xfrm>
            <a:custGeom>
              <a:avLst/>
              <a:gdLst/>
              <a:ahLst/>
              <a:cxnLst/>
              <a:rect l="l" t="t" r="r" b="b"/>
              <a:pathLst>
                <a:path w="30290" h="42226" extrusionOk="0">
                  <a:moveTo>
                    <a:pt x="3488" y="1"/>
                  </a:moveTo>
                  <a:cubicBezTo>
                    <a:pt x="3699" y="555"/>
                    <a:pt x="3933" y="1103"/>
                    <a:pt x="4173" y="1644"/>
                  </a:cubicBezTo>
                  <a:cubicBezTo>
                    <a:pt x="5034" y="3548"/>
                    <a:pt x="6120" y="5253"/>
                    <a:pt x="7337" y="6861"/>
                  </a:cubicBezTo>
                  <a:cubicBezTo>
                    <a:pt x="5599" y="7415"/>
                    <a:pt x="4411" y="9007"/>
                    <a:pt x="3338" y="10409"/>
                  </a:cubicBezTo>
                  <a:cubicBezTo>
                    <a:pt x="1840" y="12358"/>
                    <a:pt x="601" y="14399"/>
                    <a:pt x="37" y="16807"/>
                  </a:cubicBezTo>
                  <a:cubicBezTo>
                    <a:pt x="0" y="16962"/>
                    <a:pt x="112" y="17066"/>
                    <a:pt x="229" y="17066"/>
                  </a:cubicBezTo>
                  <a:cubicBezTo>
                    <a:pt x="299" y="17066"/>
                    <a:pt x="372" y="17028"/>
                    <a:pt x="414" y="16939"/>
                  </a:cubicBezTo>
                  <a:cubicBezTo>
                    <a:pt x="2087" y="13427"/>
                    <a:pt x="4373" y="9493"/>
                    <a:pt x="7770" y="7427"/>
                  </a:cubicBezTo>
                  <a:cubicBezTo>
                    <a:pt x="8667" y="8570"/>
                    <a:pt x="9624" y="9672"/>
                    <a:pt x="10614" y="10757"/>
                  </a:cubicBezTo>
                  <a:cubicBezTo>
                    <a:pt x="8874" y="11921"/>
                    <a:pt x="7657" y="14066"/>
                    <a:pt x="6713" y="15879"/>
                  </a:cubicBezTo>
                  <a:cubicBezTo>
                    <a:pt x="5739" y="17755"/>
                    <a:pt x="4821" y="19971"/>
                    <a:pt x="4812" y="22116"/>
                  </a:cubicBezTo>
                  <a:cubicBezTo>
                    <a:pt x="4812" y="22224"/>
                    <a:pt x="4894" y="22287"/>
                    <a:pt x="4976" y="22287"/>
                  </a:cubicBezTo>
                  <a:cubicBezTo>
                    <a:pt x="5035" y="22287"/>
                    <a:pt x="5095" y="22254"/>
                    <a:pt x="5124" y="22183"/>
                  </a:cubicBezTo>
                  <a:cubicBezTo>
                    <a:pt x="5957" y="20236"/>
                    <a:pt x="6462" y="18208"/>
                    <a:pt x="7453" y="16315"/>
                  </a:cubicBezTo>
                  <a:cubicBezTo>
                    <a:pt x="8434" y="14440"/>
                    <a:pt x="9927" y="12947"/>
                    <a:pt x="10962" y="11144"/>
                  </a:cubicBezTo>
                  <a:cubicBezTo>
                    <a:pt x="11623" y="11867"/>
                    <a:pt x="12292" y="12586"/>
                    <a:pt x="12961" y="13313"/>
                  </a:cubicBezTo>
                  <a:cubicBezTo>
                    <a:pt x="13638" y="14044"/>
                    <a:pt x="14297" y="14790"/>
                    <a:pt x="14941" y="15550"/>
                  </a:cubicBezTo>
                  <a:cubicBezTo>
                    <a:pt x="13491" y="16848"/>
                    <a:pt x="12330" y="18718"/>
                    <a:pt x="11391" y="20382"/>
                  </a:cubicBezTo>
                  <a:cubicBezTo>
                    <a:pt x="10446" y="22062"/>
                    <a:pt x="9640" y="23838"/>
                    <a:pt x="9507" y="25778"/>
                  </a:cubicBezTo>
                  <a:cubicBezTo>
                    <a:pt x="9497" y="25898"/>
                    <a:pt x="9596" y="25969"/>
                    <a:pt x="9692" y="25969"/>
                  </a:cubicBezTo>
                  <a:cubicBezTo>
                    <a:pt x="9761" y="25969"/>
                    <a:pt x="9828" y="25933"/>
                    <a:pt x="9856" y="25854"/>
                  </a:cubicBezTo>
                  <a:cubicBezTo>
                    <a:pt x="10513" y="23919"/>
                    <a:pt x="11279" y="22073"/>
                    <a:pt x="12350" y="20328"/>
                  </a:cubicBezTo>
                  <a:cubicBezTo>
                    <a:pt x="13266" y="18844"/>
                    <a:pt x="14446" y="17555"/>
                    <a:pt x="15423" y="16129"/>
                  </a:cubicBezTo>
                  <a:cubicBezTo>
                    <a:pt x="17044" y="18083"/>
                    <a:pt x="18550" y="20128"/>
                    <a:pt x="19884" y="22286"/>
                  </a:cubicBezTo>
                  <a:cubicBezTo>
                    <a:pt x="18716" y="23443"/>
                    <a:pt x="17827" y="24939"/>
                    <a:pt x="17095" y="26385"/>
                  </a:cubicBezTo>
                  <a:cubicBezTo>
                    <a:pt x="16504" y="27554"/>
                    <a:pt x="15377" y="29470"/>
                    <a:pt x="15876" y="30822"/>
                  </a:cubicBezTo>
                  <a:cubicBezTo>
                    <a:pt x="15902" y="30897"/>
                    <a:pt x="15973" y="30930"/>
                    <a:pt x="16045" y="30930"/>
                  </a:cubicBezTo>
                  <a:cubicBezTo>
                    <a:pt x="16148" y="30930"/>
                    <a:pt x="16254" y="30864"/>
                    <a:pt x="16246" y="30752"/>
                  </a:cubicBezTo>
                  <a:cubicBezTo>
                    <a:pt x="16172" y="29300"/>
                    <a:pt x="17524" y="27168"/>
                    <a:pt x="18205" y="25978"/>
                  </a:cubicBezTo>
                  <a:cubicBezTo>
                    <a:pt x="18816" y="24901"/>
                    <a:pt x="19577" y="23950"/>
                    <a:pt x="20293" y="22956"/>
                  </a:cubicBezTo>
                  <a:cubicBezTo>
                    <a:pt x="20928" y="24020"/>
                    <a:pt x="21523" y="25105"/>
                    <a:pt x="22063" y="26223"/>
                  </a:cubicBezTo>
                  <a:cubicBezTo>
                    <a:pt x="22700" y="27537"/>
                    <a:pt x="23264" y="28884"/>
                    <a:pt x="23751" y="30261"/>
                  </a:cubicBezTo>
                  <a:cubicBezTo>
                    <a:pt x="23719" y="30281"/>
                    <a:pt x="23684" y="30303"/>
                    <a:pt x="23664" y="30344"/>
                  </a:cubicBezTo>
                  <a:cubicBezTo>
                    <a:pt x="23095" y="31255"/>
                    <a:pt x="22612" y="32223"/>
                    <a:pt x="22101" y="33167"/>
                  </a:cubicBezTo>
                  <a:cubicBezTo>
                    <a:pt x="21640" y="34015"/>
                    <a:pt x="21108" y="34897"/>
                    <a:pt x="20854" y="35832"/>
                  </a:cubicBezTo>
                  <a:cubicBezTo>
                    <a:pt x="20814" y="35985"/>
                    <a:pt x="20933" y="36107"/>
                    <a:pt x="21058" y="36107"/>
                  </a:cubicBezTo>
                  <a:cubicBezTo>
                    <a:pt x="21116" y="36107"/>
                    <a:pt x="21175" y="36081"/>
                    <a:pt x="21220" y="36019"/>
                  </a:cubicBezTo>
                  <a:cubicBezTo>
                    <a:pt x="21835" y="35151"/>
                    <a:pt x="22309" y="34157"/>
                    <a:pt x="22820" y="33221"/>
                  </a:cubicBezTo>
                  <a:cubicBezTo>
                    <a:pt x="23232" y="32468"/>
                    <a:pt x="23659" y="31716"/>
                    <a:pt x="23976" y="30914"/>
                  </a:cubicBezTo>
                  <a:cubicBezTo>
                    <a:pt x="24304" y="31900"/>
                    <a:pt x="24591" y="32897"/>
                    <a:pt x="24829" y="33907"/>
                  </a:cubicBezTo>
                  <a:cubicBezTo>
                    <a:pt x="25478" y="36627"/>
                    <a:pt x="25552" y="39329"/>
                    <a:pt x="25830" y="42095"/>
                  </a:cubicBezTo>
                  <a:cubicBezTo>
                    <a:pt x="25840" y="42186"/>
                    <a:pt x="25904" y="42225"/>
                    <a:pt x="25973" y="42225"/>
                  </a:cubicBezTo>
                  <a:cubicBezTo>
                    <a:pt x="26058" y="42225"/>
                    <a:pt x="26151" y="42167"/>
                    <a:pt x="26167" y="42073"/>
                  </a:cubicBezTo>
                  <a:cubicBezTo>
                    <a:pt x="26803" y="38401"/>
                    <a:pt x="26043" y="34374"/>
                    <a:pt x="24808" y="30710"/>
                  </a:cubicBezTo>
                  <a:lnTo>
                    <a:pt x="24808" y="30710"/>
                  </a:lnTo>
                  <a:cubicBezTo>
                    <a:pt x="25415" y="30793"/>
                    <a:pt x="26019" y="30939"/>
                    <a:pt x="26576" y="31168"/>
                  </a:cubicBezTo>
                  <a:cubicBezTo>
                    <a:pt x="27469" y="31534"/>
                    <a:pt x="28060" y="32228"/>
                    <a:pt x="28887" y="32659"/>
                  </a:cubicBezTo>
                  <a:cubicBezTo>
                    <a:pt x="28930" y="32682"/>
                    <a:pt x="28976" y="32692"/>
                    <a:pt x="29020" y="32692"/>
                  </a:cubicBezTo>
                  <a:cubicBezTo>
                    <a:pt x="29190" y="32692"/>
                    <a:pt x="29334" y="32539"/>
                    <a:pt x="29248" y="32344"/>
                  </a:cubicBezTo>
                  <a:cubicBezTo>
                    <a:pt x="28572" y="30849"/>
                    <a:pt x="26543" y="30261"/>
                    <a:pt x="24879" y="30261"/>
                  </a:cubicBezTo>
                  <a:cubicBezTo>
                    <a:pt x="24803" y="30261"/>
                    <a:pt x="24728" y="30263"/>
                    <a:pt x="24654" y="30265"/>
                  </a:cubicBezTo>
                  <a:cubicBezTo>
                    <a:pt x="24292" y="29230"/>
                    <a:pt x="23897" y="28228"/>
                    <a:pt x="23486" y="27276"/>
                  </a:cubicBezTo>
                  <a:cubicBezTo>
                    <a:pt x="22720" y="25513"/>
                    <a:pt x="21827" y="23813"/>
                    <a:pt x="20838" y="22170"/>
                  </a:cubicBezTo>
                  <a:cubicBezTo>
                    <a:pt x="20848" y="22149"/>
                    <a:pt x="20858" y="22126"/>
                    <a:pt x="20867" y="22104"/>
                  </a:cubicBezTo>
                  <a:cubicBezTo>
                    <a:pt x="22401" y="22316"/>
                    <a:pt x="23901" y="22448"/>
                    <a:pt x="25390" y="22996"/>
                  </a:cubicBezTo>
                  <a:cubicBezTo>
                    <a:pt x="27049" y="23607"/>
                    <a:pt x="28384" y="24627"/>
                    <a:pt x="29888" y="25496"/>
                  </a:cubicBezTo>
                  <a:cubicBezTo>
                    <a:pt x="29927" y="25518"/>
                    <a:pt x="29967" y="25528"/>
                    <a:pt x="30004" y="25528"/>
                  </a:cubicBezTo>
                  <a:cubicBezTo>
                    <a:pt x="30166" y="25528"/>
                    <a:pt x="30290" y="25339"/>
                    <a:pt x="30171" y="25184"/>
                  </a:cubicBezTo>
                  <a:cubicBezTo>
                    <a:pt x="28429" y="22929"/>
                    <a:pt x="24846" y="21442"/>
                    <a:pt x="21812" y="21442"/>
                  </a:cubicBezTo>
                  <a:cubicBezTo>
                    <a:pt x="21342" y="21442"/>
                    <a:pt x="20886" y="21478"/>
                    <a:pt x="20452" y="21551"/>
                  </a:cubicBezTo>
                  <a:cubicBezTo>
                    <a:pt x="19199" y="19544"/>
                    <a:pt x="17798" y="17626"/>
                    <a:pt x="16302" y="15796"/>
                  </a:cubicBezTo>
                  <a:cubicBezTo>
                    <a:pt x="17496" y="15776"/>
                    <a:pt x="18687" y="15676"/>
                    <a:pt x="19882" y="15676"/>
                  </a:cubicBezTo>
                  <a:cubicBezTo>
                    <a:pt x="20413" y="15676"/>
                    <a:pt x="20945" y="15696"/>
                    <a:pt x="21478" y="15751"/>
                  </a:cubicBezTo>
                  <a:cubicBezTo>
                    <a:pt x="23573" y="15963"/>
                    <a:pt x="25253" y="16712"/>
                    <a:pt x="27153" y="17543"/>
                  </a:cubicBezTo>
                  <a:cubicBezTo>
                    <a:pt x="27198" y="17563"/>
                    <a:pt x="27240" y="17572"/>
                    <a:pt x="27278" y="17572"/>
                  </a:cubicBezTo>
                  <a:cubicBezTo>
                    <a:pt x="27530" y="17572"/>
                    <a:pt x="27625" y="17191"/>
                    <a:pt x="27424" y="17014"/>
                  </a:cubicBezTo>
                  <a:cubicBezTo>
                    <a:pt x="25566" y="15392"/>
                    <a:pt x="22735" y="14765"/>
                    <a:pt x="19992" y="14765"/>
                  </a:cubicBezTo>
                  <a:cubicBezTo>
                    <a:pt x="18531" y="14765"/>
                    <a:pt x="17095" y="14943"/>
                    <a:pt x="15844" y="15244"/>
                  </a:cubicBezTo>
                  <a:cubicBezTo>
                    <a:pt x="15720" y="15094"/>
                    <a:pt x="15599" y="14939"/>
                    <a:pt x="15474" y="14790"/>
                  </a:cubicBezTo>
                  <a:cubicBezTo>
                    <a:pt x="14236" y="13335"/>
                    <a:pt x="12922" y="11945"/>
                    <a:pt x="11636" y="10541"/>
                  </a:cubicBezTo>
                  <a:cubicBezTo>
                    <a:pt x="13943" y="9830"/>
                    <a:pt x="16428" y="9442"/>
                    <a:pt x="18855" y="9442"/>
                  </a:cubicBezTo>
                  <a:cubicBezTo>
                    <a:pt x="19109" y="9442"/>
                    <a:pt x="19362" y="9446"/>
                    <a:pt x="19615" y="9455"/>
                  </a:cubicBezTo>
                  <a:cubicBezTo>
                    <a:pt x="22417" y="9550"/>
                    <a:pt x="24921" y="10398"/>
                    <a:pt x="27569" y="11205"/>
                  </a:cubicBezTo>
                  <a:cubicBezTo>
                    <a:pt x="27595" y="11213"/>
                    <a:pt x="27620" y="11216"/>
                    <a:pt x="27645" y="11216"/>
                  </a:cubicBezTo>
                  <a:cubicBezTo>
                    <a:pt x="27878" y="11216"/>
                    <a:pt x="28035" y="10891"/>
                    <a:pt x="27802" y="10748"/>
                  </a:cubicBezTo>
                  <a:cubicBezTo>
                    <a:pt x="25383" y="9275"/>
                    <a:pt x="22501" y="8630"/>
                    <a:pt x="19600" y="8630"/>
                  </a:cubicBezTo>
                  <a:cubicBezTo>
                    <a:pt x="16766" y="8630"/>
                    <a:pt x="13915" y="9246"/>
                    <a:pt x="11462" y="10309"/>
                  </a:cubicBezTo>
                  <a:cubicBezTo>
                    <a:pt x="11452" y="10312"/>
                    <a:pt x="11443" y="10318"/>
                    <a:pt x="11438" y="10326"/>
                  </a:cubicBezTo>
                  <a:cubicBezTo>
                    <a:pt x="9787" y="8516"/>
                    <a:pt x="8190" y="6674"/>
                    <a:pt x="6855" y="4620"/>
                  </a:cubicBezTo>
                  <a:cubicBezTo>
                    <a:pt x="9071" y="4129"/>
                    <a:pt x="11258" y="3721"/>
                    <a:pt x="13532" y="3721"/>
                  </a:cubicBezTo>
                  <a:cubicBezTo>
                    <a:pt x="13835" y="3721"/>
                    <a:pt x="14140" y="3728"/>
                    <a:pt x="14447" y="3744"/>
                  </a:cubicBezTo>
                  <a:cubicBezTo>
                    <a:pt x="17295" y="3881"/>
                    <a:pt x="19744" y="4750"/>
                    <a:pt x="22372" y="5751"/>
                  </a:cubicBezTo>
                  <a:cubicBezTo>
                    <a:pt x="22404" y="5764"/>
                    <a:pt x="22434" y="5769"/>
                    <a:pt x="22462" y="5769"/>
                  </a:cubicBezTo>
                  <a:cubicBezTo>
                    <a:pt x="22673" y="5769"/>
                    <a:pt x="22779" y="5463"/>
                    <a:pt x="22588" y="5323"/>
                  </a:cubicBezTo>
                  <a:cubicBezTo>
                    <a:pt x="20286" y="3608"/>
                    <a:pt x="17024" y="2845"/>
                    <a:pt x="13776" y="2845"/>
                  </a:cubicBezTo>
                  <a:cubicBezTo>
                    <a:pt x="11206" y="2845"/>
                    <a:pt x="8644" y="3322"/>
                    <a:pt x="6572" y="4184"/>
                  </a:cubicBezTo>
                  <a:cubicBezTo>
                    <a:pt x="6194" y="3582"/>
                    <a:pt x="5840" y="2962"/>
                    <a:pt x="5516" y="2318"/>
                  </a:cubicBezTo>
                  <a:cubicBezTo>
                    <a:pt x="5134" y="1555"/>
                    <a:pt x="4789" y="782"/>
                    <a:pt x="4481" y="1"/>
                  </a:cubicBezTo>
                  <a:close/>
                </a:path>
              </a:pathLst>
            </a:custGeom>
            <a:solidFill>
              <a:srgbClr val="E255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sp>
        <p:nvSpPr>
          <p:cNvPr id="18" name="Rounded Rectangle 35">
            <a:extLst>
              <a:ext uri="{FF2B5EF4-FFF2-40B4-BE49-F238E27FC236}">
                <a16:creationId xmlns:a16="http://schemas.microsoft.com/office/drawing/2014/main" id="{8B79DA33-01D8-47C3-B071-C637303EA366}"/>
              </a:ext>
            </a:extLst>
          </p:cNvPr>
          <p:cNvSpPr/>
          <p:nvPr/>
        </p:nvSpPr>
        <p:spPr bwMode="auto">
          <a:xfrm>
            <a:off x="620998" y="934605"/>
            <a:ext cx="7961313" cy="1470025"/>
          </a:xfrm>
          <a:prstGeom prst="roundRect">
            <a:avLst/>
          </a:prstGeom>
          <a:solidFill>
            <a:srgbClr val="FFFFCC"/>
          </a:solidFill>
          <a:ln w="9525" cap="flat" cmpd="sng" algn="ctr">
            <a:solidFill>
              <a:srgbClr val="FF9933"/>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lumMod val="95000"/>
                  <a:lumOff val="5000"/>
                </a:srgbClr>
              </a:solidFill>
              <a:effectLst/>
              <a:uLnTx/>
              <a:uFillTx/>
              <a:latin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20755895-6F7A-4FD7-9314-1F125B10F178}"/>
              </a:ext>
            </a:extLst>
          </p:cNvPr>
          <p:cNvGrpSpPr>
            <a:grpSpLocks/>
          </p:cNvGrpSpPr>
          <p:nvPr/>
        </p:nvGrpSpPr>
        <p:grpSpPr bwMode="auto">
          <a:xfrm>
            <a:off x="228600" y="189868"/>
            <a:ext cx="4952229" cy="667381"/>
            <a:chOff x="464344" y="489446"/>
            <a:chExt cx="8260556" cy="553450"/>
          </a:xfrm>
        </p:grpSpPr>
        <p:sp>
          <p:nvSpPr>
            <p:cNvPr id="20" name="Rectangle 11">
              <a:extLst>
                <a:ext uri="{FF2B5EF4-FFF2-40B4-BE49-F238E27FC236}">
                  <a16:creationId xmlns:a16="http://schemas.microsoft.com/office/drawing/2014/main" id="{6D22D810-98AE-407C-9FC7-33F6E8382973}"/>
                </a:ext>
              </a:extLst>
            </p:cNvPr>
            <p:cNvSpPr>
              <a:spLocks noChangeArrowheads="1"/>
            </p:cNvSpPr>
            <p:nvPr/>
          </p:nvSpPr>
          <p:spPr bwMode="auto">
            <a:xfrm>
              <a:off x="464344" y="489446"/>
              <a:ext cx="8260556" cy="501154"/>
            </a:xfrm>
            <a:prstGeom prst="rect">
              <a:avLst/>
            </a:prstGeom>
            <a:solidFill>
              <a:srgbClr val="FFCC00"/>
            </a:solidFill>
            <a:ln w="38100" algn="ctr">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1" name="Text Box 8">
              <a:extLst>
                <a:ext uri="{FF2B5EF4-FFF2-40B4-BE49-F238E27FC236}">
                  <a16:creationId xmlns:a16="http://schemas.microsoft.com/office/drawing/2014/main" id="{76358A31-5D76-4883-84AB-B2C14D6F1AE0}"/>
                </a:ext>
              </a:extLst>
            </p:cNvPr>
            <p:cNvSpPr txBox="1">
              <a:spLocks noChangeArrowheads="1"/>
            </p:cNvSpPr>
            <p:nvPr/>
          </p:nvSpPr>
          <p:spPr bwMode="auto">
            <a:xfrm>
              <a:off x="685026" y="489446"/>
              <a:ext cx="7733455" cy="5534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Câu hỏi:</a:t>
              </a:r>
              <a:endParaRPr kumimoji="0" lang="vi-VN"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sp>
        <p:nvSpPr>
          <p:cNvPr id="22" name="Rectangle 21" descr="B32">
            <a:extLst>
              <a:ext uri="{FF2B5EF4-FFF2-40B4-BE49-F238E27FC236}">
                <a16:creationId xmlns:a16="http://schemas.microsoft.com/office/drawing/2014/main" id="{8F971D62-9369-4C8D-B4C6-48A240CC7072}"/>
              </a:ext>
            </a:extLst>
          </p:cNvPr>
          <p:cNvSpPr>
            <a:spLocks noChangeArrowheads="1" noChangeShapeType="1" noTextEdit="1"/>
          </p:cNvSpPr>
          <p:nvPr/>
        </p:nvSpPr>
        <p:spPr bwMode="auto">
          <a:xfrm>
            <a:off x="4963926" y="1477825"/>
            <a:ext cx="5086350" cy="68580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0" cap="none" spc="0" normalizeH="0" baseline="0" noProof="0">
              <a:ln w="28575">
                <a:solidFill>
                  <a:srgbClr val="800000"/>
                </a:solidFill>
                <a:round/>
                <a:headEnd/>
                <a:tailEnd/>
              </a:ln>
              <a:blipFill dpi="0" rotWithShape="1">
                <a:blip r:embed="rId3"/>
                <a:srcRect/>
                <a:stretch>
                  <a:fillRect/>
                </a:stretch>
              </a:blipFill>
              <a:effectLst>
                <a:outerShdw dist="107763" dir="18900000" algn="ctr" rotWithShape="0">
                  <a:srgbClr val="868686">
                    <a:alpha val="50000"/>
                  </a:srgbClr>
                </a:outerShdw>
              </a:effectLst>
              <a:uLnTx/>
              <a:uFillTx/>
              <a:latin typeface="Arial"/>
              <a:ea typeface="+mn-ea"/>
              <a:cs typeface="Arial" panose="020B0604020202020204" pitchFamily="34" charset="0"/>
            </a:endParaRPr>
          </a:p>
        </p:txBody>
      </p:sp>
      <p:sp>
        <p:nvSpPr>
          <p:cNvPr id="25" name="TextBox 24">
            <a:extLst>
              <a:ext uri="{FF2B5EF4-FFF2-40B4-BE49-F238E27FC236}">
                <a16:creationId xmlns:a16="http://schemas.microsoft.com/office/drawing/2014/main" id="{11EDA252-2B1C-43BB-BD61-F1E7B484CA29}"/>
              </a:ext>
            </a:extLst>
          </p:cNvPr>
          <p:cNvSpPr txBox="1">
            <a:spLocks noChangeArrowheads="1"/>
          </p:cNvSpPr>
          <p:nvPr/>
        </p:nvSpPr>
        <p:spPr bwMode="auto">
          <a:xfrm>
            <a:off x="784910" y="1054941"/>
            <a:ext cx="7472111" cy="104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R="57150">
              <a:lnSpc>
                <a:spcPct val="115000"/>
              </a:lnSpc>
              <a:spcAft>
                <a:spcPts val="1000"/>
              </a:spcAft>
              <a:buNone/>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a:effectLst/>
                <a:latin typeface="Times New Roman" panose="02020603050405020304" pitchFamily="18" charset="0"/>
                <a:ea typeface="Calibri" panose="020F0502020204030204" pitchFamily="34" charset="0"/>
                <a:cs typeface="Times New Roman" panose="02020603050405020304" pitchFamily="18" charset="0"/>
              </a:rPr>
              <a:t>b, Tìm một từ đồng nghĩa với từ  </a:t>
            </a:r>
            <a:r>
              <a:rPr lang="en-US" sz="2800" b="1" i="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bảo vệ</a:t>
            </a:r>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a:effectLst/>
                <a:latin typeface="Times New Roman" panose="02020603050405020304" pitchFamily="18" charset="0"/>
                <a:ea typeface="Calibri" panose="020F0502020204030204" pitchFamily="34" charset="0"/>
                <a:cs typeface="Times New Roman" panose="02020603050405020304" pitchFamily="18" charset="0"/>
              </a:rPr>
              <a:t>và đặt một câu với từ đó?</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ounded Rectangle 19">
            <a:extLst>
              <a:ext uri="{FF2B5EF4-FFF2-40B4-BE49-F238E27FC236}">
                <a16:creationId xmlns:a16="http://schemas.microsoft.com/office/drawing/2014/main" id="{63C06680-CB70-435D-A2BA-7287D2CDA184}"/>
              </a:ext>
            </a:extLst>
          </p:cNvPr>
          <p:cNvSpPr/>
          <p:nvPr/>
        </p:nvSpPr>
        <p:spPr bwMode="auto">
          <a:xfrm>
            <a:off x="2427424" y="3451581"/>
            <a:ext cx="8870877" cy="2600485"/>
          </a:xfrm>
          <a:prstGeom prst="roundRect">
            <a:avLst/>
          </a:prstGeom>
          <a:solidFill>
            <a:srgbClr val="D9EDEF"/>
          </a:solidFill>
          <a:ln w="9525" cap="flat" cmpd="sng" algn="ctr">
            <a:solidFill>
              <a:srgbClr val="FF9933"/>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lumMod val="95000"/>
                  <a:lumOff val="5000"/>
                </a:srgbClr>
              </a:solidFill>
              <a:effectLst/>
              <a:uLnTx/>
              <a:uFillTx/>
              <a:latin typeface="Times New Roman" panose="02020603050405020304" pitchFamily="18" charset="0"/>
              <a:cs typeface="Times New Roman" panose="02020603050405020304" pitchFamily="18" charset="0"/>
            </a:endParaRPr>
          </a:p>
        </p:txBody>
      </p:sp>
      <p:sp>
        <p:nvSpPr>
          <p:cNvPr id="27" name="Text Box 29717">
            <a:extLst>
              <a:ext uri="{FF2B5EF4-FFF2-40B4-BE49-F238E27FC236}">
                <a16:creationId xmlns:a16="http://schemas.microsoft.com/office/drawing/2014/main" id="{322E1F7E-F50C-446D-AEF6-8579E3FD87F2}"/>
              </a:ext>
            </a:extLst>
          </p:cNvPr>
          <p:cNvSpPr txBox="1">
            <a:spLocks noChangeArrowheads="1"/>
          </p:cNvSpPr>
          <p:nvPr/>
        </p:nvSpPr>
        <p:spPr bwMode="auto">
          <a:xfrm>
            <a:off x="2602103" y="3107093"/>
            <a:ext cx="1670050" cy="584200"/>
          </a:xfrm>
          <a:prstGeom prst="rect">
            <a:avLst/>
          </a:prstGeom>
          <a:solidFill>
            <a:schemeClr val="accent5">
              <a:lumMod val="75000"/>
            </a:schemeClr>
          </a:solidFill>
          <a:ln>
            <a:noFill/>
          </a:ln>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itchFamily="18" charset="0"/>
              </a:rPr>
              <a:t>Trả</a:t>
            </a:r>
            <a:r>
              <a:rPr kumimoji="0" lang="en-US" sz="3200" b="1"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itchFamily="18" charset="0"/>
                <a:cs typeface="Times New Roman" pitchFamily="18" charset="0"/>
              </a:rPr>
              <a:t>lời</a:t>
            </a:r>
            <a:r>
              <a:rPr kumimoji="0" lang="en-US" sz="3200" b="1"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a:t>
            </a:r>
          </a:p>
        </p:txBody>
      </p:sp>
      <p:sp>
        <p:nvSpPr>
          <p:cNvPr id="28" name="TextBox 27">
            <a:extLst>
              <a:ext uri="{FF2B5EF4-FFF2-40B4-BE49-F238E27FC236}">
                <a16:creationId xmlns:a16="http://schemas.microsoft.com/office/drawing/2014/main" id="{B95C8D0A-E728-442D-BF0A-EBBDC9AEB041}"/>
              </a:ext>
            </a:extLst>
          </p:cNvPr>
          <p:cNvSpPr txBox="1">
            <a:spLocks noChangeArrowheads="1"/>
          </p:cNvSpPr>
          <p:nvPr/>
        </p:nvSpPr>
        <p:spPr bwMode="auto">
          <a:xfrm>
            <a:off x="2602103" y="3853049"/>
            <a:ext cx="8566336" cy="166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a:latin typeface="Times New Roman" panose="02020603050405020304" pitchFamily="18" charset="0"/>
                <a:cs typeface="Times New Roman" panose="02020603050405020304" pitchFamily="18" charset="0"/>
              </a:rPr>
              <a:t>- Từ đồng nghĩa với </a:t>
            </a:r>
            <a:r>
              <a:rPr lang="en-US" i="1">
                <a:latin typeface="Times New Roman" panose="02020603050405020304" pitchFamily="18" charset="0"/>
                <a:cs typeface="Times New Roman" panose="02020603050405020304" pitchFamily="18" charset="0"/>
              </a:rPr>
              <a:t>bảo vệ</a:t>
            </a:r>
            <a:r>
              <a:rPr lang="en-US">
                <a:latin typeface="Times New Roman" panose="02020603050405020304" pitchFamily="18" charset="0"/>
                <a:cs typeface="Times New Roman" panose="02020603050405020304" pitchFamily="18" charset="0"/>
              </a:rPr>
              <a:t> là </a:t>
            </a:r>
            <a:r>
              <a:rPr lang="en-US" i="1">
                <a:latin typeface="Times New Roman" panose="02020603050405020304" pitchFamily="18" charset="0"/>
                <a:cs typeface="Times New Roman" panose="02020603050405020304" pitchFamily="18" charset="0"/>
              </a:rPr>
              <a:t>che chở</a:t>
            </a:r>
            <a:r>
              <a:rPr lang="en-US">
                <a:latin typeface="Times New Roman" panose="02020603050405020304" pitchFamily="18" charset="0"/>
                <a:cs typeface="Times New Roman" panose="02020603050405020304" pitchFamily="18" charset="0"/>
              </a:rPr>
              <a:t>.</a:t>
            </a:r>
          </a:p>
          <a:p>
            <a:pPr lvl="0">
              <a:buNone/>
            </a:pPr>
            <a:r>
              <a:rPr lang="en-US">
                <a:latin typeface="Times New Roman" panose="02020603050405020304" pitchFamily="18" charset="0"/>
                <a:cs typeface="Times New Roman" panose="02020603050405020304" pitchFamily="18" charset="0"/>
              </a:rPr>
              <a:t>- Đặt câu: Gà mẹ xòe cánh </a:t>
            </a:r>
            <a:r>
              <a:rPr lang="en-US" i="1">
                <a:latin typeface="Times New Roman" panose="02020603050405020304" pitchFamily="18" charset="0"/>
                <a:cs typeface="Times New Roman" panose="02020603050405020304" pitchFamily="18" charset="0"/>
              </a:rPr>
              <a:t>che chở</a:t>
            </a:r>
            <a:r>
              <a:rPr lang="en-US">
                <a:latin typeface="Times New Roman" panose="02020603050405020304" pitchFamily="18" charset="0"/>
                <a:cs typeface="Times New Roman" panose="02020603050405020304" pitchFamily="18" charset="0"/>
              </a:rPr>
              <a:t> cho lũ gà con đang bị diều hâu nhòm ngó.</a:t>
            </a:r>
          </a:p>
        </p:txBody>
      </p:sp>
    </p:spTree>
    <p:extLst>
      <p:ext uri="{BB962C8B-B14F-4D97-AF65-F5344CB8AC3E}">
        <p14:creationId xmlns:p14="http://schemas.microsoft.com/office/powerpoint/2010/main" val="3966173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5"/>
          <p:cNvSpPr/>
          <p:nvPr/>
        </p:nvSpPr>
        <p:spPr>
          <a:xfrm flipH="1">
            <a:off x="5997230" y="-165183"/>
            <a:ext cx="8587329" cy="7188365"/>
          </a:xfrm>
          <a:custGeom>
            <a:avLst/>
            <a:gdLst/>
            <a:ahLst/>
            <a:cxnLst/>
            <a:rect l="l" t="t" r="r" b="b"/>
            <a:pathLst>
              <a:path w="282416" h="208681" extrusionOk="0">
                <a:moveTo>
                  <a:pt x="0" y="0"/>
                </a:moveTo>
                <a:lnTo>
                  <a:pt x="0" y="208681"/>
                </a:lnTo>
                <a:lnTo>
                  <a:pt x="282416" y="208681"/>
                </a:lnTo>
                <a:cubicBezTo>
                  <a:pt x="276843" y="196154"/>
                  <a:pt x="271672" y="183426"/>
                  <a:pt x="259101" y="180305"/>
                </a:cubicBezTo>
                <a:cubicBezTo>
                  <a:pt x="256609" y="179688"/>
                  <a:pt x="254040" y="179555"/>
                  <a:pt x="251452" y="179555"/>
                </a:cubicBezTo>
                <a:cubicBezTo>
                  <a:pt x="249497" y="179555"/>
                  <a:pt x="247531" y="179631"/>
                  <a:pt x="245581" y="179631"/>
                </a:cubicBezTo>
                <a:cubicBezTo>
                  <a:pt x="242559" y="179631"/>
                  <a:pt x="239574" y="179449"/>
                  <a:pt x="236721" y="178522"/>
                </a:cubicBezTo>
                <a:cubicBezTo>
                  <a:pt x="222678" y="173930"/>
                  <a:pt x="220004" y="154961"/>
                  <a:pt x="223303" y="140584"/>
                </a:cubicBezTo>
                <a:cubicBezTo>
                  <a:pt x="226579" y="126207"/>
                  <a:pt x="233266" y="111339"/>
                  <a:pt x="228674" y="97297"/>
                </a:cubicBezTo>
                <a:cubicBezTo>
                  <a:pt x="222723" y="79108"/>
                  <a:pt x="201191" y="71730"/>
                  <a:pt x="188463" y="57420"/>
                </a:cubicBezTo>
                <a:cubicBezTo>
                  <a:pt x="174755" y="42039"/>
                  <a:pt x="173462" y="17587"/>
                  <a:pt x="183738" y="0"/>
                </a:cubicBezTo>
                <a:close/>
              </a:path>
            </a:pathLst>
          </a:custGeom>
          <a:solidFill>
            <a:srgbClr val="82B6A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438" name="Google Shape;438;p35"/>
          <p:cNvGrpSpPr/>
          <p:nvPr/>
        </p:nvGrpSpPr>
        <p:grpSpPr>
          <a:xfrm>
            <a:off x="8793450" y="123230"/>
            <a:ext cx="3705680" cy="2983863"/>
            <a:chOff x="6665575" y="-152400"/>
            <a:chExt cx="2779260" cy="2237897"/>
          </a:xfrm>
        </p:grpSpPr>
        <p:sp>
          <p:nvSpPr>
            <p:cNvPr id="439" name="Google Shape;439;p35"/>
            <p:cNvSpPr/>
            <p:nvPr/>
          </p:nvSpPr>
          <p:spPr>
            <a:xfrm>
              <a:off x="7259175" y="-152400"/>
              <a:ext cx="2185660" cy="2237897"/>
            </a:xfrm>
            <a:custGeom>
              <a:avLst/>
              <a:gdLst/>
              <a:ahLst/>
              <a:cxnLst/>
              <a:rect l="l" t="t" r="r" b="b"/>
              <a:pathLst>
                <a:path w="70963" h="72659" extrusionOk="0">
                  <a:moveTo>
                    <a:pt x="64733" y="0"/>
                  </a:moveTo>
                  <a:cubicBezTo>
                    <a:pt x="63134" y="736"/>
                    <a:pt x="61369" y="1390"/>
                    <a:pt x="59504" y="1834"/>
                  </a:cubicBezTo>
                  <a:cubicBezTo>
                    <a:pt x="58634" y="2041"/>
                    <a:pt x="57651" y="2126"/>
                    <a:pt x="56586" y="2126"/>
                  </a:cubicBezTo>
                  <a:cubicBezTo>
                    <a:pt x="51720" y="2126"/>
                    <a:pt x="45131" y="357"/>
                    <a:pt x="39622" y="357"/>
                  </a:cubicBezTo>
                  <a:cubicBezTo>
                    <a:pt x="36109" y="357"/>
                    <a:pt x="33035" y="1076"/>
                    <a:pt x="31127" y="3431"/>
                  </a:cubicBezTo>
                  <a:cubicBezTo>
                    <a:pt x="25564" y="10288"/>
                    <a:pt x="45152" y="11388"/>
                    <a:pt x="42469" y="16182"/>
                  </a:cubicBezTo>
                  <a:cubicBezTo>
                    <a:pt x="41642" y="17661"/>
                    <a:pt x="39422" y="18003"/>
                    <a:pt x="36604" y="18003"/>
                  </a:cubicBezTo>
                  <a:cubicBezTo>
                    <a:pt x="34179" y="18003"/>
                    <a:pt x="31311" y="17749"/>
                    <a:pt x="28505" y="17749"/>
                  </a:cubicBezTo>
                  <a:cubicBezTo>
                    <a:pt x="23996" y="17749"/>
                    <a:pt x="19647" y="18403"/>
                    <a:pt x="17549" y="21807"/>
                  </a:cubicBezTo>
                  <a:cubicBezTo>
                    <a:pt x="12626" y="29801"/>
                    <a:pt x="36192" y="26278"/>
                    <a:pt x="34692" y="30256"/>
                  </a:cubicBezTo>
                  <a:cubicBezTo>
                    <a:pt x="33191" y="34238"/>
                    <a:pt x="11928" y="37068"/>
                    <a:pt x="9416" y="46694"/>
                  </a:cubicBezTo>
                  <a:cubicBezTo>
                    <a:pt x="8769" y="49172"/>
                    <a:pt x="9329" y="50061"/>
                    <a:pt x="10550" y="50061"/>
                  </a:cubicBezTo>
                  <a:cubicBezTo>
                    <a:pt x="13660" y="50061"/>
                    <a:pt x="21057" y="44292"/>
                    <a:pt x="23738" y="44292"/>
                  </a:cubicBezTo>
                  <a:cubicBezTo>
                    <a:pt x="24094" y="44292"/>
                    <a:pt x="24366" y="44393"/>
                    <a:pt x="24535" y="44624"/>
                  </a:cubicBezTo>
                  <a:cubicBezTo>
                    <a:pt x="26471" y="47270"/>
                    <a:pt x="1" y="67964"/>
                    <a:pt x="11631" y="72185"/>
                  </a:cubicBezTo>
                  <a:cubicBezTo>
                    <a:pt x="12522" y="72508"/>
                    <a:pt x="13371" y="72658"/>
                    <a:pt x="14181" y="72658"/>
                  </a:cubicBezTo>
                  <a:cubicBezTo>
                    <a:pt x="23936" y="72658"/>
                    <a:pt x="27911" y="50884"/>
                    <a:pt x="30450" y="48769"/>
                  </a:cubicBezTo>
                  <a:cubicBezTo>
                    <a:pt x="30585" y="48657"/>
                    <a:pt x="30694" y="48603"/>
                    <a:pt x="30780" y="48603"/>
                  </a:cubicBezTo>
                  <a:cubicBezTo>
                    <a:pt x="32343" y="48603"/>
                    <a:pt x="26139" y="66432"/>
                    <a:pt x="31074" y="66432"/>
                  </a:cubicBezTo>
                  <a:cubicBezTo>
                    <a:pt x="31360" y="66432"/>
                    <a:pt x="31683" y="66372"/>
                    <a:pt x="32048" y="66245"/>
                  </a:cubicBezTo>
                  <a:cubicBezTo>
                    <a:pt x="39044" y="63807"/>
                    <a:pt x="38543" y="42434"/>
                    <a:pt x="41914" y="38597"/>
                  </a:cubicBezTo>
                  <a:cubicBezTo>
                    <a:pt x="42253" y="38211"/>
                    <a:pt x="42498" y="38039"/>
                    <a:pt x="42668" y="38039"/>
                  </a:cubicBezTo>
                  <a:cubicBezTo>
                    <a:pt x="44075" y="38039"/>
                    <a:pt x="40407" y="49805"/>
                    <a:pt x="43347" y="49805"/>
                  </a:cubicBezTo>
                  <a:cubicBezTo>
                    <a:pt x="43583" y="49805"/>
                    <a:pt x="43861" y="49729"/>
                    <a:pt x="44189" y="49565"/>
                  </a:cubicBezTo>
                  <a:cubicBezTo>
                    <a:pt x="49086" y="47114"/>
                    <a:pt x="52605" y="25722"/>
                    <a:pt x="56616" y="23023"/>
                  </a:cubicBezTo>
                  <a:cubicBezTo>
                    <a:pt x="56866" y="22855"/>
                    <a:pt x="57068" y="22776"/>
                    <a:pt x="57229" y="22776"/>
                  </a:cubicBezTo>
                  <a:cubicBezTo>
                    <a:pt x="59403" y="22776"/>
                    <a:pt x="53900" y="37245"/>
                    <a:pt x="57583" y="37245"/>
                  </a:cubicBezTo>
                  <a:cubicBezTo>
                    <a:pt x="57974" y="37245"/>
                    <a:pt x="58468" y="37082"/>
                    <a:pt x="59085" y="36722"/>
                  </a:cubicBezTo>
                  <a:cubicBezTo>
                    <a:pt x="59143" y="36690"/>
                    <a:pt x="59198" y="36655"/>
                    <a:pt x="59255" y="36617"/>
                  </a:cubicBezTo>
                  <a:lnTo>
                    <a:pt x="68485" y="9521"/>
                  </a:lnTo>
                  <a:cubicBezTo>
                    <a:pt x="68937" y="7113"/>
                    <a:pt x="69309" y="5286"/>
                    <a:pt x="69662" y="4491"/>
                  </a:cubicBezTo>
                  <a:cubicBezTo>
                    <a:pt x="69988" y="3744"/>
                    <a:pt x="70440" y="2938"/>
                    <a:pt x="70962" y="2122"/>
                  </a:cubicBezTo>
                  <a:lnTo>
                    <a:pt x="64733" y="0"/>
                  </a:ln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40" name="Google Shape;440;p35"/>
            <p:cNvSpPr/>
            <p:nvPr/>
          </p:nvSpPr>
          <p:spPr>
            <a:xfrm>
              <a:off x="7601800" y="-140295"/>
              <a:ext cx="1724646" cy="2184706"/>
            </a:xfrm>
            <a:custGeom>
              <a:avLst/>
              <a:gdLst/>
              <a:ahLst/>
              <a:cxnLst/>
              <a:rect l="l" t="t" r="r" b="b"/>
              <a:pathLst>
                <a:path w="55995" h="70932" extrusionOk="0">
                  <a:moveTo>
                    <a:pt x="54768" y="1"/>
                  </a:moveTo>
                  <a:cubicBezTo>
                    <a:pt x="51467" y="2784"/>
                    <a:pt x="48332" y="5817"/>
                    <a:pt x="45329" y="8923"/>
                  </a:cubicBezTo>
                  <a:cubicBezTo>
                    <a:pt x="45030" y="8935"/>
                    <a:pt x="44732" y="8941"/>
                    <a:pt x="44434" y="8941"/>
                  </a:cubicBezTo>
                  <a:cubicBezTo>
                    <a:pt x="38237" y="8941"/>
                    <a:pt x="32225" y="6386"/>
                    <a:pt x="26104" y="5840"/>
                  </a:cubicBezTo>
                  <a:cubicBezTo>
                    <a:pt x="26097" y="5840"/>
                    <a:pt x="26090" y="5840"/>
                    <a:pt x="26083" y="5840"/>
                  </a:cubicBezTo>
                  <a:cubicBezTo>
                    <a:pt x="25878" y="5840"/>
                    <a:pt x="25860" y="6123"/>
                    <a:pt x="26032" y="6205"/>
                  </a:cubicBezTo>
                  <a:cubicBezTo>
                    <a:pt x="29176" y="7675"/>
                    <a:pt x="32839" y="8278"/>
                    <a:pt x="36223" y="8932"/>
                  </a:cubicBezTo>
                  <a:cubicBezTo>
                    <a:pt x="38821" y="9438"/>
                    <a:pt x="41533" y="10031"/>
                    <a:pt x="44207" y="10086"/>
                  </a:cubicBezTo>
                  <a:cubicBezTo>
                    <a:pt x="43423" y="10910"/>
                    <a:pt x="42643" y="11734"/>
                    <a:pt x="41876" y="12562"/>
                  </a:cubicBezTo>
                  <a:cubicBezTo>
                    <a:pt x="38833" y="15840"/>
                    <a:pt x="35930" y="19232"/>
                    <a:pt x="33167" y="22737"/>
                  </a:cubicBezTo>
                  <a:cubicBezTo>
                    <a:pt x="33118" y="22722"/>
                    <a:pt x="33068" y="22715"/>
                    <a:pt x="33019" y="22715"/>
                  </a:cubicBezTo>
                  <a:cubicBezTo>
                    <a:pt x="32972" y="22715"/>
                    <a:pt x="32925" y="22721"/>
                    <a:pt x="32879" y="22734"/>
                  </a:cubicBezTo>
                  <a:cubicBezTo>
                    <a:pt x="31667" y="23051"/>
                    <a:pt x="30392" y="23162"/>
                    <a:pt x="29098" y="23162"/>
                  </a:cubicBezTo>
                  <a:cubicBezTo>
                    <a:pt x="26911" y="23162"/>
                    <a:pt x="24670" y="22844"/>
                    <a:pt x="22585" y="22665"/>
                  </a:cubicBezTo>
                  <a:cubicBezTo>
                    <a:pt x="19175" y="22372"/>
                    <a:pt x="15738" y="21677"/>
                    <a:pt x="12322" y="21603"/>
                  </a:cubicBezTo>
                  <a:cubicBezTo>
                    <a:pt x="12320" y="21602"/>
                    <a:pt x="12319" y="21602"/>
                    <a:pt x="12317" y="21602"/>
                  </a:cubicBezTo>
                  <a:cubicBezTo>
                    <a:pt x="12038" y="21602"/>
                    <a:pt x="11938" y="22016"/>
                    <a:pt x="12221" y="22107"/>
                  </a:cubicBezTo>
                  <a:cubicBezTo>
                    <a:pt x="15627" y="23186"/>
                    <a:pt x="19412" y="23438"/>
                    <a:pt x="22950" y="23765"/>
                  </a:cubicBezTo>
                  <a:cubicBezTo>
                    <a:pt x="24944" y="23950"/>
                    <a:pt x="27078" y="24242"/>
                    <a:pt x="29170" y="24242"/>
                  </a:cubicBezTo>
                  <a:cubicBezTo>
                    <a:pt x="30192" y="24242"/>
                    <a:pt x="31203" y="24172"/>
                    <a:pt x="32184" y="23987"/>
                  </a:cubicBezTo>
                  <a:lnTo>
                    <a:pt x="32184" y="23987"/>
                  </a:lnTo>
                  <a:cubicBezTo>
                    <a:pt x="30538" y="26110"/>
                    <a:pt x="28947" y="28270"/>
                    <a:pt x="27411" y="30469"/>
                  </a:cubicBezTo>
                  <a:cubicBezTo>
                    <a:pt x="26927" y="31155"/>
                    <a:pt x="26456" y="31844"/>
                    <a:pt x="25990" y="32540"/>
                  </a:cubicBezTo>
                  <a:cubicBezTo>
                    <a:pt x="25924" y="32592"/>
                    <a:pt x="25876" y="32662"/>
                    <a:pt x="25848" y="32742"/>
                  </a:cubicBezTo>
                  <a:cubicBezTo>
                    <a:pt x="24898" y="34151"/>
                    <a:pt x="23972" y="35574"/>
                    <a:pt x="23053" y="36999"/>
                  </a:cubicBezTo>
                  <a:cubicBezTo>
                    <a:pt x="22957" y="36918"/>
                    <a:pt x="22838" y="36876"/>
                    <a:pt x="22716" y="36876"/>
                  </a:cubicBezTo>
                  <a:cubicBezTo>
                    <a:pt x="22653" y="36876"/>
                    <a:pt x="22588" y="36888"/>
                    <a:pt x="22527" y="36911"/>
                  </a:cubicBezTo>
                  <a:cubicBezTo>
                    <a:pt x="19570" y="37968"/>
                    <a:pt x="16586" y="38929"/>
                    <a:pt x="13571" y="39819"/>
                  </a:cubicBezTo>
                  <a:cubicBezTo>
                    <a:pt x="11043" y="40561"/>
                    <a:pt x="8380" y="41074"/>
                    <a:pt x="5932" y="42060"/>
                  </a:cubicBezTo>
                  <a:cubicBezTo>
                    <a:pt x="5678" y="42160"/>
                    <a:pt x="5834" y="42486"/>
                    <a:pt x="6060" y="42486"/>
                  </a:cubicBezTo>
                  <a:cubicBezTo>
                    <a:pt x="6067" y="42486"/>
                    <a:pt x="6073" y="42486"/>
                    <a:pt x="6079" y="42485"/>
                  </a:cubicBezTo>
                  <a:cubicBezTo>
                    <a:pt x="11539" y="42064"/>
                    <a:pt x="17206" y="39871"/>
                    <a:pt x="22382" y="38038"/>
                  </a:cubicBezTo>
                  <a:lnTo>
                    <a:pt x="22382" y="38038"/>
                  </a:lnTo>
                  <a:cubicBezTo>
                    <a:pt x="19660" y="42311"/>
                    <a:pt x="17036" y="46644"/>
                    <a:pt x="14325" y="50921"/>
                  </a:cubicBezTo>
                  <a:cubicBezTo>
                    <a:pt x="13269" y="52581"/>
                    <a:pt x="12190" y="54217"/>
                    <a:pt x="11088" y="55830"/>
                  </a:cubicBezTo>
                  <a:cubicBezTo>
                    <a:pt x="9907" y="56565"/>
                    <a:pt x="8700" y="57244"/>
                    <a:pt x="7466" y="57880"/>
                  </a:cubicBezTo>
                  <a:cubicBezTo>
                    <a:pt x="6262" y="58501"/>
                    <a:pt x="4923" y="58987"/>
                    <a:pt x="3837" y="59793"/>
                  </a:cubicBezTo>
                  <a:cubicBezTo>
                    <a:pt x="3702" y="59891"/>
                    <a:pt x="3821" y="60065"/>
                    <a:pt x="3955" y="60065"/>
                  </a:cubicBezTo>
                  <a:cubicBezTo>
                    <a:pt x="3960" y="60065"/>
                    <a:pt x="3966" y="60065"/>
                    <a:pt x="3971" y="60064"/>
                  </a:cubicBezTo>
                  <a:cubicBezTo>
                    <a:pt x="5318" y="59914"/>
                    <a:pt x="6636" y="59243"/>
                    <a:pt x="7847" y="58663"/>
                  </a:cubicBezTo>
                  <a:cubicBezTo>
                    <a:pt x="8525" y="58337"/>
                    <a:pt x="9185" y="57991"/>
                    <a:pt x="9843" y="57624"/>
                  </a:cubicBezTo>
                  <a:lnTo>
                    <a:pt x="9843" y="57624"/>
                  </a:lnTo>
                  <a:cubicBezTo>
                    <a:pt x="6762" y="62018"/>
                    <a:pt x="3522" y="66274"/>
                    <a:pt x="151" y="70503"/>
                  </a:cubicBezTo>
                  <a:cubicBezTo>
                    <a:pt x="1" y="70689"/>
                    <a:pt x="192" y="70932"/>
                    <a:pt x="389" y="70932"/>
                  </a:cubicBezTo>
                  <a:cubicBezTo>
                    <a:pt x="447" y="70932"/>
                    <a:pt x="506" y="70911"/>
                    <a:pt x="556" y="70862"/>
                  </a:cubicBezTo>
                  <a:cubicBezTo>
                    <a:pt x="3068" y="68419"/>
                    <a:pt x="5337" y="65706"/>
                    <a:pt x="7451" y="62868"/>
                  </a:cubicBezTo>
                  <a:lnTo>
                    <a:pt x="7451" y="62868"/>
                  </a:lnTo>
                  <a:cubicBezTo>
                    <a:pt x="7402" y="63366"/>
                    <a:pt x="7392" y="63876"/>
                    <a:pt x="7342" y="64358"/>
                  </a:cubicBezTo>
                  <a:cubicBezTo>
                    <a:pt x="7237" y="65354"/>
                    <a:pt x="7077" y="66362"/>
                    <a:pt x="7077" y="67365"/>
                  </a:cubicBezTo>
                  <a:cubicBezTo>
                    <a:pt x="7072" y="67473"/>
                    <a:pt x="7148" y="67568"/>
                    <a:pt x="7255" y="67588"/>
                  </a:cubicBezTo>
                  <a:cubicBezTo>
                    <a:pt x="7269" y="67591"/>
                    <a:pt x="7283" y="67592"/>
                    <a:pt x="7296" y="67592"/>
                  </a:cubicBezTo>
                  <a:cubicBezTo>
                    <a:pt x="7388" y="67592"/>
                    <a:pt x="7471" y="67536"/>
                    <a:pt x="7504" y="67448"/>
                  </a:cubicBezTo>
                  <a:cubicBezTo>
                    <a:pt x="7867" y="66553"/>
                    <a:pt x="8048" y="65569"/>
                    <a:pt x="8197" y="64611"/>
                  </a:cubicBezTo>
                  <a:cubicBezTo>
                    <a:pt x="8341" y="63682"/>
                    <a:pt x="8561" y="62628"/>
                    <a:pt x="8374" y="61695"/>
                  </a:cubicBezTo>
                  <a:cubicBezTo>
                    <a:pt x="8369" y="61674"/>
                    <a:pt x="8361" y="61654"/>
                    <a:pt x="8351" y="61635"/>
                  </a:cubicBezTo>
                  <a:cubicBezTo>
                    <a:pt x="10581" y="58544"/>
                    <a:pt x="12650" y="55330"/>
                    <a:pt x="14678" y="52170"/>
                  </a:cubicBezTo>
                  <a:cubicBezTo>
                    <a:pt x="18367" y="46402"/>
                    <a:pt x="21887" y="40524"/>
                    <a:pt x="25666" y="34811"/>
                  </a:cubicBezTo>
                  <a:lnTo>
                    <a:pt x="25666" y="34811"/>
                  </a:lnTo>
                  <a:cubicBezTo>
                    <a:pt x="25032" y="42609"/>
                    <a:pt x="23848" y="50339"/>
                    <a:pt x="22816" y="58092"/>
                  </a:cubicBezTo>
                  <a:cubicBezTo>
                    <a:pt x="22803" y="58169"/>
                    <a:pt x="22873" y="58217"/>
                    <a:pt x="22940" y="58217"/>
                  </a:cubicBezTo>
                  <a:cubicBezTo>
                    <a:pt x="22988" y="58217"/>
                    <a:pt x="23034" y="58193"/>
                    <a:pt x="23049" y="58138"/>
                  </a:cubicBezTo>
                  <a:cubicBezTo>
                    <a:pt x="25078" y="49938"/>
                    <a:pt x="26044" y="41523"/>
                    <a:pt x="26803" y="33120"/>
                  </a:cubicBezTo>
                  <a:cubicBezTo>
                    <a:pt x="27044" y="32766"/>
                    <a:pt x="27285" y="32401"/>
                    <a:pt x="27530" y="32047"/>
                  </a:cubicBezTo>
                  <a:cubicBezTo>
                    <a:pt x="30201" y="28161"/>
                    <a:pt x="33030" y="24401"/>
                    <a:pt x="36016" y="20766"/>
                  </a:cubicBezTo>
                  <a:lnTo>
                    <a:pt x="36016" y="20766"/>
                  </a:lnTo>
                  <a:cubicBezTo>
                    <a:pt x="35972" y="23602"/>
                    <a:pt x="36097" y="26449"/>
                    <a:pt x="35998" y="29291"/>
                  </a:cubicBezTo>
                  <a:cubicBezTo>
                    <a:pt x="35889" y="32287"/>
                    <a:pt x="35377" y="35385"/>
                    <a:pt x="35612" y="38374"/>
                  </a:cubicBezTo>
                  <a:cubicBezTo>
                    <a:pt x="35619" y="38470"/>
                    <a:pt x="35700" y="38518"/>
                    <a:pt x="35784" y="38518"/>
                  </a:cubicBezTo>
                  <a:cubicBezTo>
                    <a:pt x="35862" y="38518"/>
                    <a:pt x="35941" y="38477"/>
                    <a:pt x="35963" y="38397"/>
                  </a:cubicBezTo>
                  <a:cubicBezTo>
                    <a:pt x="36850" y="35401"/>
                    <a:pt x="36816" y="32018"/>
                    <a:pt x="36966" y="28915"/>
                  </a:cubicBezTo>
                  <a:cubicBezTo>
                    <a:pt x="37109" y="25814"/>
                    <a:pt x="37289" y="22639"/>
                    <a:pt x="37031" y="19536"/>
                  </a:cubicBezTo>
                  <a:cubicBezTo>
                    <a:pt x="38805" y="17410"/>
                    <a:pt x="40632" y="15333"/>
                    <a:pt x="42513" y="13304"/>
                  </a:cubicBezTo>
                  <a:cubicBezTo>
                    <a:pt x="43583" y="12151"/>
                    <a:pt x="44674" y="11034"/>
                    <a:pt x="45779" y="9932"/>
                  </a:cubicBezTo>
                  <a:cubicBezTo>
                    <a:pt x="45805" y="9910"/>
                    <a:pt x="45829" y="9887"/>
                    <a:pt x="45852" y="9860"/>
                  </a:cubicBezTo>
                  <a:cubicBezTo>
                    <a:pt x="46709" y="9010"/>
                    <a:pt x="47567" y="8169"/>
                    <a:pt x="48440" y="7338"/>
                  </a:cubicBezTo>
                  <a:lnTo>
                    <a:pt x="48440" y="7338"/>
                  </a:lnTo>
                  <a:cubicBezTo>
                    <a:pt x="48348" y="9822"/>
                    <a:pt x="48692" y="12265"/>
                    <a:pt x="48971" y="14745"/>
                  </a:cubicBezTo>
                  <a:cubicBezTo>
                    <a:pt x="49356" y="18180"/>
                    <a:pt x="49191" y="21551"/>
                    <a:pt x="49206" y="24994"/>
                  </a:cubicBezTo>
                  <a:cubicBezTo>
                    <a:pt x="49205" y="25062"/>
                    <a:pt x="49266" y="25108"/>
                    <a:pt x="49323" y="25108"/>
                  </a:cubicBezTo>
                  <a:cubicBezTo>
                    <a:pt x="49362" y="25108"/>
                    <a:pt x="49398" y="25086"/>
                    <a:pt x="49411" y="25036"/>
                  </a:cubicBezTo>
                  <a:cubicBezTo>
                    <a:pt x="51098" y="18816"/>
                    <a:pt x="48970" y="12676"/>
                    <a:pt x="49626" y="6429"/>
                  </a:cubicBezTo>
                  <a:cubicBezTo>
                    <a:pt x="49630" y="6364"/>
                    <a:pt x="49626" y="6297"/>
                    <a:pt x="49611" y="6233"/>
                  </a:cubicBezTo>
                  <a:cubicBezTo>
                    <a:pt x="51712" y="4264"/>
                    <a:pt x="53847" y="2342"/>
                    <a:pt x="55995" y="419"/>
                  </a:cubicBezTo>
                  <a:lnTo>
                    <a:pt x="54768" y="1"/>
                  </a:ln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41" name="Google Shape;441;p35"/>
            <p:cNvSpPr/>
            <p:nvPr/>
          </p:nvSpPr>
          <p:spPr>
            <a:xfrm>
              <a:off x="6665575" y="-140275"/>
              <a:ext cx="1079725" cy="1082825"/>
            </a:xfrm>
            <a:custGeom>
              <a:avLst/>
              <a:gdLst/>
              <a:ahLst/>
              <a:cxnLst/>
              <a:rect l="l" t="t" r="r" b="b"/>
              <a:pathLst>
                <a:path w="43189" h="43313" extrusionOk="0">
                  <a:moveTo>
                    <a:pt x="1" y="1"/>
                  </a:moveTo>
                  <a:cubicBezTo>
                    <a:pt x="110" y="6666"/>
                    <a:pt x="3784" y="16578"/>
                    <a:pt x="19539" y="27783"/>
                  </a:cubicBezTo>
                  <a:cubicBezTo>
                    <a:pt x="28477" y="34139"/>
                    <a:pt x="34628" y="43312"/>
                    <a:pt x="34628" y="43312"/>
                  </a:cubicBezTo>
                  <a:cubicBezTo>
                    <a:pt x="34628" y="43312"/>
                    <a:pt x="43188" y="31783"/>
                    <a:pt x="41679" y="14711"/>
                  </a:cubicBezTo>
                  <a:cubicBezTo>
                    <a:pt x="41084" y="7966"/>
                    <a:pt x="38748" y="3243"/>
                    <a:pt x="36137" y="1"/>
                  </a:cubicBezTo>
                  <a:close/>
                </a:path>
              </a:pathLst>
            </a:custGeom>
            <a:solidFill>
              <a:srgbClr val="F3EAC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42" name="Google Shape;442;p35"/>
            <p:cNvSpPr/>
            <p:nvPr/>
          </p:nvSpPr>
          <p:spPr>
            <a:xfrm>
              <a:off x="6757875" y="-140300"/>
              <a:ext cx="200875" cy="168550"/>
            </a:xfrm>
            <a:custGeom>
              <a:avLst/>
              <a:gdLst/>
              <a:ahLst/>
              <a:cxnLst/>
              <a:rect l="l" t="t" r="r" b="b"/>
              <a:pathLst>
                <a:path w="8035" h="6742" extrusionOk="0">
                  <a:moveTo>
                    <a:pt x="6778" y="0"/>
                  </a:moveTo>
                  <a:cubicBezTo>
                    <a:pt x="5603" y="557"/>
                    <a:pt x="4483" y="1323"/>
                    <a:pt x="3490" y="2063"/>
                  </a:cubicBezTo>
                  <a:cubicBezTo>
                    <a:pt x="2046" y="3135"/>
                    <a:pt x="555" y="4608"/>
                    <a:pt x="54" y="6387"/>
                  </a:cubicBezTo>
                  <a:cubicBezTo>
                    <a:pt x="1" y="6578"/>
                    <a:pt x="160" y="6741"/>
                    <a:pt x="320" y="6741"/>
                  </a:cubicBezTo>
                  <a:cubicBezTo>
                    <a:pt x="393" y="6741"/>
                    <a:pt x="467" y="6707"/>
                    <a:pt x="521" y="6624"/>
                  </a:cubicBezTo>
                  <a:cubicBezTo>
                    <a:pt x="1561" y="5028"/>
                    <a:pt x="2578" y="3619"/>
                    <a:pt x="4139" y="2470"/>
                  </a:cubicBezTo>
                  <a:cubicBezTo>
                    <a:pt x="5369" y="1568"/>
                    <a:pt x="6816" y="920"/>
                    <a:pt x="8035" y="0"/>
                  </a:cubicBezTo>
                  <a:close/>
                </a:path>
              </a:pathLst>
            </a:custGeom>
            <a:solidFill>
              <a:srgbClr val="E255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43" name="Google Shape;443;p35"/>
            <p:cNvSpPr/>
            <p:nvPr/>
          </p:nvSpPr>
          <p:spPr>
            <a:xfrm>
              <a:off x="6881750" y="-140275"/>
              <a:ext cx="757250" cy="1055650"/>
            </a:xfrm>
            <a:custGeom>
              <a:avLst/>
              <a:gdLst/>
              <a:ahLst/>
              <a:cxnLst/>
              <a:rect l="l" t="t" r="r" b="b"/>
              <a:pathLst>
                <a:path w="30290" h="42226" extrusionOk="0">
                  <a:moveTo>
                    <a:pt x="3488" y="1"/>
                  </a:moveTo>
                  <a:cubicBezTo>
                    <a:pt x="3699" y="555"/>
                    <a:pt x="3933" y="1103"/>
                    <a:pt x="4173" y="1644"/>
                  </a:cubicBezTo>
                  <a:cubicBezTo>
                    <a:pt x="5034" y="3548"/>
                    <a:pt x="6120" y="5253"/>
                    <a:pt x="7337" y="6861"/>
                  </a:cubicBezTo>
                  <a:cubicBezTo>
                    <a:pt x="5599" y="7415"/>
                    <a:pt x="4411" y="9007"/>
                    <a:pt x="3338" y="10409"/>
                  </a:cubicBezTo>
                  <a:cubicBezTo>
                    <a:pt x="1840" y="12358"/>
                    <a:pt x="601" y="14399"/>
                    <a:pt x="37" y="16807"/>
                  </a:cubicBezTo>
                  <a:cubicBezTo>
                    <a:pt x="0" y="16962"/>
                    <a:pt x="112" y="17066"/>
                    <a:pt x="229" y="17066"/>
                  </a:cubicBezTo>
                  <a:cubicBezTo>
                    <a:pt x="299" y="17066"/>
                    <a:pt x="372" y="17028"/>
                    <a:pt x="414" y="16939"/>
                  </a:cubicBezTo>
                  <a:cubicBezTo>
                    <a:pt x="2087" y="13427"/>
                    <a:pt x="4373" y="9493"/>
                    <a:pt x="7770" y="7427"/>
                  </a:cubicBezTo>
                  <a:cubicBezTo>
                    <a:pt x="8667" y="8570"/>
                    <a:pt x="9624" y="9672"/>
                    <a:pt x="10614" y="10757"/>
                  </a:cubicBezTo>
                  <a:cubicBezTo>
                    <a:pt x="8874" y="11921"/>
                    <a:pt x="7657" y="14066"/>
                    <a:pt x="6713" y="15879"/>
                  </a:cubicBezTo>
                  <a:cubicBezTo>
                    <a:pt x="5739" y="17755"/>
                    <a:pt x="4821" y="19971"/>
                    <a:pt x="4812" y="22116"/>
                  </a:cubicBezTo>
                  <a:cubicBezTo>
                    <a:pt x="4812" y="22224"/>
                    <a:pt x="4894" y="22287"/>
                    <a:pt x="4976" y="22287"/>
                  </a:cubicBezTo>
                  <a:cubicBezTo>
                    <a:pt x="5035" y="22287"/>
                    <a:pt x="5095" y="22254"/>
                    <a:pt x="5124" y="22183"/>
                  </a:cubicBezTo>
                  <a:cubicBezTo>
                    <a:pt x="5957" y="20236"/>
                    <a:pt x="6462" y="18208"/>
                    <a:pt x="7453" y="16315"/>
                  </a:cubicBezTo>
                  <a:cubicBezTo>
                    <a:pt x="8434" y="14440"/>
                    <a:pt x="9927" y="12947"/>
                    <a:pt x="10962" y="11144"/>
                  </a:cubicBezTo>
                  <a:cubicBezTo>
                    <a:pt x="11623" y="11867"/>
                    <a:pt x="12292" y="12586"/>
                    <a:pt x="12961" y="13313"/>
                  </a:cubicBezTo>
                  <a:cubicBezTo>
                    <a:pt x="13638" y="14044"/>
                    <a:pt x="14297" y="14790"/>
                    <a:pt x="14941" y="15550"/>
                  </a:cubicBezTo>
                  <a:cubicBezTo>
                    <a:pt x="13491" y="16848"/>
                    <a:pt x="12330" y="18718"/>
                    <a:pt x="11391" y="20382"/>
                  </a:cubicBezTo>
                  <a:cubicBezTo>
                    <a:pt x="10446" y="22062"/>
                    <a:pt x="9640" y="23838"/>
                    <a:pt x="9507" y="25778"/>
                  </a:cubicBezTo>
                  <a:cubicBezTo>
                    <a:pt x="9497" y="25898"/>
                    <a:pt x="9596" y="25969"/>
                    <a:pt x="9692" y="25969"/>
                  </a:cubicBezTo>
                  <a:cubicBezTo>
                    <a:pt x="9761" y="25969"/>
                    <a:pt x="9828" y="25933"/>
                    <a:pt x="9856" y="25854"/>
                  </a:cubicBezTo>
                  <a:cubicBezTo>
                    <a:pt x="10513" y="23919"/>
                    <a:pt x="11279" y="22073"/>
                    <a:pt x="12350" y="20328"/>
                  </a:cubicBezTo>
                  <a:cubicBezTo>
                    <a:pt x="13266" y="18844"/>
                    <a:pt x="14446" y="17555"/>
                    <a:pt x="15423" y="16129"/>
                  </a:cubicBezTo>
                  <a:cubicBezTo>
                    <a:pt x="17044" y="18083"/>
                    <a:pt x="18550" y="20128"/>
                    <a:pt x="19884" y="22286"/>
                  </a:cubicBezTo>
                  <a:cubicBezTo>
                    <a:pt x="18716" y="23443"/>
                    <a:pt x="17827" y="24939"/>
                    <a:pt x="17095" y="26385"/>
                  </a:cubicBezTo>
                  <a:cubicBezTo>
                    <a:pt x="16504" y="27554"/>
                    <a:pt x="15377" y="29470"/>
                    <a:pt x="15876" y="30822"/>
                  </a:cubicBezTo>
                  <a:cubicBezTo>
                    <a:pt x="15902" y="30897"/>
                    <a:pt x="15973" y="30930"/>
                    <a:pt x="16045" y="30930"/>
                  </a:cubicBezTo>
                  <a:cubicBezTo>
                    <a:pt x="16148" y="30930"/>
                    <a:pt x="16254" y="30864"/>
                    <a:pt x="16246" y="30752"/>
                  </a:cubicBezTo>
                  <a:cubicBezTo>
                    <a:pt x="16172" y="29300"/>
                    <a:pt x="17524" y="27168"/>
                    <a:pt x="18205" y="25978"/>
                  </a:cubicBezTo>
                  <a:cubicBezTo>
                    <a:pt x="18816" y="24901"/>
                    <a:pt x="19577" y="23950"/>
                    <a:pt x="20293" y="22956"/>
                  </a:cubicBezTo>
                  <a:cubicBezTo>
                    <a:pt x="20928" y="24020"/>
                    <a:pt x="21523" y="25105"/>
                    <a:pt x="22063" y="26223"/>
                  </a:cubicBezTo>
                  <a:cubicBezTo>
                    <a:pt x="22700" y="27537"/>
                    <a:pt x="23264" y="28884"/>
                    <a:pt x="23751" y="30261"/>
                  </a:cubicBezTo>
                  <a:cubicBezTo>
                    <a:pt x="23719" y="30281"/>
                    <a:pt x="23684" y="30303"/>
                    <a:pt x="23664" y="30344"/>
                  </a:cubicBezTo>
                  <a:cubicBezTo>
                    <a:pt x="23095" y="31255"/>
                    <a:pt x="22612" y="32223"/>
                    <a:pt x="22101" y="33167"/>
                  </a:cubicBezTo>
                  <a:cubicBezTo>
                    <a:pt x="21640" y="34015"/>
                    <a:pt x="21108" y="34897"/>
                    <a:pt x="20854" y="35832"/>
                  </a:cubicBezTo>
                  <a:cubicBezTo>
                    <a:pt x="20814" y="35985"/>
                    <a:pt x="20933" y="36107"/>
                    <a:pt x="21058" y="36107"/>
                  </a:cubicBezTo>
                  <a:cubicBezTo>
                    <a:pt x="21116" y="36107"/>
                    <a:pt x="21175" y="36081"/>
                    <a:pt x="21220" y="36019"/>
                  </a:cubicBezTo>
                  <a:cubicBezTo>
                    <a:pt x="21835" y="35151"/>
                    <a:pt x="22309" y="34157"/>
                    <a:pt x="22820" y="33221"/>
                  </a:cubicBezTo>
                  <a:cubicBezTo>
                    <a:pt x="23232" y="32468"/>
                    <a:pt x="23659" y="31716"/>
                    <a:pt x="23976" y="30914"/>
                  </a:cubicBezTo>
                  <a:cubicBezTo>
                    <a:pt x="24304" y="31900"/>
                    <a:pt x="24591" y="32897"/>
                    <a:pt x="24829" y="33907"/>
                  </a:cubicBezTo>
                  <a:cubicBezTo>
                    <a:pt x="25478" y="36627"/>
                    <a:pt x="25552" y="39329"/>
                    <a:pt x="25830" y="42095"/>
                  </a:cubicBezTo>
                  <a:cubicBezTo>
                    <a:pt x="25840" y="42186"/>
                    <a:pt x="25904" y="42225"/>
                    <a:pt x="25973" y="42225"/>
                  </a:cubicBezTo>
                  <a:cubicBezTo>
                    <a:pt x="26058" y="42225"/>
                    <a:pt x="26151" y="42167"/>
                    <a:pt x="26167" y="42073"/>
                  </a:cubicBezTo>
                  <a:cubicBezTo>
                    <a:pt x="26803" y="38401"/>
                    <a:pt x="26043" y="34374"/>
                    <a:pt x="24808" y="30710"/>
                  </a:cubicBezTo>
                  <a:lnTo>
                    <a:pt x="24808" y="30710"/>
                  </a:lnTo>
                  <a:cubicBezTo>
                    <a:pt x="25415" y="30793"/>
                    <a:pt x="26019" y="30939"/>
                    <a:pt x="26576" y="31168"/>
                  </a:cubicBezTo>
                  <a:cubicBezTo>
                    <a:pt x="27469" y="31534"/>
                    <a:pt x="28060" y="32228"/>
                    <a:pt x="28887" y="32659"/>
                  </a:cubicBezTo>
                  <a:cubicBezTo>
                    <a:pt x="28930" y="32682"/>
                    <a:pt x="28976" y="32692"/>
                    <a:pt x="29020" y="32692"/>
                  </a:cubicBezTo>
                  <a:cubicBezTo>
                    <a:pt x="29190" y="32692"/>
                    <a:pt x="29334" y="32539"/>
                    <a:pt x="29248" y="32344"/>
                  </a:cubicBezTo>
                  <a:cubicBezTo>
                    <a:pt x="28572" y="30849"/>
                    <a:pt x="26543" y="30261"/>
                    <a:pt x="24879" y="30261"/>
                  </a:cubicBezTo>
                  <a:cubicBezTo>
                    <a:pt x="24803" y="30261"/>
                    <a:pt x="24728" y="30263"/>
                    <a:pt x="24654" y="30265"/>
                  </a:cubicBezTo>
                  <a:cubicBezTo>
                    <a:pt x="24292" y="29230"/>
                    <a:pt x="23897" y="28228"/>
                    <a:pt x="23486" y="27276"/>
                  </a:cubicBezTo>
                  <a:cubicBezTo>
                    <a:pt x="22720" y="25513"/>
                    <a:pt x="21827" y="23813"/>
                    <a:pt x="20838" y="22170"/>
                  </a:cubicBezTo>
                  <a:cubicBezTo>
                    <a:pt x="20848" y="22149"/>
                    <a:pt x="20858" y="22126"/>
                    <a:pt x="20867" y="22104"/>
                  </a:cubicBezTo>
                  <a:cubicBezTo>
                    <a:pt x="22401" y="22316"/>
                    <a:pt x="23901" y="22448"/>
                    <a:pt x="25390" y="22996"/>
                  </a:cubicBezTo>
                  <a:cubicBezTo>
                    <a:pt x="27049" y="23607"/>
                    <a:pt x="28384" y="24627"/>
                    <a:pt x="29888" y="25496"/>
                  </a:cubicBezTo>
                  <a:cubicBezTo>
                    <a:pt x="29927" y="25518"/>
                    <a:pt x="29967" y="25528"/>
                    <a:pt x="30004" y="25528"/>
                  </a:cubicBezTo>
                  <a:cubicBezTo>
                    <a:pt x="30166" y="25528"/>
                    <a:pt x="30290" y="25339"/>
                    <a:pt x="30171" y="25184"/>
                  </a:cubicBezTo>
                  <a:cubicBezTo>
                    <a:pt x="28429" y="22929"/>
                    <a:pt x="24846" y="21442"/>
                    <a:pt x="21812" y="21442"/>
                  </a:cubicBezTo>
                  <a:cubicBezTo>
                    <a:pt x="21342" y="21442"/>
                    <a:pt x="20886" y="21478"/>
                    <a:pt x="20452" y="21551"/>
                  </a:cubicBezTo>
                  <a:cubicBezTo>
                    <a:pt x="19199" y="19544"/>
                    <a:pt x="17798" y="17626"/>
                    <a:pt x="16302" y="15796"/>
                  </a:cubicBezTo>
                  <a:cubicBezTo>
                    <a:pt x="17496" y="15776"/>
                    <a:pt x="18687" y="15676"/>
                    <a:pt x="19882" y="15676"/>
                  </a:cubicBezTo>
                  <a:cubicBezTo>
                    <a:pt x="20413" y="15676"/>
                    <a:pt x="20945" y="15696"/>
                    <a:pt x="21478" y="15751"/>
                  </a:cubicBezTo>
                  <a:cubicBezTo>
                    <a:pt x="23573" y="15963"/>
                    <a:pt x="25253" y="16712"/>
                    <a:pt x="27153" y="17543"/>
                  </a:cubicBezTo>
                  <a:cubicBezTo>
                    <a:pt x="27198" y="17563"/>
                    <a:pt x="27240" y="17572"/>
                    <a:pt x="27278" y="17572"/>
                  </a:cubicBezTo>
                  <a:cubicBezTo>
                    <a:pt x="27530" y="17572"/>
                    <a:pt x="27625" y="17191"/>
                    <a:pt x="27424" y="17014"/>
                  </a:cubicBezTo>
                  <a:cubicBezTo>
                    <a:pt x="25566" y="15392"/>
                    <a:pt x="22735" y="14765"/>
                    <a:pt x="19992" y="14765"/>
                  </a:cubicBezTo>
                  <a:cubicBezTo>
                    <a:pt x="18531" y="14765"/>
                    <a:pt x="17095" y="14943"/>
                    <a:pt x="15844" y="15244"/>
                  </a:cubicBezTo>
                  <a:cubicBezTo>
                    <a:pt x="15720" y="15094"/>
                    <a:pt x="15599" y="14939"/>
                    <a:pt x="15474" y="14790"/>
                  </a:cubicBezTo>
                  <a:cubicBezTo>
                    <a:pt x="14236" y="13335"/>
                    <a:pt x="12922" y="11945"/>
                    <a:pt x="11636" y="10541"/>
                  </a:cubicBezTo>
                  <a:cubicBezTo>
                    <a:pt x="13943" y="9830"/>
                    <a:pt x="16428" y="9442"/>
                    <a:pt x="18855" y="9442"/>
                  </a:cubicBezTo>
                  <a:cubicBezTo>
                    <a:pt x="19109" y="9442"/>
                    <a:pt x="19362" y="9446"/>
                    <a:pt x="19615" y="9455"/>
                  </a:cubicBezTo>
                  <a:cubicBezTo>
                    <a:pt x="22417" y="9550"/>
                    <a:pt x="24921" y="10398"/>
                    <a:pt x="27569" y="11205"/>
                  </a:cubicBezTo>
                  <a:cubicBezTo>
                    <a:pt x="27595" y="11213"/>
                    <a:pt x="27620" y="11216"/>
                    <a:pt x="27645" y="11216"/>
                  </a:cubicBezTo>
                  <a:cubicBezTo>
                    <a:pt x="27878" y="11216"/>
                    <a:pt x="28035" y="10891"/>
                    <a:pt x="27802" y="10748"/>
                  </a:cubicBezTo>
                  <a:cubicBezTo>
                    <a:pt x="25383" y="9275"/>
                    <a:pt x="22501" y="8630"/>
                    <a:pt x="19600" y="8630"/>
                  </a:cubicBezTo>
                  <a:cubicBezTo>
                    <a:pt x="16766" y="8630"/>
                    <a:pt x="13915" y="9246"/>
                    <a:pt x="11462" y="10309"/>
                  </a:cubicBezTo>
                  <a:cubicBezTo>
                    <a:pt x="11452" y="10312"/>
                    <a:pt x="11443" y="10318"/>
                    <a:pt x="11438" y="10326"/>
                  </a:cubicBezTo>
                  <a:cubicBezTo>
                    <a:pt x="9787" y="8516"/>
                    <a:pt x="8190" y="6674"/>
                    <a:pt x="6855" y="4620"/>
                  </a:cubicBezTo>
                  <a:cubicBezTo>
                    <a:pt x="9071" y="4129"/>
                    <a:pt x="11258" y="3721"/>
                    <a:pt x="13532" y="3721"/>
                  </a:cubicBezTo>
                  <a:cubicBezTo>
                    <a:pt x="13835" y="3721"/>
                    <a:pt x="14140" y="3728"/>
                    <a:pt x="14447" y="3744"/>
                  </a:cubicBezTo>
                  <a:cubicBezTo>
                    <a:pt x="17295" y="3881"/>
                    <a:pt x="19744" y="4750"/>
                    <a:pt x="22372" y="5751"/>
                  </a:cubicBezTo>
                  <a:cubicBezTo>
                    <a:pt x="22404" y="5764"/>
                    <a:pt x="22434" y="5769"/>
                    <a:pt x="22462" y="5769"/>
                  </a:cubicBezTo>
                  <a:cubicBezTo>
                    <a:pt x="22673" y="5769"/>
                    <a:pt x="22779" y="5463"/>
                    <a:pt x="22588" y="5323"/>
                  </a:cubicBezTo>
                  <a:cubicBezTo>
                    <a:pt x="20286" y="3608"/>
                    <a:pt x="17024" y="2845"/>
                    <a:pt x="13776" y="2845"/>
                  </a:cubicBezTo>
                  <a:cubicBezTo>
                    <a:pt x="11206" y="2845"/>
                    <a:pt x="8644" y="3322"/>
                    <a:pt x="6572" y="4184"/>
                  </a:cubicBezTo>
                  <a:cubicBezTo>
                    <a:pt x="6194" y="3582"/>
                    <a:pt x="5840" y="2962"/>
                    <a:pt x="5516" y="2318"/>
                  </a:cubicBezTo>
                  <a:cubicBezTo>
                    <a:pt x="5134" y="1555"/>
                    <a:pt x="4789" y="782"/>
                    <a:pt x="4481" y="1"/>
                  </a:cubicBezTo>
                  <a:close/>
                </a:path>
              </a:pathLst>
            </a:custGeom>
            <a:solidFill>
              <a:srgbClr val="E255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18" name="Rounded Rectangle 35">
            <a:extLst>
              <a:ext uri="{FF2B5EF4-FFF2-40B4-BE49-F238E27FC236}">
                <a16:creationId xmlns:a16="http://schemas.microsoft.com/office/drawing/2014/main" id="{8B79DA33-01D8-47C3-B071-C637303EA366}"/>
              </a:ext>
            </a:extLst>
          </p:cNvPr>
          <p:cNvSpPr/>
          <p:nvPr/>
        </p:nvSpPr>
        <p:spPr bwMode="auto">
          <a:xfrm>
            <a:off x="383941" y="976571"/>
            <a:ext cx="7961313" cy="1470025"/>
          </a:xfrm>
          <a:prstGeom prst="roundRect">
            <a:avLst/>
          </a:prstGeom>
          <a:solidFill>
            <a:srgbClr val="FFFFCC"/>
          </a:solidFill>
          <a:ln w="9525" cap="flat" cmpd="sng" algn="ctr">
            <a:solidFill>
              <a:srgbClr val="FF9933"/>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endParaRPr>
          </a:p>
        </p:txBody>
      </p:sp>
      <p:grpSp>
        <p:nvGrpSpPr>
          <p:cNvPr id="19" name="Group 18">
            <a:extLst>
              <a:ext uri="{FF2B5EF4-FFF2-40B4-BE49-F238E27FC236}">
                <a16:creationId xmlns:a16="http://schemas.microsoft.com/office/drawing/2014/main" id="{20755895-6F7A-4FD7-9314-1F125B10F178}"/>
              </a:ext>
            </a:extLst>
          </p:cNvPr>
          <p:cNvGrpSpPr>
            <a:grpSpLocks/>
          </p:cNvGrpSpPr>
          <p:nvPr/>
        </p:nvGrpSpPr>
        <p:grpSpPr bwMode="auto">
          <a:xfrm>
            <a:off x="271207" y="186391"/>
            <a:ext cx="4764442" cy="553998"/>
            <a:chOff x="464344" y="489446"/>
            <a:chExt cx="8260556" cy="553450"/>
          </a:xfrm>
        </p:grpSpPr>
        <p:sp>
          <p:nvSpPr>
            <p:cNvPr id="20" name="Rectangle 11">
              <a:extLst>
                <a:ext uri="{FF2B5EF4-FFF2-40B4-BE49-F238E27FC236}">
                  <a16:creationId xmlns:a16="http://schemas.microsoft.com/office/drawing/2014/main" id="{6D22D810-98AE-407C-9FC7-33F6E8382973}"/>
                </a:ext>
              </a:extLst>
            </p:cNvPr>
            <p:cNvSpPr>
              <a:spLocks noChangeArrowheads="1"/>
            </p:cNvSpPr>
            <p:nvPr/>
          </p:nvSpPr>
          <p:spPr bwMode="auto">
            <a:xfrm>
              <a:off x="464344" y="489446"/>
              <a:ext cx="8260556" cy="501154"/>
            </a:xfrm>
            <a:prstGeom prst="rect">
              <a:avLst/>
            </a:prstGeom>
            <a:solidFill>
              <a:srgbClr val="FFCC00"/>
            </a:solidFill>
            <a:ln w="38100" algn="ctr">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1" name="Text Box 8">
              <a:extLst>
                <a:ext uri="{FF2B5EF4-FFF2-40B4-BE49-F238E27FC236}">
                  <a16:creationId xmlns:a16="http://schemas.microsoft.com/office/drawing/2014/main" id="{76358A31-5D76-4883-84AB-B2C14D6F1AE0}"/>
                </a:ext>
              </a:extLst>
            </p:cNvPr>
            <p:cNvSpPr txBox="1">
              <a:spLocks noChangeArrowheads="1"/>
            </p:cNvSpPr>
            <p:nvPr/>
          </p:nvSpPr>
          <p:spPr bwMode="auto">
            <a:xfrm>
              <a:off x="685026" y="489446"/>
              <a:ext cx="7733455" cy="5534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Câu hỏi:</a:t>
              </a:r>
              <a:endParaRPr kumimoji="0" lang="vi-VN"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sp>
        <p:nvSpPr>
          <p:cNvPr id="22" name="Rectangle 21" descr="B32">
            <a:extLst>
              <a:ext uri="{FF2B5EF4-FFF2-40B4-BE49-F238E27FC236}">
                <a16:creationId xmlns:a16="http://schemas.microsoft.com/office/drawing/2014/main" id="{8F971D62-9369-4C8D-B4C6-48A240CC7072}"/>
              </a:ext>
            </a:extLst>
          </p:cNvPr>
          <p:cNvSpPr>
            <a:spLocks noChangeArrowheads="1" noChangeShapeType="1" noTextEdit="1"/>
          </p:cNvSpPr>
          <p:nvPr/>
        </p:nvSpPr>
        <p:spPr bwMode="auto">
          <a:xfrm>
            <a:off x="4963926" y="1477825"/>
            <a:ext cx="5086350" cy="68580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0" cap="none" spc="0" normalizeH="0" baseline="0" noProof="0">
              <a:ln w="28575">
                <a:solidFill>
                  <a:srgbClr val="800000"/>
                </a:solidFill>
                <a:round/>
                <a:headEnd/>
                <a:tailEnd/>
              </a:ln>
              <a:blipFill dpi="0" rotWithShape="1">
                <a:blip r:embed="rId3"/>
                <a:srcRect/>
                <a:stretch>
                  <a:fillRect/>
                </a:stretch>
              </a:blipFill>
              <a:effectLst>
                <a:outerShdw dist="107763" dir="18900000" algn="ctr" rotWithShape="0">
                  <a:srgbClr val="868686">
                    <a:alpha val="50000"/>
                  </a:srgbClr>
                </a:outerShdw>
              </a:effectLst>
              <a:uLnTx/>
              <a:uFillTx/>
              <a:latin typeface="Arial"/>
              <a:ea typeface="+mn-ea"/>
              <a:cs typeface="Arial" panose="020B0604020202020204" pitchFamily="34" charset="0"/>
            </a:endParaRPr>
          </a:p>
        </p:txBody>
      </p:sp>
      <p:sp>
        <p:nvSpPr>
          <p:cNvPr id="25" name="TextBox 24">
            <a:extLst>
              <a:ext uri="{FF2B5EF4-FFF2-40B4-BE49-F238E27FC236}">
                <a16:creationId xmlns:a16="http://schemas.microsoft.com/office/drawing/2014/main" id="{11EDA252-2B1C-43BB-BD61-F1E7B484CA29}"/>
              </a:ext>
            </a:extLst>
          </p:cNvPr>
          <p:cNvSpPr txBox="1">
            <a:spLocks noChangeArrowheads="1"/>
          </p:cNvSpPr>
          <p:nvPr/>
        </p:nvSpPr>
        <p:spPr bwMode="auto">
          <a:xfrm>
            <a:off x="680755" y="1101728"/>
            <a:ext cx="7472111" cy="117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R="57150">
              <a:lnSpc>
                <a:spcPct val="115000"/>
              </a:lnSpc>
              <a:spcAft>
                <a:spcPts val="1000"/>
              </a:spcAft>
              <a:buNone/>
            </a:pPr>
            <a:r>
              <a:rPr lang="en-US">
                <a:effectLst/>
                <a:latin typeface="Times New Roman" panose="02020603050405020304" pitchFamily="18" charset="0"/>
                <a:ea typeface="Calibri" panose="020F0502020204030204" pitchFamily="34" charset="0"/>
                <a:cs typeface="Times New Roman" panose="02020603050405020304" pitchFamily="18" charset="0"/>
              </a:rPr>
              <a:t>c, Từ </a:t>
            </a:r>
            <a:r>
              <a:rPr lang="en-US" i="1">
                <a:effectLst/>
                <a:latin typeface="Times New Roman" panose="02020603050405020304" pitchFamily="18" charset="0"/>
                <a:ea typeface="Calibri" panose="020F0502020204030204" pitchFamily="34" charset="0"/>
                <a:cs typeface="Times New Roman" panose="02020603050405020304" pitchFamily="18" charset="0"/>
              </a:rPr>
              <a:t>run rẩy</a:t>
            </a:r>
            <a:r>
              <a:rPr lang="en-US">
                <a:effectLst/>
                <a:latin typeface="Times New Roman" panose="02020603050405020304" pitchFamily="18" charset="0"/>
                <a:ea typeface="Calibri" panose="020F0502020204030204" pitchFamily="34" charset="0"/>
                <a:cs typeface="Times New Roman" panose="02020603050405020304" pitchFamily="18" charset="0"/>
              </a:rPr>
              <a:t> trong câu </a:t>
            </a:r>
            <a:r>
              <a:rPr lang="en-US" i="1">
                <a:effectLst/>
                <a:latin typeface="Times New Roman" panose="02020603050405020304" pitchFamily="18" charset="0"/>
                <a:ea typeface="Calibri" panose="020F0502020204030204" pitchFamily="34" charset="0"/>
                <a:cs typeface="Times New Roman" panose="02020603050405020304" pitchFamily="18" charset="0"/>
              </a:rPr>
              <a:t>Ba cây bạch dương con run rẩy vì hoảng sợ</a:t>
            </a:r>
            <a:r>
              <a:rPr lang="en-US">
                <a:effectLst/>
                <a:latin typeface="Times New Roman" panose="02020603050405020304" pitchFamily="18" charset="0"/>
                <a:ea typeface="Calibri" panose="020F0502020204030204" pitchFamily="34" charset="0"/>
                <a:cs typeface="Times New Roman" panose="02020603050405020304" pitchFamily="18" charset="0"/>
              </a:rPr>
              <a:t> thuộc loại từ gì?</a:t>
            </a:r>
          </a:p>
        </p:txBody>
      </p:sp>
      <p:sp>
        <p:nvSpPr>
          <p:cNvPr id="17" name="Rounded Rectangle 19">
            <a:extLst>
              <a:ext uri="{FF2B5EF4-FFF2-40B4-BE49-F238E27FC236}">
                <a16:creationId xmlns:a16="http://schemas.microsoft.com/office/drawing/2014/main" id="{A5C45678-410E-4EC9-8E01-8E1E91E57302}"/>
              </a:ext>
            </a:extLst>
          </p:cNvPr>
          <p:cNvSpPr/>
          <p:nvPr/>
        </p:nvSpPr>
        <p:spPr bwMode="auto">
          <a:xfrm>
            <a:off x="2010891" y="3199795"/>
            <a:ext cx="8870877" cy="2600485"/>
          </a:xfrm>
          <a:prstGeom prst="roundRect">
            <a:avLst/>
          </a:prstGeom>
          <a:solidFill>
            <a:srgbClr val="D9EDEF"/>
          </a:solidFill>
          <a:ln w="9525" cap="flat" cmpd="sng" algn="ctr">
            <a:solidFill>
              <a:srgbClr val="FF9933"/>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endParaRPr>
          </a:p>
        </p:txBody>
      </p:sp>
      <p:sp>
        <p:nvSpPr>
          <p:cNvPr id="24" name="Text Box 29717">
            <a:extLst>
              <a:ext uri="{FF2B5EF4-FFF2-40B4-BE49-F238E27FC236}">
                <a16:creationId xmlns:a16="http://schemas.microsoft.com/office/drawing/2014/main" id="{0382F045-1AEB-4098-AAD4-A77D687305B4}"/>
              </a:ext>
            </a:extLst>
          </p:cNvPr>
          <p:cNvSpPr txBox="1">
            <a:spLocks noChangeArrowheads="1"/>
          </p:cNvSpPr>
          <p:nvPr/>
        </p:nvSpPr>
        <p:spPr bwMode="auto">
          <a:xfrm>
            <a:off x="2185570" y="2855307"/>
            <a:ext cx="1670050" cy="584200"/>
          </a:xfrm>
          <a:prstGeom prst="rect">
            <a:avLst/>
          </a:prstGeom>
          <a:solidFill>
            <a:schemeClr val="accent5">
              <a:lumMod val="75000"/>
            </a:schemeClr>
          </a:solidFill>
          <a:ln>
            <a:noFill/>
          </a:ln>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itchFamily="18" charset="0"/>
              </a:rPr>
              <a:t>Trả</a:t>
            </a:r>
            <a:r>
              <a:rPr kumimoji="0" lang="en-US" sz="32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lời</a:t>
            </a:r>
            <a:r>
              <a:rPr kumimoji="0" lang="en-US" sz="32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26" name="TextBox 25">
            <a:extLst>
              <a:ext uri="{FF2B5EF4-FFF2-40B4-BE49-F238E27FC236}">
                <a16:creationId xmlns:a16="http://schemas.microsoft.com/office/drawing/2014/main" id="{3E823F46-A1A3-4D58-8B09-67455750FDED}"/>
              </a:ext>
            </a:extLst>
          </p:cNvPr>
          <p:cNvSpPr txBox="1"/>
          <p:nvPr/>
        </p:nvSpPr>
        <p:spPr>
          <a:xfrm>
            <a:off x="2291086" y="3716752"/>
            <a:ext cx="8310486" cy="1179554"/>
          </a:xfrm>
          <a:prstGeom prst="rect">
            <a:avLst/>
          </a:prstGeom>
          <a:noFill/>
        </p:spPr>
        <p:txBody>
          <a:bodyPr wrap="square">
            <a:spAutoFit/>
          </a:bodyPr>
          <a:lstStyle/>
          <a:p>
            <a:pPr>
              <a:lnSpc>
                <a:spcPct val="115000"/>
              </a:lnSpc>
              <a:spcAft>
                <a:spcPts val="1000"/>
              </a:spcAft>
            </a:pPr>
            <a:r>
              <a:rPr lang="en-US" sz="3200" b="1">
                <a:latin typeface="Times New Roman" panose="02020603050405020304" pitchFamily="18" charset="0"/>
                <a:cs typeface="Times New Roman" panose="02020603050405020304" pitchFamily="18" charset="0"/>
              </a:rPr>
              <a:t>	Từ </a:t>
            </a:r>
            <a:r>
              <a:rPr lang="en-US" sz="3200" b="1" i="1">
                <a:latin typeface="Times New Roman" panose="02020603050405020304" pitchFamily="18" charset="0"/>
                <a:cs typeface="Times New Roman" panose="02020603050405020304" pitchFamily="18" charset="0"/>
              </a:rPr>
              <a:t>run rẩy</a:t>
            </a:r>
            <a:r>
              <a:rPr lang="en-US" sz="3200" b="1">
                <a:latin typeface="Times New Roman" panose="02020603050405020304" pitchFamily="18" charset="0"/>
                <a:cs typeface="Times New Roman" panose="02020603050405020304" pitchFamily="18" charset="0"/>
              </a:rPr>
              <a:t> trong câu trên là động từ chỉ trạng thái.</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16678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5"/>
          <p:cNvSpPr/>
          <p:nvPr/>
        </p:nvSpPr>
        <p:spPr>
          <a:xfrm flipH="1">
            <a:off x="5997230" y="-165183"/>
            <a:ext cx="8587329" cy="7188365"/>
          </a:xfrm>
          <a:custGeom>
            <a:avLst/>
            <a:gdLst/>
            <a:ahLst/>
            <a:cxnLst/>
            <a:rect l="l" t="t" r="r" b="b"/>
            <a:pathLst>
              <a:path w="282416" h="208681" extrusionOk="0">
                <a:moveTo>
                  <a:pt x="0" y="0"/>
                </a:moveTo>
                <a:lnTo>
                  <a:pt x="0" y="208681"/>
                </a:lnTo>
                <a:lnTo>
                  <a:pt x="282416" y="208681"/>
                </a:lnTo>
                <a:cubicBezTo>
                  <a:pt x="276843" y="196154"/>
                  <a:pt x="271672" y="183426"/>
                  <a:pt x="259101" y="180305"/>
                </a:cubicBezTo>
                <a:cubicBezTo>
                  <a:pt x="256609" y="179688"/>
                  <a:pt x="254040" y="179555"/>
                  <a:pt x="251452" y="179555"/>
                </a:cubicBezTo>
                <a:cubicBezTo>
                  <a:pt x="249497" y="179555"/>
                  <a:pt x="247531" y="179631"/>
                  <a:pt x="245581" y="179631"/>
                </a:cubicBezTo>
                <a:cubicBezTo>
                  <a:pt x="242559" y="179631"/>
                  <a:pt x="239574" y="179449"/>
                  <a:pt x="236721" y="178522"/>
                </a:cubicBezTo>
                <a:cubicBezTo>
                  <a:pt x="222678" y="173930"/>
                  <a:pt x="220004" y="154961"/>
                  <a:pt x="223303" y="140584"/>
                </a:cubicBezTo>
                <a:cubicBezTo>
                  <a:pt x="226579" y="126207"/>
                  <a:pt x="233266" y="111339"/>
                  <a:pt x="228674" y="97297"/>
                </a:cubicBezTo>
                <a:cubicBezTo>
                  <a:pt x="222723" y="79108"/>
                  <a:pt x="201191" y="71730"/>
                  <a:pt x="188463" y="57420"/>
                </a:cubicBezTo>
                <a:cubicBezTo>
                  <a:pt x="174755" y="42039"/>
                  <a:pt x="173462" y="17587"/>
                  <a:pt x="183738" y="0"/>
                </a:cubicBezTo>
                <a:close/>
              </a:path>
            </a:pathLst>
          </a:custGeom>
          <a:solidFill>
            <a:srgbClr val="82B6A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nvGrpSpPr>
          <p:cNvPr id="438" name="Google Shape;438;p35"/>
          <p:cNvGrpSpPr/>
          <p:nvPr/>
        </p:nvGrpSpPr>
        <p:grpSpPr>
          <a:xfrm>
            <a:off x="8793450" y="123230"/>
            <a:ext cx="3705680" cy="2983863"/>
            <a:chOff x="6665575" y="-152400"/>
            <a:chExt cx="2779260" cy="2237897"/>
          </a:xfrm>
        </p:grpSpPr>
        <p:sp>
          <p:nvSpPr>
            <p:cNvPr id="439" name="Google Shape;439;p35"/>
            <p:cNvSpPr/>
            <p:nvPr/>
          </p:nvSpPr>
          <p:spPr>
            <a:xfrm>
              <a:off x="7259175" y="-152400"/>
              <a:ext cx="2185660" cy="2237897"/>
            </a:xfrm>
            <a:custGeom>
              <a:avLst/>
              <a:gdLst/>
              <a:ahLst/>
              <a:cxnLst/>
              <a:rect l="l" t="t" r="r" b="b"/>
              <a:pathLst>
                <a:path w="70963" h="72659" extrusionOk="0">
                  <a:moveTo>
                    <a:pt x="64733" y="0"/>
                  </a:moveTo>
                  <a:cubicBezTo>
                    <a:pt x="63134" y="736"/>
                    <a:pt x="61369" y="1390"/>
                    <a:pt x="59504" y="1834"/>
                  </a:cubicBezTo>
                  <a:cubicBezTo>
                    <a:pt x="58634" y="2041"/>
                    <a:pt x="57651" y="2126"/>
                    <a:pt x="56586" y="2126"/>
                  </a:cubicBezTo>
                  <a:cubicBezTo>
                    <a:pt x="51720" y="2126"/>
                    <a:pt x="45131" y="357"/>
                    <a:pt x="39622" y="357"/>
                  </a:cubicBezTo>
                  <a:cubicBezTo>
                    <a:pt x="36109" y="357"/>
                    <a:pt x="33035" y="1076"/>
                    <a:pt x="31127" y="3431"/>
                  </a:cubicBezTo>
                  <a:cubicBezTo>
                    <a:pt x="25564" y="10288"/>
                    <a:pt x="45152" y="11388"/>
                    <a:pt x="42469" y="16182"/>
                  </a:cubicBezTo>
                  <a:cubicBezTo>
                    <a:pt x="41642" y="17661"/>
                    <a:pt x="39422" y="18003"/>
                    <a:pt x="36604" y="18003"/>
                  </a:cubicBezTo>
                  <a:cubicBezTo>
                    <a:pt x="34179" y="18003"/>
                    <a:pt x="31311" y="17749"/>
                    <a:pt x="28505" y="17749"/>
                  </a:cubicBezTo>
                  <a:cubicBezTo>
                    <a:pt x="23996" y="17749"/>
                    <a:pt x="19647" y="18403"/>
                    <a:pt x="17549" y="21807"/>
                  </a:cubicBezTo>
                  <a:cubicBezTo>
                    <a:pt x="12626" y="29801"/>
                    <a:pt x="36192" y="26278"/>
                    <a:pt x="34692" y="30256"/>
                  </a:cubicBezTo>
                  <a:cubicBezTo>
                    <a:pt x="33191" y="34238"/>
                    <a:pt x="11928" y="37068"/>
                    <a:pt x="9416" y="46694"/>
                  </a:cubicBezTo>
                  <a:cubicBezTo>
                    <a:pt x="8769" y="49172"/>
                    <a:pt x="9329" y="50061"/>
                    <a:pt x="10550" y="50061"/>
                  </a:cubicBezTo>
                  <a:cubicBezTo>
                    <a:pt x="13660" y="50061"/>
                    <a:pt x="21057" y="44292"/>
                    <a:pt x="23738" y="44292"/>
                  </a:cubicBezTo>
                  <a:cubicBezTo>
                    <a:pt x="24094" y="44292"/>
                    <a:pt x="24366" y="44393"/>
                    <a:pt x="24535" y="44624"/>
                  </a:cubicBezTo>
                  <a:cubicBezTo>
                    <a:pt x="26471" y="47270"/>
                    <a:pt x="1" y="67964"/>
                    <a:pt x="11631" y="72185"/>
                  </a:cubicBezTo>
                  <a:cubicBezTo>
                    <a:pt x="12522" y="72508"/>
                    <a:pt x="13371" y="72658"/>
                    <a:pt x="14181" y="72658"/>
                  </a:cubicBezTo>
                  <a:cubicBezTo>
                    <a:pt x="23936" y="72658"/>
                    <a:pt x="27911" y="50884"/>
                    <a:pt x="30450" y="48769"/>
                  </a:cubicBezTo>
                  <a:cubicBezTo>
                    <a:pt x="30585" y="48657"/>
                    <a:pt x="30694" y="48603"/>
                    <a:pt x="30780" y="48603"/>
                  </a:cubicBezTo>
                  <a:cubicBezTo>
                    <a:pt x="32343" y="48603"/>
                    <a:pt x="26139" y="66432"/>
                    <a:pt x="31074" y="66432"/>
                  </a:cubicBezTo>
                  <a:cubicBezTo>
                    <a:pt x="31360" y="66432"/>
                    <a:pt x="31683" y="66372"/>
                    <a:pt x="32048" y="66245"/>
                  </a:cubicBezTo>
                  <a:cubicBezTo>
                    <a:pt x="39044" y="63807"/>
                    <a:pt x="38543" y="42434"/>
                    <a:pt x="41914" y="38597"/>
                  </a:cubicBezTo>
                  <a:cubicBezTo>
                    <a:pt x="42253" y="38211"/>
                    <a:pt x="42498" y="38039"/>
                    <a:pt x="42668" y="38039"/>
                  </a:cubicBezTo>
                  <a:cubicBezTo>
                    <a:pt x="44075" y="38039"/>
                    <a:pt x="40407" y="49805"/>
                    <a:pt x="43347" y="49805"/>
                  </a:cubicBezTo>
                  <a:cubicBezTo>
                    <a:pt x="43583" y="49805"/>
                    <a:pt x="43861" y="49729"/>
                    <a:pt x="44189" y="49565"/>
                  </a:cubicBezTo>
                  <a:cubicBezTo>
                    <a:pt x="49086" y="47114"/>
                    <a:pt x="52605" y="25722"/>
                    <a:pt x="56616" y="23023"/>
                  </a:cubicBezTo>
                  <a:cubicBezTo>
                    <a:pt x="56866" y="22855"/>
                    <a:pt x="57068" y="22776"/>
                    <a:pt x="57229" y="22776"/>
                  </a:cubicBezTo>
                  <a:cubicBezTo>
                    <a:pt x="59403" y="22776"/>
                    <a:pt x="53900" y="37245"/>
                    <a:pt x="57583" y="37245"/>
                  </a:cubicBezTo>
                  <a:cubicBezTo>
                    <a:pt x="57974" y="37245"/>
                    <a:pt x="58468" y="37082"/>
                    <a:pt x="59085" y="36722"/>
                  </a:cubicBezTo>
                  <a:cubicBezTo>
                    <a:pt x="59143" y="36690"/>
                    <a:pt x="59198" y="36655"/>
                    <a:pt x="59255" y="36617"/>
                  </a:cubicBezTo>
                  <a:lnTo>
                    <a:pt x="68485" y="9521"/>
                  </a:lnTo>
                  <a:cubicBezTo>
                    <a:pt x="68937" y="7113"/>
                    <a:pt x="69309" y="5286"/>
                    <a:pt x="69662" y="4491"/>
                  </a:cubicBezTo>
                  <a:cubicBezTo>
                    <a:pt x="69988" y="3744"/>
                    <a:pt x="70440" y="2938"/>
                    <a:pt x="70962" y="2122"/>
                  </a:cubicBezTo>
                  <a:lnTo>
                    <a:pt x="64733" y="0"/>
                  </a:ln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440" name="Google Shape;440;p35"/>
            <p:cNvSpPr/>
            <p:nvPr/>
          </p:nvSpPr>
          <p:spPr>
            <a:xfrm>
              <a:off x="7601800" y="-140295"/>
              <a:ext cx="1724646" cy="2184706"/>
            </a:xfrm>
            <a:custGeom>
              <a:avLst/>
              <a:gdLst/>
              <a:ahLst/>
              <a:cxnLst/>
              <a:rect l="l" t="t" r="r" b="b"/>
              <a:pathLst>
                <a:path w="55995" h="70932" extrusionOk="0">
                  <a:moveTo>
                    <a:pt x="54768" y="1"/>
                  </a:moveTo>
                  <a:cubicBezTo>
                    <a:pt x="51467" y="2784"/>
                    <a:pt x="48332" y="5817"/>
                    <a:pt x="45329" y="8923"/>
                  </a:cubicBezTo>
                  <a:cubicBezTo>
                    <a:pt x="45030" y="8935"/>
                    <a:pt x="44732" y="8941"/>
                    <a:pt x="44434" y="8941"/>
                  </a:cubicBezTo>
                  <a:cubicBezTo>
                    <a:pt x="38237" y="8941"/>
                    <a:pt x="32225" y="6386"/>
                    <a:pt x="26104" y="5840"/>
                  </a:cubicBezTo>
                  <a:cubicBezTo>
                    <a:pt x="26097" y="5840"/>
                    <a:pt x="26090" y="5840"/>
                    <a:pt x="26083" y="5840"/>
                  </a:cubicBezTo>
                  <a:cubicBezTo>
                    <a:pt x="25878" y="5840"/>
                    <a:pt x="25860" y="6123"/>
                    <a:pt x="26032" y="6205"/>
                  </a:cubicBezTo>
                  <a:cubicBezTo>
                    <a:pt x="29176" y="7675"/>
                    <a:pt x="32839" y="8278"/>
                    <a:pt x="36223" y="8932"/>
                  </a:cubicBezTo>
                  <a:cubicBezTo>
                    <a:pt x="38821" y="9438"/>
                    <a:pt x="41533" y="10031"/>
                    <a:pt x="44207" y="10086"/>
                  </a:cubicBezTo>
                  <a:cubicBezTo>
                    <a:pt x="43423" y="10910"/>
                    <a:pt x="42643" y="11734"/>
                    <a:pt x="41876" y="12562"/>
                  </a:cubicBezTo>
                  <a:cubicBezTo>
                    <a:pt x="38833" y="15840"/>
                    <a:pt x="35930" y="19232"/>
                    <a:pt x="33167" y="22737"/>
                  </a:cubicBezTo>
                  <a:cubicBezTo>
                    <a:pt x="33118" y="22722"/>
                    <a:pt x="33068" y="22715"/>
                    <a:pt x="33019" y="22715"/>
                  </a:cubicBezTo>
                  <a:cubicBezTo>
                    <a:pt x="32972" y="22715"/>
                    <a:pt x="32925" y="22721"/>
                    <a:pt x="32879" y="22734"/>
                  </a:cubicBezTo>
                  <a:cubicBezTo>
                    <a:pt x="31667" y="23051"/>
                    <a:pt x="30392" y="23162"/>
                    <a:pt x="29098" y="23162"/>
                  </a:cubicBezTo>
                  <a:cubicBezTo>
                    <a:pt x="26911" y="23162"/>
                    <a:pt x="24670" y="22844"/>
                    <a:pt x="22585" y="22665"/>
                  </a:cubicBezTo>
                  <a:cubicBezTo>
                    <a:pt x="19175" y="22372"/>
                    <a:pt x="15738" y="21677"/>
                    <a:pt x="12322" y="21603"/>
                  </a:cubicBezTo>
                  <a:cubicBezTo>
                    <a:pt x="12320" y="21602"/>
                    <a:pt x="12319" y="21602"/>
                    <a:pt x="12317" y="21602"/>
                  </a:cubicBezTo>
                  <a:cubicBezTo>
                    <a:pt x="12038" y="21602"/>
                    <a:pt x="11938" y="22016"/>
                    <a:pt x="12221" y="22107"/>
                  </a:cubicBezTo>
                  <a:cubicBezTo>
                    <a:pt x="15627" y="23186"/>
                    <a:pt x="19412" y="23438"/>
                    <a:pt x="22950" y="23765"/>
                  </a:cubicBezTo>
                  <a:cubicBezTo>
                    <a:pt x="24944" y="23950"/>
                    <a:pt x="27078" y="24242"/>
                    <a:pt x="29170" y="24242"/>
                  </a:cubicBezTo>
                  <a:cubicBezTo>
                    <a:pt x="30192" y="24242"/>
                    <a:pt x="31203" y="24172"/>
                    <a:pt x="32184" y="23987"/>
                  </a:cubicBezTo>
                  <a:lnTo>
                    <a:pt x="32184" y="23987"/>
                  </a:lnTo>
                  <a:cubicBezTo>
                    <a:pt x="30538" y="26110"/>
                    <a:pt x="28947" y="28270"/>
                    <a:pt x="27411" y="30469"/>
                  </a:cubicBezTo>
                  <a:cubicBezTo>
                    <a:pt x="26927" y="31155"/>
                    <a:pt x="26456" y="31844"/>
                    <a:pt x="25990" y="32540"/>
                  </a:cubicBezTo>
                  <a:cubicBezTo>
                    <a:pt x="25924" y="32592"/>
                    <a:pt x="25876" y="32662"/>
                    <a:pt x="25848" y="32742"/>
                  </a:cubicBezTo>
                  <a:cubicBezTo>
                    <a:pt x="24898" y="34151"/>
                    <a:pt x="23972" y="35574"/>
                    <a:pt x="23053" y="36999"/>
                  </a:cubicBezTo>
                  <a:cubicBezTo>
                    <a:pt x="22957" y="36918"/>
                    <a:pt x="22838" y="36876"/>
                    <a:pt x="22716" y="36876"/>
                  </a:cubicBezTo>
                  <a:cubicBezTo>
                    <a:pt x="22653" y="36876"/>
                    <a:pt x="22588" y="36888"/>
                    <a:pt x="22527" y="36911"/>
                  </a:cubicBezTo>
                  <a:cubicBezTo>
                    <a:pt x="19570" y="37968"/>
                    <a:pt x="16586" y="38929"/>
                    <a:pt x="13571" y="39819"/>
                  </a:cubicBezTo>
                  <a:cubicBezTo>
                    <a:pt x="11043" y="40561"/>
                    <a:pt x="8380" y="41074"/>
                    <a:pt x="5932" y="42060"/>
                  </a:cubicBezTo>
                  <a:cubicBezTo>
                    <a:pt x="5678" y="42160"/>
                    <a:pt x="5834" y="42486"/>
                    <a:pt x="6060" y="42486"/>
                  </a:cubicBezTo>
                  <a:cubicBezTo>
                    <a:pt x="6067" y="42486"/>
                    <a:pt x="6073" y="42486"/>
                    <a:pt x="6079" y="42485"/>
                  </a:cubicBezTo>
                  <a:cubicBezTo>
                    <a:pt x="11539" y="42064"/>
                    <a:pt x="17206" y="39871"/>
                    <a:pt x="22382" y="38038"/>
                  </a:cubicBezTo>
                  <a:lnTo>
                    <a:pt x="22382" y="38038"/>
                  </a:lnTo>
                  <a:cubicBezTo>
                    <a:pt x="19660" y="42311"/>
                    <a:pt x="17036" y="46644"/>
                    <a:pt x="14325" y="50921"/>
                  </a:cubicBezTo>
                  <a:cubicBezTo>
                    <a:pt x="13269" y="52581"/>
                    <a:pt x="12190" y="54217"/>
                    <a:pt x="11088" y="55830"/>
                  </a:cubicBezTo>
                  <a:cubicBezTo>
                    <a:pt x="9907" y="56565"/>
                    <a:pt x="8700" y="57244"/>
                    <a:pt x="7466" y="57880"/>
                  </a:cubicBezTo>
                  <a:cubicBezTo>
                    <a:pt x="6262" y="58501"/>
                    <a:pt x="4923" y="58987"/>
                    <a:pt x="3837" y="59793"/>
                  </a:cubicBezTo>
                  <a:cubicBezTo>
                    <a:pt x="3702" y="59891"/>
                    <a:pt x="3821" y="60065"/>
                    <a:pt x="3955" y="60065"/>
                  </a:cubicBezTo>
                  <a:cubicBezTo>
                    <a:pt x="3960" y="60065"/>
                    <a:pt x="3966" y="60065"/>
                    <a:pt x="3971" y="60064"/>
                  </a:cubicBezTo>
                  <a:cubicBezTo>
                    <a:pt x="5318" y="59914"/>
                    <a:pt x="6636" y="59243"/>
                    <a:pt x="7847" y="58663"/>
                  </a:cubicBezTo>
                  <a:cubicBezTo>
                    <a:pt x="8525" y="58337"/>
                    <a:pt x="9185" y="57991"/>
                    <a:pt x="9843" y="57624"/>
                  </a:cubicBezTo>
                  <a:lnTo>
                    <a:pt x="9843" y="57624"/>
                  </a:lnTo>
                  <a:cubicBezTo>
                    <a:pt x="6762" y="62018"/>
                    <a:pt x="3522" y="66274"/>
                    <a:pt x="151" y="70503"/>
                  </a:cubicBezTo>
                  <a:cubicBezTo>
                    <a:pt x="1" y="70689"/>
                    <a:pt x="192" y="70932"/>
                    <a:pt x="389" y="70932"/>
                  </a:cubicBezTo>
                  <a:cubicBezTo>
                    <a:pt x="447" y="70932"/>
                    <a:pt x="506" y="70911"/>
                    <a:pt x="556" y="70862"/>
                  </a:cubicBezTo>
                  <a:cubicBezTo>
                    <a:pt x="3068" y="68419"/>
                    <a:pt x="5337" y="65706"/>
                    <a:pt x="7451" y="62868"/>
                  </a:cubicBezTo>
                  <a:lnTo>
                    <a:pt x="7451" y="62868"/>
                  </a:lnTo>
                  <a:cubicBezTo>
                    <a:pt x="7402" y="63366"/>
                    <a:pt x="7392" y="63876"/>
                    <a:pt x="7342" y="64358"/>
                  </a:cubicBezTo>
                  <a:cubicBezTo>
                    <a:pt x="7237" y="65354"/>
                    <a:pt x="7077" y="66362"/>
                    <a:pt x="7077" y="67365"/>
                  </a:cubicBezTo>
                  <a:cubicBezTo>
                    <a:pt x="7072" y="67473"/>
                    <a:pt x="7148" y="67568"/>
                    <a:pt x="7255" y="67588"/>
                  </a:cubicBezTo>
                  <a:cubicBezTo>
                    <a:pt x="7269" y="67591"/>
                    <a:pt x="7283" y="67592"/>
                    <a:pt x="7296" y="67592"/>
                  </a:cubicBezTo>
                  <a:cubicBezTo>
                    <a:pt x="7388" y="67592"/>
                    <a:pt x="7471" y="67536"/>
                    <a:pt x="7504" y="67448"/>
                  </a:cubicBezTo>
                  <a:cubicBezTo>
                    <a:pt x="7867" y="66553"/>
                    <a:pt x="8048" y="65569"/>
                    <a:pt x="8197" y="64611"/>
                  </a:cubicBezTo>
                  <a:cubicBezTo>
                    <a:pt x="8341" y="63682"/>
                    <a:pt x="8561" y="62628"/>
                    <a:pt x="8374" y="61695"/>
                  </a:cubicBezTo>
                  <a:cubicBezTo>
                    <a:pt x="8369" y="61674"/>
                    <a:pt x="8361" y="61654"/>
                    <a:pt x="8351" y="61635"/>
                  </a:cubicBezTo>
                  <a:cubicBezTo>
                    <a:pt x="10581" y="58544"/>
                    <a:pt x="12650" y="55330"/>
                    <a:pt x="14678" y="52170"/>
                  </a:cubicBezTo>
                  <a:cubicBezTo>
                    <a:pt x="18367" y="46402"/>
                    <a:pt x="21887" y="40524"/>
                    <a:pt x="25666" y="34811"/>
                  </a:cubicBezTo>
                  <a:lnTo>
                    <a:pt x="25666" y="34811"/>
                  </a:lnTo>
                  <a:cubicBezTo>
                    <a:pt x="25032" y="42609"/>
                    <a:pt x="23848" y="50339"/>
                    <a:pt x="22816" y="58092"/>
                  </a:cubicBezTo>
                  <a:cubicBezTo>
                    <a:pt x="22803" y="58169"/>
                    <a:pt x="22873" y="58217"/>
                    <a:pt x="22940" y="58217"/>
                  </a:cubicBezTo>
                  <a:cubicBezTo>
                    <a:pt x="22988" y="58217"/>
                    <a:pt x="23034" y="58193"/>
                    <a:pt x="23049" y="58138"/>
                  </a:cubicBezTo>
                  <a:cubicBezTo>
                    <a:pt x="25078" y="49938"/>
                    <a:pt x="26044" y="41523"/>
                    <a:pt x="26803" y="33120"/>
                  </a:cubicBezTo>
                  <a:cubicBezTo>
                    <a:pt x="27044" y="32766"/>
                    <a:pt x="27285" y="32401"/>
                    <a:pt x="27530" y="32047"/>
                  </a:cubicBezTo>
                  <a:cubicBezTo>
                    <a:pt x="30201" y="28161"/>
                    <a:pt x="33030" y="24401"/>
                    <a:pt x="36016" y="20766"/>
                  </a:cubicBezTo>
                  <a:lnTo>
                    <a:pt x="36016" y="20766"/>
                  </a:lnTo>
                  <a:cubicBezTo>
                    <a:pt x="35972" y="23602"/>
                    <a:pt x="36097" y="26449"/>
                    <a:pt x="35998" y="29291"/>
                  </a:cubicBezTo>
                  <a:cubicBezTo>
                    <a:pt x="35889" y="32287"/>
                    <a:pt x="35377" y="35385"/>
                    <a:pt x="35612" y="38374"/>
                  </a:cubicBezTo>
                  <a:cubicBezTo>
                    <a:pt x="35619" y="38470"/>
                    <a:pt x="35700" y="38518"/>
                    <a:pt x="35784" y="38518"/>
                  </a:cubicBezTo>
                  <a:cubicBezTo>
                    <a:pt x="35862" y="38518"/>
                    <a:pt x="35941" y="38477"/>
                    <a:pt x="35963" y="38397"/>
                  </a:cubicBezTo>
                  <a:cubicBezTo>
                    <a:pt x="36850" y="35401"/>
                    <a:pt x="36816" y="32018"/>
                    <a:pt x="36966" y="28915"/>
                  </a:cubicBezTo>
                  <a:cubicBezTo>
                    <a:pt x="37109" y="25814"/>
                    <a:pt x="37289" y="22639"/>
                    <a:pt x="37031" y="19536"/>
                  </a:cubicBezTo>
                  <a:cubicBezTo>
                    <a:pt x="38805" y="17410"/>
                    <a:pt x="40632" y="15333"/>
                    <a:pt x="42513" y="13304"/>
                  </a:cubicBezTo>
                  <a:cubicBezTo>
                    <a:pt x="43583" y="12151"/>
                    <a:pt x="44674" y="11034"/>
                    <a:pt x="45779" y="9932"/>
                  </a:cubicBezTo>
                  <a:cubicBezTo>
                    <a:pt x="45805" y="9910"/>
                    <a:pt x="45829" y="9887"/>
                    <a:pt x="45852" y="9860"/>
                  </a:cubicBezTo>
                  <a:cubicBezTo>
                    <a:pt x="46709" y="9010"/>
                    <a:pt x="47567" y="8169"/>
                    <a:pt x="48440" y="7338"/>
                  </a:cubicBezTo>
                  <a:lnTo>
                    <a:pt x="48440" y="7338"/>
                  </a:lnTo>
                  <a:cubicBezTo>
                    <a:pt x="48348" y="9822"/>
                    <a:pt x="48692" y="12265"/>
                    <a:pt x="48971" y="14745"/>
                  </a:cubicBezTo>
                  <a:cubicBezTo>
                    <a:pt x="49356" y="18180"/>
                    <a:pt x="49191" y="21551"/>
                    <a:pt x="49206" y="24994"/>
                  </a:cubicBezTo>
                  <a:cubicBezTo>
                    <a:pt x="49205" y="25062"/>
                    <a:pt x="49266" y="25108"/>
                    <a:pt x="49323" y="25108"/>
                  </a:cubicBezTo>
                  <a:cubicBezTo>
                    <a:pt x="49362" y="25108"/>
                    <a:pt x="49398" y="25086"/>
                    <a:pt x="49411" y="25036"/>
                  </a:cubicBezTo>
                  <a:cubicBezTo>
                    <a:pt x="51098" y="18816"/>
                    <a:pt x="48970" y="12676"/>
                    <a:pt x="49626" y="6429"/>
                  </a:cubicBezTo>
                  <a:cubicBezTo>
                    <a:pt x="49630" y="6364"/>
                    <a:pt x="49626" y="6297"/>
                    <a:pt x="49611" y="6233"/>
                  </a:cubicBezTo>
                  <a:cubicBezTo>
                    <a:pt x="51712" y="4264"/>
                    <a:pt x="53847" y="2342"/>
                    <a:pt x="55995" y="419"/>
                  </a:cubicBezTo>
                  <a:lnTo>
                    <a:pt x="54768" y="1"/>
                  </a:ln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441" name="Google Shape;441;p35"/>
            <p:cNvSpPr/>
            <p:nvPr/>
          </p:nvSpPr>
          <p:spPr>
            <a:xfrm>
              <a:off x="6665575" y="-140275"/>
              <a:ext cx="1079725" cy="1082825"/>
            </a:xfrm>
            <a:custGeom>
              <a:avLst/>
              <a:gdLst/>
              <a:ahLst/>
              <a:cxnLst/>
              <a:rect l="l" t="t" r="r" b="b"/>
              <a:pathLst>
                <a:path w="43189" h="43313" extrusionOk="0">
                  <a:moveTo>
                    <a:pt x="1" y="1"/>
                  </a:moveTo>
                  <a:cubicBezTo>
                    <a:pt x="110" y="6666"/>
                    <a:pt x="3784" y="16578"/>
                    <a:pt x="19539" y="27783"/>
                  </a:cubicBezTo>
                  <a:cubicBezTo>
                    <a:pt x="28477" y="34139"/>
                    <a:pt x="34628" y="43312"/>
                    <a:pt x="34628" y="43312"/>
                  </a:cubicBezTo>
                  <a:cubicBezTo>
                    <a:pt x="34628" y="43312"/>
                    <a:pt x="43188" y="31783"/>
                    <a:pt x="41679" y="14711"/>
                  </a:cubicBezTo>
                  <a:cubicBezTo>
                    <a:pt x="41084" y="7966"/>
                    <a:pt x="38748" y="3243"/>
                    <a:pt x="36137" y="1"/>
                  </a:cubicBezTo>
                  <a:close/>
                </a:path>
              </a:pathLst>
            </a:custGeom>
            <a:solidFill>
              <a:srgbClr val="F3EAC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442" name="Google Shape;442;p35"/>
            <p:cNvSpPr/>
            <p:nvPr/>
          </p:nvSpPr>
          <p:spPr>
            <a:xfrm>
              <a:off x="6757875" y="-140300"/>
              <a:ext cx="200875" cy="168550"/>
            </a:xfrm>
            <a:custGeom>
              <a:avLst/>
              <a:gdLst/>
              <a:ahLst/>
              <a:cxnLst/>
              <a:rect l="l" t="t" r="r" b="b"/>
              <a:pathLst>
                <a:path w="8035" h="6742" extrusionOk="0">
                  <a:moveTo>
                    <a:pt x="6778" y="0"/>
                  </a:moveTo>
                  <a:cubicBezTo>
                    <a:pt x="5603" y="557"/>
                    <a:pt x="4483" y="1323"/>
                    <a:pt x="3490" y="2063"/>
                  </a:cubicBezTo>
                  <a:cubicBezTo>
                    <a:pt x="2046" y="3135"/>
                    <a:pt x="555" y="4608"/>
                    <a:pt x="54" y="6387"/>
                  </a:cubicBezTo>
                  <a:cubicBezTo>
                    <a:pt x="1" y="6578"/>
                    <a:pt x="160" y="6741"/>
                    <a:pt x="320" y="6741"/>
                  </a:cubicBezTo>
                  <a:cubicBezTo>
                    <a:pt x="393" y="6741"/>
                    <a:pt x="467" y="6707"/>
                    <a:pt x="521" y="6624"/>
                  </a:cubicBezTo>
                  <a:cubicBezTo>
                    <a:pt x="1561" y="5028"/>
                    <a:pt x="2578" y="3619"/>
                    <a:pt x="4139" y="2470"/>
                  </a:cubicBezTo>
                  <a:cubicBezTo>
                    <a:pt x="5369" y="1568"/>
                    <a:pt x="6816" y="920"/>
                    <a:pt x="8035" y="0"/>
                  </a:cubicBezTo>
                  <a:close/>
                </a:path>
              </a:pathLst>
            </a:custGeom>
            <a:solidFill>
              <a:srgbClr val="E255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443" name="Google Shape;443;p35"/>
            <p:cNvSpPr/>
            <p:nvPr/>
          </p:nvSpPr>
          <p:spPr>
            <a:xfrm>
              <a:off x="6881750" y="-140275"/>
              <a:ext cx="757250" cy="1055650"/>
            </a:xfrm>
            <a:custGeom>
              <a:avLst/>
              <a:gdLst/>
              <a:ahLst/>
              <a:cxnLst/>
              <a:rect l="l" t="t" r="r" b="b"/>
              <a:pathLst>
                <a:path w="30290" h="42226" extrusionOk="0">
                  <a:moveTo>
                    <a:pt x="3488" y="1"/>
                  </a:moveTo>
                  <a:cubicBezTo>
                    <a:pt x="3699" y="555"/>
                    <a:pt x="3933" y="1103"/>
                    <a:pt x="4173" y="1644"/>
                  </a:cubicBezTo>
                  <a:cubicBezTo>
                    <a:pt x="5034" y="3548"/>
                    <a:pt x="6120" y="5253"/>
                    <a:pt x="7337" y="6861"/>
                  </a:cubicBezTo>
                  <a:cubicBezTo>
                    <a:pt x="5599" y="7415"/>
                    <a:pt x="4411" y="9007"/>
                    <a:pt x="3338" y="10409"/>
                  </a:cubicBezTo>
                  <a:cubicBezTo>
                    <a:pt x="1840" y="12358"/>
                    <a:pt x="601" y="14399"/>
                    <a:pt x="37" y="16807"/>
                  </a:cubicBezTo>
                  <a:cubicBezTo>
                    <a:pt x="0" y="16962"/>
                    <a:pt x="112" y="17066"/>
                    <a:pt x="229" y="17066"/>
                  </a:cubicBezTo>
                  <a:cubicBezTo>
                    <a:pt x="299" y="17066"/>
                    <a:pt x="372" y="17028"/>
                    <a:pt x="414" y="16939"/>
                  </a:cubicBezTo>
                  <a:cubicBezTo>
                    <a:pt x="2087" y="13427"/>
                    <a:pt x="4373" y="9493"/>
                    <a:pt x="7770" y="7427"/>
                  </a:cubicBezTo>
                  <a:cubicBezTo>
                    <a:pt x="8667" y="8570"/>
                    <a:pt x="9624" y="9672"/>
                    <a:pt x="10614" y="10757"/>
                  </a:cubicBezTo>
                  <a:cubicBezTo>
                    <a:pt x="8874" y="11921"/>
                    <a:pt x="7657" y="14066"/>
                    <a:pt x="6713" y="15879"/>
                  </a:cubicBezTo>
                  <a:cubicBezTo>
                    <a:pt x="5739" y="17755"/>
                    <a:pt x="4821" y="19971"/>
                    <a:pt x="4812" y="22116"/>
                  </a:cubicBezTo>
                  <a:cubicBezTo>
                    <a:pt x="4812" y="22224"/>
                    <a:pt x="4894" y="22287"/>
                    <a:pt x="4976" y="22287"/>
                  </a:cubicBezTo>
                  <a:cubicBezTo>
                    <a:pt x="5035" y="22287"/>
                    <a:pt x="5095" y="22254"/>
                    <a:pt x="5124" y="22183"/>
                  </a:cubicBezTo>
                  <a:cubicBezTo>
                    <a:pt x="5957" y="20236"/>
                    <a:pt x="6462" y="18208"/>
                    <a:pt x="7453" y="16315"/>
                  </a:cubicBezTo>
                  <a:cubicBezTo>
                    <a:pt x="8434" y="14440"/>
                    <a:pt x="9927" y="12947"/>
                    <a:pt x="10962" y="11144"/>
                  </a:cubicBezTo>
                  <a:cubicBezTo>
                    <a:pt x="11623" y="11867"/>
                    <a:pt x="12292" y="12586"/>
                    <a:pt x="12961" y="13313"/>
                  </a:cubicBezTo>
                  <a:cubicBezTo>
                    <a:pt x="13638" y="14044"/>
                    <a:pt x="14297" y="14790"/>
                    <a:pt x="14941" y="15550"/>
                  </a:cubicBezTo>
                  <a:cubicBezTo>
                    <a:pt x="13491" y="16848"/>
                    <a:pt x="12330" y="18718"/>
                    <a:pt x="11391" y="20382"/>
                  </a:cubicBezTo>
                  <a:cubicBezTo>
                    <a:pt x="10446" y="22062"/>
                    <a:pt x="9640" y="23838"/>
                    <a:pt x="9507" y="25778"/>
                  </a:cubicBezTo>
                  <a:cubicBezTo>
                    <a:pt x="9497" y="25898"/>
                    <a:pt x="9596" y="25969"/>
                    <a:pt x="9692" y="25969"/>
                  </a:cubicBezTo>
                  <a:cubicBezTo>
                    <a:pt x="9761" y="25969"/>
                    <a:pt x="9828" y="25933"/>
                    <a:pt x="9856" y="25854"/>
                  </a:cubicBezTo>
                  <a:cubicBezTo>
                    <a:pt x="10513" y="23919"/>
                    <a:pt x="11279" y="22073"/>
                    <a:pt x="12350" y="20328"/>
                  </a:cubicBezTo>
                  <a:cubicBezTo>
                    <a:pt x="13266" y="18844"/>
                    <a:pt x="14446" y="17555"/>
                    <a:pt x="15423" y="16129"/>
                  </a:cubicBezTo>
                  <a:cubicBezTo>
                    <a:pt x="17044" y="18083"/>
                    <a:pt x="18550" y="20128"/>
                    <a:pt x="19884" y="22286"/>
                  </a:cubicBezTo>
                  <a:cubicBezTo>
                    <a:pt x="18716" y="23443"/>
                    <a:pt x="17827" y="24939"/>
                    <a:pt x="17095" y="26385"/>
                  </a:cubicBezTo>
                  <a:cubicBezTo>
                    <a:pt x="16504" y="27554"/>
                    <a:pt x="15377" y="29470"/>
                    <a:pt x="15876" y="30822"/>
                  </a:cubicBezTo>
                  <a:cubicBezTo>
                    <a:pt x="15902" y="30897"/>
                    <a:pt x="15973" y="30930"/>
                    <a:pt x="16045" y="30930"/>
                  </a:cubicBezTo>
                  <a:cubicBezTo>
                    <a:pt x="16148" y="30930"/>
                    <a:pt x="16254" y="30864"/>
                    <a:pt x="16246" y="30752"/>
                  </a:cubicBezTo>
                  <a:cubicBezTo>
                    <a:pt x="16172" y="29300"/>
                    <a:pt x="17524" y="27168"/>
                    <a:pt x="18205" y="25978"/>
                  </a:cubicBezTo>
                  <a:cubicBezTo>
                    <a:pt x="18816" y="24901"/>
                    <a:pt x="19577" y="23950"/>
                    <a:pt x="20293" y="22956"/>
                  </a:cubicBezTo>
                  <a:cubicBezTo>
                    <a:pt x="20928" y="24020"/>
                    <a:pt x="21523" y="25105"/>
                    <a:pt x="22063" y="26223"/>
                  </a:cubicBezTo>
                  <a:cubicBezTo>
                    <a:pt x="22700" y="27537"/>
                    <a:pt x="23264" y="28884"/>
                    <a:pt x="23751" y="30261"/>
                  </a:cubicBezTo>
                  <a:cubicBezTo>
                    <a:pt x="23719" y="30281"/>
                    <a:pt x="23684" y="30303"/>
                    <a:pt x="23664" y="30344"/>
                  </a:cubicBezTo>
                  <a:cubicBezTo>
                    <a:pt x="23095" y="31255"/>
                    <a:pt x="22612" y="32223"/>
                    <a:pt x="22101" y="33167"/>
                  </a:cubicBezTo>
                  <a:cubicBezTo>
                    <a:pt x="21640" y="34015"/>
                    <a:pt x="21108" y="34897"/>
                    <a:pt x="20854" y="35832"/>
                  </a:cubicBezTo>
                  <a:cubicBezTo>
                    <a:pt x="20814" y="35985"/>
                    <a:pt x="20933" y="36107"/>
                    <a:pt x="21058" y="36107"/>
                  </a:cubicBezTo>
                  <a:cubicBezTo>
                    <a:pt x="21116" y="36107"/>
                    <a:pt x="21175" y="36081"/>
                    <a:pt x="21220" y="36019"/>
                  </a:cubicBezTo>
                  <a:cubicBezTo>
                    <a:pt x="21835" y="35151"/>
                    <a:pt x="22309" y="34157"/>
                    <a:pt x="22820" y="33221"/>
                  </a:cubicBezTo>
                  <a:cubicBezTo>
                    <a:pt x="23232" y="32468"/>
                    <a:pt x="23659" y="31716"/>
                    <a:pt x="23976" y="30914"/>
                  </a:cubicBezTo>
                  <a:cubicBezTo>
                    <a:pt x="24304" y="31900"/>
                    <a:pt x="24591" y="32897"/>
                    <a:pt x="24829" y="33907"/>
                  </a:cubicBezTo>
                  <a:cubicBezTo>
                    <a:pt x="25478" y="36627"/>
                    <a:pt x="25552" y="39329"/>
                    <a:pt x="25830" y="42095"/>
                  </a:cubicBezTo>
                  <a:cubicBezTo>
                    <a:pt x="25840" y="42186"/>
                    <a:pt x="25904" y="42225"/>
                    <a:pt x="25973" y="42225"/>
                  </a:cubicBezTo>
                  <a:cubicBezTo>
                    <a:pt x="26058" y="42225"/>
                    <a:pt x="26151" y="42167"/>
                    <a:pt x="26167" y="42073"/>
                  </a:cubicBezTo>
                  <a:cubicBezTo>
                    <a:pt x="26803" y="38401"/>
                    <a:pt x="26043" y="34374"/>
                    <a:pt x="24808" y="30710"/>
                  </a:cubicBezTo>
                  <a:lnTo>
                    <a:pt x="24808" y="30710"/>
                  </a:lnTo>
                  <a:cubicBezTo>
                    <a:pt x="25415" y="30793"/>
                    <a:pt x="26019" y="30939"/>
                    <a:pt x="26576" y="31168"/>
                  </a:cubicBezTo>
                  <a:cubicBezTo>
                    <a:pt x="27469" y="31534"/>
                    <a:pt x="28060" y="32228"/>
                    <a:pt x="28887" y="32659"/>
                  </a:cubicBezTo>
                  <a:cubicBezTo>
                    <a:pt x="28930" y="32682"/>
                    <a:pt x="28976" y="32692"/>
                    <a:pt x="29020" y="32692"/>
                  </a:cubicBezTo>
                  <a:cubicBezTo>
                    <a:pt x="29190" y="32692"/>
                    <a:pt x="29334" y="32539"/>
                    <a:pt x="29248" y="32344"/>
                  </a:cubicBezTo>
                  <a:cubicBezTo>
                    <a:pt x="28572" y="30849"/>
                    <a:pt x="26543" y="30261"/>
                    <a:pt x="24879" y="30261"/>
                  </a:cubicBezTo>
                  <a:cubicBezTo>
                    <a:pt x="24803" y="30261"/>
                    <a:pt x="24728" y="30263"/>
                    <a:pt x="24654" y="30265"/>
                  </a:cubicBezTo>
                  <a:cubicBezTo>
                    <a:pt x="24292" y="29230"/>
                    <a:pt x="23897" y="28228"/>
                    <a:pt x="23486" y="27276"/>
                  </a:cubicBezTo>
                  <a:cubicBezTo>
                    <a:pt x="22720" y="25513"/>
                    <a:pt x="21827" y="23813"/>
                    <a:pt x="20838" y="22170"/>
                  </a:cubicBezTo>
                  <a:cubicBezTo>
                    <a:pt x="20848" y="22149"/>
                    <a:pt x="20858" y="22126"/>
                    <a:pt x="20867" y="22104"/>
                  </a:cubicBezTo>
                  <a:cubicBezTo>
                    <a:pt x="22401" y="22316"/>
                    <a:pt x="23901" y="22448"/>
                    <a:pt x="25390" y="22996"/>
                  </a:cubicBezTo>
                  <a:cubicBezTo>
                    <a:pt x="27049" y="23607"/>
                    <a:pt x="28384" y="24627"/>
                    <a:pt x="29888" y="25496"/>
                  </a:cubicBezTo>
                  <a:cubicBezTo>
                    <a:pt x="29927" y="25518"/>
                    <a:pt x="29967" y="25528"/>
                    <a:pt x="30004" y="25528"/>
                  </a:cubicBezTo>
                  <a:cubicBezTo>
                    <a:pt x="30166" y="25528"/>
                    <a:pt x="30290" y="25339"/>
                    <a:pt x="30171" y="25184"/>
                  </a:cubicBezTo>
                  <a:cubicBezTo>
                    <a:pt x="28429" y="22929"/>
                    <a:pt x="24846" y="21442"/>
                    <a:pt x="21812" y="21442"/>
                  </a:cubicBezTo>
                  <a:cubicBezTo>
                    <a:pt x="21342" y="21442"/>
                    <a:pt x="20886" y="21478"/>
                    <a:pt x="20452" y="21551"/>
                  </a:cubicBezTo>
                  <a:cubicBezTo>
                    <a:pt x="19199" y="19544"/>
                    <a:pt x="17798" y="17626"/>
                    <a:pt x="16302" y="15796"/>
                  </a:cubicBezTo>
                  <a:cubicBezTo>
                    <a:pt x="17496" y="15776"/>
                    <a:pt x="18687" y="15676"/>
                    <a:pt x="19882" y="15676"/>
                  </a:cubicBezTo>
                  <a:cubicBezTo>
                    <a:pt x="20413" y="15676"/>
                    <a:pt x="20945" y="15696"/>
                    <a:pt x="21478" y="15751"/>
                  </a:cubicBezTo>
                  <a:cubicBezTo>
                    <a:pt x="23573" y="15963"/>
                    <a:pt x="25253" y="16712"/>
                    <a:pt x="27153" y="17543"/>
                  </a:cubicBezTo>
                  <a:cubicBezTo>
                    <a:pt x="27198" y="17563"/>
                    <a:pt x="27240" y="17572"/>
                    <a:pt x="27278" y="17572"/>
                  </a:cubicBezTo>
                  <a:cubicBezTo>
                    <a:pt x="27530" y="17572"/>
                    <a:pt x="27625" y="17191"/>
                    <a:pt x="27424" y="17014"/>
                  </a:cubicBezTo>
                  <a:cubicBezTo>
                    <a:pt x="25566" y="15392"/>
                    <a:pt x="22735" y="14765"/>
                    <a:pt x="19992" y="14765"/>
                  </a:cubicBezTo>
                  <a:cubicBezTo>
                    <a:pt x="18531" y="14765"/>
                    <a:pt x="17095" y="14943"/>
                    <a:pt x="15844" y="15244"/>
                  </a:cubicBezTo>
                  <a:cubicBezTo>
                    <a:pt x="15720" y="15094"/>
                    <a:pt x="15599" y="14939"/>
                    <a:pt x="15474" y="14790"/>
                  </a:cubicBezTo>
                  <a:cubicBezTo>
                    <a:pt x="14236" y="13335"/>
                    <a:pt x="12922" y="11945"/>
                    <a:pt x="11636" y="10541"/>
                  </a:cubicBezTo>
                  <a:cubicBezTo>
                    <a:pt x="13943" y="9830"/>
                    <a:pt x="16428" y="9442"/>
                    <a:pt x="18855" y="9442"/>
                  </a:cubicBezTo>
                  <a:cubicBezTo>
                    <a:pt x="19109" y="9442"/>
                    <a:pt x="19362" y="9446"/>
                    <a:pt x="19615" y="9455"/>
                  </a:cubicBezTo>
                  <a:cubicBezTo>
                    <a:pt x="22417" y="9550"/>
                    <a:pt x="24921" y="10398"/>
                    <a:pt x="27569" y="11205"/>
                  </a:cubicBezTo>
                  <a:cubicBezTo>
                    <a:pt x="27595" y="11213"/>
                    <a:pt x="27620" y="11216"/>
                    <a:pt x="27645" y="11216"/>
                  </a:cubicBezTo>
                  <a:cubicBezTo>
                    <a:pt x="27878" y="11216"/>
                    <a:pt x="28035" y="10891"/>
                    <a:pt x="27802" y="10748"/>
                  </a:cubicBezTo>
                  <a:cubicBezTo>
                    <a:pt x="25383" y="9275"/>
                    <a:pt x="22501" y="8630"/>
                    <a:pt x="19600" y="8630"/>
                  </a:cubicBezTo>
                  <a:cubicBezTo>
                    <a:pt x="16766" y="8630"/>
                    <a:pt x="13915" y="9246"/>
                    <a:pt x="11462" y="10309"/>
                  </a:cubicBezTo>
                  <a:cubicBezTo>
                    <a:pt x="11452" y="10312"/>
                    <a:pt x="11443" y="10318"/>
                    <a:pt x="11438" y="10326"/>
                  </a:cubicBezTo>
                  <a:cubicBezTo>
                    <a:pt x="9787" y="8516"/>
                    <a:pt x="8190" y="6674"/>
                    <a:pt x="6855" y="4620"/>
                  </a:cubicBezTo>
                  <a:cubicBezTo>
                    <a:pt x="9071" y="4129"/>
                    <a:pt x="11258" y="3721"/>
                    <a:pt x="13532" y="3721"/>
                  </a:cubicBezTo>
                  <a:cubicBezTo>
                    <a:pt x="13835" y="3721"/>
                    <a:pt x="14140" y="3728"/>
                    <a:pt x="14447" y="3744"/>
                  </a:cubicBezTo>
                  <a:cubicBezTo>
                    <a:pt x="17295" y="3881"/>
                    <a:pt x="19744" y="4750"/>
                    <a:pt x="22372" y="5751"/>
                  </a:cubicBezTo>
                  <a:cubicBezTo>
                    <a:pt x="22404" y="5764"/>
                    <a:pt x="22434" y="5769"/>
                    <a:pt x="22462" y="5769"/>
                  </a:cubicBezTo>
                  <a:cubicBezTo>
                    <a:pt x="22673" y="5769"/>
                    <a:pt x="22779" y="5463"/>
                    <a:pt x="22588" y="5323"/>
                  </a:cubicBezTo>
                  <a:cubicBezTo>
                    <a:pt x="20286" y="3608"/>
                    <a:pt x="17024" y="2845"/>
                    <a:pt x="13776" y="2845"/>
                  </a:cubicBezTo>
                  <a:cubicBezTo>
                    <a:pt x="11206" y="2845"/>
                    <a:pt x="8644" y="3322"/>
                    <a:pt x="6572" y="4184"/>
                  </a:cubicBezTo>
                  <a:cubicBezTo>
                    <a:pt x="6194" y="3582"/>
                    <a:pt x="5840" y="2962"/>
                    <a:pt x="5516" y="2318"/>
                  </a:cubicBezTo>
                  <a:cubicBezTo>
                    <a:pt x="5134" y="1555"/>
                    <a:pt x="4789" y="782"/>
                    <a:pt x="4481" y="1"/>
                  </a:cubicBezTo>
                  <a:close/>
                </a:path>
              </a:pathLst>
            </a:custGeom>
            <a:solidFill>
              <a:srgbClr val="E255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sp>
        <p:nvSpPr>
          <p:cNvPr id="18" name="Rounded Rectangle 35">
            <a:extLst>
              <a:ext uri="{FF2B5EF4-FFF2-40B4-BE49-F238E27FC236}">
                <a16:creationId xmlns:a16="http://schemas.microsoft.com/office/drawing/2014/main" id="{8B79DA33-01D8-47C3-B071-C637303EA366}"/>
              </a:ext>
            </a:extLst>
          </p:cNvPr>
          <p:cNvSpPr/>
          <p:nvPr/>
        </p:nvSpPr>
        <p:spPr bwMode="auto">
          <a:xfrm>
            <a:off x="383941" y="976571"/>
            <a:ext cx="7961313" cy="1470025"/>
          </a:xfrm>
          <a:prstGeom prst="roundRect">
            <a:avLst/>
          </a:prstGeom>
          <a:solidFill>
            <a:srgbClr val="FFFFCC"/>
          </a:solidFill>
          <a:ln w="9525" cap="flat" cmpd="sng" algn="ctr">
            <a:solidFill>
              <a:srgbClr val="FF9933"/>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lumMod val="95000"/>
                  <a:lumOff val="5000"/>
                </a:srgbClr>
              </a:solidFill>
              <a:effectLst/>
              <a:uLnTx/>
              <a:uFillTx/>
              <a:latin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20755895-6F7A-4FD7-9314-1F125B10F178}"/>
              </a:ext>
            </a:extLst>
          </p:cNvPr>
          <p:cNvGrpSpPr>
            <a:grpSpLocks/>
          </p:cNvGrpSpPr>
          <p:nvPr/>
        </p:nvGrpSpPr>
        <p:grpSpPr bwMode="auto">
          <a:xfrm>
            <a:off x="271207" y="186391"/>
            <a:ext cx="4764442" cy="501650"/>
            <a:chOff x="464344" y="489446"/>
            <a:chExt cx="8260556" cy="501154"/>
          </a:xfrm>
        </p:grpSpPr>
        <p:sp>
          <p:nvSpPr>
            <p:cNvPr id="20" name="Rectangle 11">
              <a:extLst>
                <a:ext uri="{FF2B5EF4-FFF2-40B4-BE49-F238E27FC236}">
                  <a16:creationId xmlns:a16="http://schemas.microsoft.com/office/drawing/2014/main" id="{6D22D810-98AE-407C-9FC7-33F6E8382973}"/>
                </a:ext>
              </a:extLst>
            </p:cNvPr>
            <p:cNvSpPr>
              <a:spLocks noChangeArrowheads="1"/>
            </p:cNvSpPr>
            <p:nvPr/>
          </p:nvSpPr>
          <p:spPr bwMode="auto">
            <a:xfrm>
              <a:off x="464344" y="489446"/>
              <a:ext cx="8260556" cy="501154"/>
            </a:xfrm>
            <a:prstGeom prst="rect">
              <a:avLst/>
            </a:prstGeom>
            <a:solidFill>
              <a:srgbClr val="FFCC00"/>
            </a:solidFill>
            <a:ln w="38100" algn="ctr">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1" name="Text Box 8">
              <a:extLst>
                <a:ext uri="{FF2B5EF4-FFF2-40B4-BE49-F238E27FC236}">
                  <a16:creationId xmlns:a16="http://schemas.microsoft.com/office/drawing/2014/main" id="{76358A31-5D76-4883-84AB-B2C14D6F1AE0}"/>
                </a:ext>
              </a:extLst>
            </p:cNvPr>
            <p:cNvSpPr txBox="1">
              <a:spLocks noChangeArrowheads="1"/>
            </p:cNvSpPr>
            <p:nvPr/>
          </p:nvSpPr>
          <p:spPr bwMode="auto">
            <a:xfrm>
              <a:off x="685026" y="489446"/>
              <a:ext cx="7733455" cy="49195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Câu hỏi:</a:t>
              </a:r>
              <a:endParaRPr kumimoji="0" lang="vi-VN" altLang="en-US"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
        <p:nvSpPr>
          <p:cNvPr id="22" name="Rectangle 21" descr="B32">
            <a:extLst>
              <a:ext uri="{FF2B5EF4-FFF2-40B4-BE49-F238E27FC236}">
                <a16:creationId xmlns:a16="http://schemas.microsoft.com/office/drawing/2014/main" id="{8F971D62-9369-4C8D-B4C6-48A240CC7072}"/>
              </a:ext>
            </a:extLst>
          </p:cNvPr>
          <p:cNvSpPr>
            <a:spLocks noChangeArrowheads="1" noChangeShapeType="1" noTextEdit="1"/>
          </p:cNvSpPr>
          <p:nvPr/>
        </p:nvSpPr>
        <p:spPr bwMode="auto">
          <a:xfrm>
            <a:off x="4963926" y="1477825"/>
            <a:ext cx="5086350" cy="68580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0" cap="none" spc="0" normalizeH="0" baseline="0" noProof="0">
              <a:ln w="28575">
                <a:solidFill>
                  <a:srgbClr val="800000"/>
                </a:solidFill>
                <a:round/>
                <a:headEnd/>
                <a:tailEnd/>
              </a:ln>
              <a:blipFill dpi="0" rotWithShape="1">
                <a:blip r:embed="rId3"/>
                <a:srcRect/>
                <a:stretch>
                  <a:fillRect/>
                </a:stretch>
              </a:blipFill>
              <a:effectLst>
                <a:outerShdw dist="107763" dir="18900000" algn="ctr" rotWithShape="0">
                  <a:srgbClr val="868686">
                    <a:alpha val="50000"/>
                  </a:srgbClr>
                </a:outerShdw>
              </a:effectLst>
              <a:uLnTx/>
              <a:uFillTx/>
              <a:latin typeface="Arial"/>
              <a:ea typeface="+mn-ea"/>
              <a:cs typeface="Arial" panose="020B0604020202020204" pitchFamily="34" charset="0"/>
            </a:endParaRPr>
          </a:p>
        </p:txBody>
      </p:sp>
      <p:sp>
        <p:nvSpPr>
          <p:cNvPr id="25" name="TextBox 24">
            <a:extLst>
              <a:ext uri="{FF2B5EF4-FFF2-40B4-BE49-F238E27FC236}">
                <a16:creationId xmlns:a16="http://schemas.microsoft.com/office/drawing/2014/main" id="{11EDA252-2B1C-43BB-BD61-F1E7B484CA29}"/>
              </a:ext>
            </a:extLst>
          </p:cNvPr>
          <p:cNvSpPr txBox="1">
            <a:spLocks noChangeArrowheads="1"/>
          </p:cNvSpPr>
          <p:nvPr/>
        </p:nvSpPr>
        <p:spPr bwMode="auto">
          <a:xfrm>
            <a:off x="680755" y="1101728"/>
            <a:ext cx="7472111" cy="117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Aft>
                <a:spcPts val="1000"/>
              </a:spcAft>
              <a:buNone/>
            </a:pPr>
            <a:r>
              <a:rPr lang="en-US">
                <a:effectLst/>
                <a:latin typeface="Times New Roman" panose="02020603050405020304" pitchFamily="18" charset="0"/>
                <a:ea typeface="Calibri" panose="020F0502020204030204" pitchFamily="34" charset="0"/>
                <a:cs typeface="Times New Roman" panose="02020603050405020304" pitchFamily="18" charset="0"/>
              </a:rPr>
              <a:t>d, Dựa vào nội dung bài hãy viết 1 – 2 câu nói về tình yêu thương con của người mẹ.</a:t>
            </a:r>
          </a:p>
        </p:txBody>
      </p:sp>
      <p:sp>
        <p:nvSpPr>
          <p:cNvPr id="17" name="Rounded Rectangle 19">
            <a:extLst>
              <a:ext uri="{FF2B5EF4-FFF2-40B4-BE49-F238E27FC236}">
                <a16:creationId xmlns:a16="http://schemas.microsoft.com/office/drawing/2014/main" id="{A5C45678-410E-4EC9-8E01-8E1E91E57302}"/>
              </a:ext>
            </a:extLst>
          </p:cNvPr>
          <p:cNvSpPr/>
          <p:nvPr/>
        </p:nvSpPr>
        <p:spPr bwMode="auto">
          <a:xfrm>
            <a:off x="2010891" y="3199795"/>
            <a:ext cx="8870877" cy="2600485"/>
          </a:xfrm>
          <a:prstGeom prst="roundRect">
            <a:avLst/>
          </a:prstGeom>
          <a:solidFill>
            <a:srgbClr val="D9EDEF"/>
          </a:solidFill>
          <a:ln w="9525" cap="flat" cmpd="sng" algn="ctr">
            <a:solidFill>
              <a:srgbClr val="FF9933"/>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000000">
                  <a:lumMod val="95000"/>
                  <a:lumOff val="5000"/>
                </a:srgbClr>
              </a:solidFill>
              <a:effectLst/>
              <a:uLnTx/>
              <a:uFillTx/>
              <a:latin typeface="Times New Roman" panose="02020603050405020304" pitchFamily="18" charset="0"/>
              <a:cs typeface="Times New Roman" panose="02020603050405020304" pitchFamily="18" charset="0"/>
            </a:endParaRPr>
          </a:p>
        </p:txBody>
      </p:sp>
      <p:sp>
        <p:nvSpPr>
          <p:cNvPr id="24" name="Text Box 29717">
            <a:extLst>
              <a:ext uri="{FF2B5EF4-FFF2-40B4-BE49-F238E27FC236}">
                <a16:creationId xmlns:a16="http://schemas.microsoft.com/office/drawing/2014/main" id="{0382F045-1AEB-4098-AAD4-A77D687305B4}"/>
              </a:ext>
            </a:extLst>
          </p:cNvPr>
          <p:cNvSpPr txBox="1">
            <a:spLocks noChangeArrowheads="1"/>
          </p:cNvSpPr>
          <p:nvPr/>
        </p:nvSpPr>
        <p:spPr bwMode="auto">
          <a:xfrm>
            <a:off x="2185570" y="2855307"/>
            <a:ext cx="1670050" cy="584200"/>
          </a:xfrm>
          <a:prstGeom prst="rect">
            <a:avLst/>
          </a:prstGeom>
          <a:solidFill>
            <a:schemeClr val="accent5">
              <a:lumMod val="75000"/>
            </a:schemeClr>
          </a:solidFill>
          <a:ln>
            <a:noFill/>
          </a:ln>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itchFamily="18" charset="0"/>
              </a:rPr>
              <a:t>Trả</a:t>
            </a:r>
            <a:r>
              <a:rPr kumimoji="0" lang="en-US" sz="3200" b="1"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itchFamily="18" charset="0"/>
                <a:cs typeface="Times New Roman" pitchFamily="18" charset="0"/>
              </a:rPr>
              <a:t>lời</a:t>
            </a:r>
            <a:r>
              <a:rPr kumimoji="0" lang="en-US" sz="3200" b="1"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a:t>
            </a:r>
          </a:p>
        </p:txBody>
      </p:sp>
      <p:sp>
        <p:nvSpPr>
          <p:cNvPr id="26" name="TextBox 25">
            <a:extLst>
              <a:ext uri="{FF2B5EF4-FFF2-40B4-BE49-F238E27FC236}">
                <a16:creationId xmlns:a16="http://schemas.microsoft.com/office/drawing/2014/main" id="{3E823F46-A1A3-4D58-8B09-67455750FDED}"/>
              </a:ext>
            </a:extLst>
          </p:cNvPr>
          <p:cNvSpPr txBox="1"/>
          <p:nvPr/>
        </p:nvSpPr>
        <p:spPr>
          <a:xfrm>
            <a:off x="2653428" y="3924290"/>
            <a:ext cx="7291136" cy="1179554"/>
          </a:xfrm>
          <a:prstGeom prst="rect">
            <a:avLst/>
          </a:prstGeom>
          <a:noFill/>
        </p:spPr>
        <p:txBody>
          <a:bodyPr wrap="square">
            <a:spAutoFit/>
          </a:bodyPr>
          <a:lstStyle/>
          <a:p>
            <a:pPr>
              <a:lnSpc>
                <a:spcPct val="115000"/>
              </a:lnSpc>
              <a:spcAft>
                <a:spcPts val="1000"/>
              </a:spcAft>
            </a:pPr>
            <a:r>
              <a:rPr lang="en-US" sz="3200" b="1" i="1">
                <a:latin typeface="Times New Roman" panose="02020603050405020304" pitchFamily="18" charset="0"/>
                <a:cs typeface="Times New Roman" panose="02020603050405020304" pitchFamily="18" charset="0"/>
              </a:rPr>
              <a:t>Mẹ luôn yêu thương con và sẵn sàng hy sinh cả thân mình để bảo vệ con.</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48122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2"/>
          <p:cNvSpPr/>
          <p:nvPr/>
        </p:nvSpPr>
        <p:spPr>
          <a:xfrm>
            <a:off x="-111" y="3034319"/>
            <a:ext cx="3568800" cy="3614000"/>
          </a:xfrm>
          <a:prstGeom prst="ellipse">
            <a:avLst/>
          </a:prstGeom>
          <a:solidFill>
            <a:srgbClr val="82B6A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 name="Google Shape;584;p42"/>
          <p:cNvSpPr txBox="1">
            <a:spLocks noGrp="1"/>
          </p:cNvSpPr>
          <p:nvPr>
            <p:ph type="title" idx="4294967295"/>
          </p:nvPr>
        </p:nvSpPr>
        <p:spPr>
          <a:xfrm>
            <a:off x="4437063" y="1206500"/>
            <a:ext cx="7754937" cy="763588"/>
          </a:xfrm>
          <a:prstGeom prst="rect">
            <a:avLst/>
          </a:prstGeom>
        </p:spPr>
        <p:txBody>
          <a:bodyPr spcFirstLastPara="1" wrap="square" lIns="121900" tIns="121900" rIns="121900" bIns="121900" anchor="t" anchorCtr="0">
            <a:noAutofit/>
          </a:bodyPr>
          <a:lstStyle/>
          <a:p>
            <a:r>
              <a:rPr lang="en" sz="13800" b="1">
                <a:latin typeface="Times New Roman" panose="02020603050405020304" pitchFamily="18" charset="0"/>
                <a:cs typeface="Times New Roman" panose="02020603050405020304" pitchFamily="18" charset="0"/>
              </a:rPr>
              <a:t>CỦNG CỐ</a:t>
            </a:r>
            <a:endParaRPr sz="13800" b="1">
              <a:latin typeface="Times New Roman" panose="02020603050405020304" pitchFamily="18" charset="0"/>
              <a:cs typeface="Times New Roman" panose="02020603050405020304" pitchFamily="18" charset="0"/>
            </a:endParaRPr>
          </a:p>
        </p:txBody>
      </p:sp>
      <p:grpSp>
        <p:nvGrpSpPr>
          <p:cNvPr id="586" name="Google Shape;586;p42"/>
          <p:cNvGrpSpPr/>
          <p:nvPr/>
        </p:nvGrpSpPr>
        <p:grpSpPr>
          <a:xfrm>
            <a:off x="11502028" y="2221253"/>
            <a:ext cx="689965" cy="3442900"/>
            <a:chOff x="6632525" y="1980325"/>
            <a:chExt cx="420950" cy="2100525"/>
          </a:xfrm>
        </p:grpSpPr>
        <p:sp>
          <p:nvSpPr>
            <p:cNvPr id="587" name="Google Shape;587;p42"/>
            <p:cNvSpPr/>
            <p:nvPr/>
          </p:nvSpPr>
          <p:spPr>
            <a:xfrm>
              <a:off x="6632525" y="1980325"/>
              <a:ext cx="420950" cy="2100525"/>
            </a:xfrm>
            <a:custGeom>
              <a:avLst/>
              <a:gdLst/>
              <a:ahLst/>
              <a:cxnLst/>
              <a:rect l="l" t="t" r="r" b="b"/>
              <a:pathLst>
                <a:path w="16838" h="84021" extrusionOk="0">
                  <a:moveTo>
                    <a:pt x="1175" y="1"/>
                  </a:moveTo>
                  <a:lnTo>
                    <a:pt x="1175" y="1"/>
                  </a:lnTo>
                  <a:cubicBezTo>
                    <a:pt x="1224" y="222"/>
                    <a:pt x="3121" y="8631"/>
                    <a:pt x="3507" y="20733"/>
                  </a:cubicBezTo>
                  <a:cubicBezTo>
                    <a:pt x="3895" y="33000"/>
                    <a:pt x="1" y="42150"/>
                    <a:pt x="3213" y="58408"/>
                  </a:cubicBezTo>
                  <a:cubicBezTo>
                    <a:pt x="5851" y="71760"/>
                    <a:pt x="14004" y="81103"/>
                    <a:pt x="16837" y="84021"/>
                  </a:cubicBezTo>
                  <a:lnTo>
                    <a:pt x="16837" y="13078"/>
                  </a:lnTo>
                  <a:cubicBezTo>
                    <a:pt x="16027" y="11453"/>
                    <a:pt x="14617" y="9165"/>
                    <a:pt x="12269" y="6714"/>
                  </a:cubicBezTo>
                  <a:cubicBezTo>
                    <a:pt x="7858" y="2115"/>
                    <a:pt x="1377" y="63"/>
                    <a:pt x="1175" y="1"/>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 name="Google Shape;588;p42"/>
            <p:cNvSpPr/>
            <p:nvPr/>
          </p:nvSpPr>
          <p:spPr>
            <a:xfrm>
              <a:off x="6691150" y="2023925"/>
              <a:ext cx="362325" cy="1452700"/>
            </a:xfrm>
            <a:custGeom>
              <a:avLst/>
              <a:gdLst/>
              <a:ahLst/>
              <a:cxnLst/>
              <a:rect l="l" t="t" r="r" b="b"/>
              <a:pathLst>
                <a:path w="14493" h="58108" extrusionOk="0">
                  <a:moveTo>
                    <a:pt x="341" y="1"/>
                  </a:moveTo>
                  <a:cubicBezTo>
                    <a:pt x="172" y="1"/>
                    <a:pt x="0" y="191"/>
                    <a:pt x="120" y="361"/>
                  </a:cubicBezTo>
                  <a:cubicBezTo>
                    <a:pt x="2610" y="3872"/>
                    <a:pt x="4763" y="7574"/>
                    <a:pt x="6324" y="11539"/>
                  </a:cubicBezTo>
                  <a:cubicBezTo>
                    <a:pt x="5632" y="11100"/>
                    <a:pt x="4913" y="10710"/>
                    <a:pt x="4242" y="10238"/>
                  </a:cubicBezTo>
                  <a:cubicBezTo>
                    <a:pt x="3634" y="9814"/>
                    <a:pt x="2927" y="9015"/>
                    <a:pt x="2186" y="8889"/>
                  </a:cubicBezTo>
                  <a:cubicBezTo>
                    <a:pt x="2178" y="8888"/>
                    <a:pt x="2170" y="8887"/>
                    <a:pt x="2162" y="8887"/>
                  </a:cubicBezTo>
                  <a:cubicBezTo>
                    <a:pt x="2080" y="8887"/>
                    <a:pt x="2012" y="8953"/>
                    <a:pt x="2032" y="9044"/>
                  </a:cubicBezTo>
                  <a:cubicBezTo>
                    <a:pt x="2212" y="9806"/>
                    <a:pt x="3134" y="10378"/>
                    <a:pt x="3730" y="10824"/>
                  </a:cubicBezTo>
                  <a:cubicBezTo>
                    <a:pt x="4526" y="11416"/>
                    <a:pt x="5363" y="11980"/>
                    <a:pt x="6291" y="12349"/>
                  </a:cubicBezTo>
                  <a:cubicBezTo>
                    <a:pt x="6333" y="12365"/>
                    <a:pt x="6373" y="12373"/>
                    <a:pt x="6410" y="12373"/>
                  </a:cubicBezTo>
                  <a:cubicBezTo>
                    <a:pt x="6492" y="12373"/>
                    <a:pt x="6563" y="12338"/>
                    <a:pt x="6616" y="12282"/>
                  </a:cubicBezTo>
                  <a:cubicBezTo>
                    <a:pt x="7158" y="13737"/>
                    <a:pt x="7615" y="15222"/>
                    <a:pt x="7982" y="16729"/>
                  </a:cubicBezTo>
                  <a:cubicBezTo>
                    <a:pt x="9010" y="20956"/>
                    <a:pt x="9401" y="25281"/>
                    <a:pt x="9652" y="29613"/>
                  </a:cubicBezTo>
                  <a:cubicBezTo>
                    <a:pt x="8542" y="28527"/>
                    <a:pt x="7437" y="27444"/>
                    <a:pt x="6416" y="26258"/>
                  </a:cubicBezTo>
                  <a:cubicBezTo>
                    <a:pt x="5277" y="24931"/>
                    <a:pt x="4353" y="23384"/>
                    <a:pt x="3122" y="22139"/>
                  </a:cubicBezTo>
                  <a:cubicBezTo>
                    <a:pt x="3088" y="22104"/>
                    <a:pt x="3044" y="22088"/>
                    <a:pt x="3000" y="22088"/>
                  </a:cubicBezTo>
                  <a:cubicBezTo>
                    <a:pt x="2887" y="22088"/>
                    <a:pt x="2772" y="22189"/>
                    <a:pt x="2817" y="22318"/>
                  </a:cubicBezTo>
                  <a:cubicBezTo>
                    <a:pt x="3896" y="25484"/>
                    <a:pt x="6921" y="28652"/>
                    <a:pt x="9449" y="30740"/>
                  </a:cubicBezTo>
                  <a:cubicBezTo>
                    <a:pt x="9526" y="30806"/>
                    <a:pt x="9621" y="30845"/>
                    <a:pt x="9722" y="30855"/>
                  </a:cubicBezTo>
                  <a:cubicBezTo>
                    <a:pt x="9811" y="32480"/>
                    <a:pt x="9883" y="34101"/>
                    <a:pt x="9972" y="35718"/>
                  </a:cubicBezTo>
                  <a:cubicBezTo>
                    <a:pt x="10035" y="36920"/>
                    <a:pt x="10120" y="38129"/>
                    <a:pt x="10219" y="39336"/>
                  </a:cubicBezTo>
                  <a:cubicBezTo>
                    <a:pt x="9461" y="38073"/>
                    <a:pt x="7902" y="37086"/>
                    <a:pt x="6818" y="36194"/>
                  </a:cubicBezTo>
                  <a:cubicBezTo>
                    <a:pt x="5426" y="35052"/>
                    <a:pt x="4302" y="33648"/>
                    <a:pt x="2950" y="32494"/>
                  </a:cubicBezTo>
                  <a:cubicBezTo>
                    <a:pt x="2914" y="32464"/>
                    <a:pt x="2873" y="32450"/>
                    <a:pt x="2835" y="32450"/>
                  </a:cubicBezTo>
                  <a:cubicBezTo>
                    <a:pt x="2738" y="32450"/>
                    <a:pt x="2651" y="32535"/>
                    <a:pt x="2677" y="32653"/>
                  </a:cubicBezTo>
                  <a:cubicBezTo>
                    <a:pt x="3024" y="34270"/>
                    <a:pt x="4608" y="35571"/>
                    <a:pt x="5795" y="36603"/>
                  </a:cubicBezTo>
                  <a:cubicBezTo>
                    <a:pt x="6509" y="37226"/>
                    <a:pt x="7246" y="37822"/>
                    <a:pt x="7938" y="38464"/>
                  </a:cubicBezTo>
                  <a:cubicBezTo>
                    <a:pt x="8597" y="39070"/>
                    <a:pt x="9157" y="39818"/>
                    <a:pt x="9895" y="40332"/>
                  </a:cubicBezTo>
                  <a:cubicBezTo>
                    <a:pt x="9966" y="40381"/>
                    <a:pt x="10035" y="40402"/>
                    <a:pt x="10100" y="40402"/>
                  </a:cubicBezTo>
                  <a:cubicBezTo>
                    <a:pt x="10178" y="40402"/>
                    <a:pt x="10251" y="40371"/>
                    <a:pt x="10311" y="40320"/>
                  </a:cubicBezTo>
                  <a:cubicBezTo>
                    <a:pt x="10629" y="43680"/>
                    <a:pt x="11126" y="47040"/>
                    <a:pt x="11913" y="50312"/>
                  </a:cubicBezTo>
                  <a:cubicBezTo>
                    <a:pt x="10930" y="49859"/>
                    <a:pt x="9902" y="49524"/>
                    <a:pt x="8959" y="48967"/>
                  </a:cubicBezTo>
                  <a:cubicBezTo>
                    <a:pt x="7639" y="48194"/>
                    <a:pt x="6450" y="47231"/>
                    <a:pt x="5373" y="46148"/>
                  </a:cubicBezTo>
                  <a:cubicBezTo>
                    <a:pt x="4386" y="45149"/>
                    <a:pt x="3487" y="44066"/>
                    <a:pt x="2688" y="42910"/>
                  </a:cubicBezTo>
                  <a:cubicBezTo>
                    <a:pt x="2139" y="42114"/>
                    <a:pt x="1746" y="41150"/>
                    <a:pt x="942" y="40593"/>
                  </a:cubicBezTo>
                  <a:cubicBezTo>
                    <a:pt x="931" y="40585"/>
                    <a:pt x="919" y="40581"/>
                    <a:pt x="907" y="40581"/>
                  </a:cubicBezTo>
                  <a:cubicBezTo>
                    <a:pt x="868" y="40581"/>
                    <a:pt x="832" y="40618"/>
                    <a:pt x="832" y="40660"/>
                  </a:cubicBezTo>
                  <a:cubicBezTo>
                    <a:pt x="805" y="41783"/>
                    <a:pt x="1642" y="42878"/>
                    <a:pt x="2239" y="43790"/>
                  </a:cubicBezTo>
                  <a:cubicBezTo>
                    <a:pt x="3054" y="45033"/>
                    <a:pt x="3988" y="46208"/>
                    <a:pt x="5054" y="47250"/>
                  </a:cubicBezTo>
                  <a:cubicBezTo>
                    <a:pt x="6896" y="49051"/>
                    <a:pt x="9519" y="51081"/>
                    <a:pt x="12176" y="51355"/>
                  </a:cubicBezTo>
                  <a:cubicBezTo>
                    <a:pt x="12779" y="53672"/>
                    <a:pt x="13539" y="55933"/>
                    <a:pt x="14492" y="58107"/>
                  </a:cubicBezTo>
                  <a:lnTo>
                    <a:pt x="14492" y="55187"/>
                  </a:lnTo>
                  <a:cubicBezTo>
                    <a:pt x="13972" y="53883"/>
                    <a:pt x="13523" y="52554"/>
                    <a:pt x="13148" y="51203"/>
                  </a:cubicBezTo>
                  <a:cubicBezTo>
                    <a:pt x="11773" y="46249"/>
                    <a:pt x="11353" y="41123"/>
                    <a:pt x="11073" y="36003"/>
                  </a:cubicBezTo>
                  <a:cubicBezTo>
                    <a:pt x="12480" y="34437"/>
                    <a:pt x="13564" y="32229"/>
                    <a:pt x="13969" y="30240"/>
                  </a:cubicBezTo>
                  <a:cubicBezTo>
                    <a:pt x="14001" y="30091"/>
                    <a:pt x="13869" y="29965"/>
                    <a:pt x="13742" y="29965"/>
                  </a:cubicBezTo>
                  <a:cubicBezTo>
                    <a:pt x="13678" y="29965"/>
                    <a:pt x="13615" y="29997"/>
                    <a:pt x="13575" y="30074"/>
                  </a:cubicBezTo>
                  <a:cubicBezTo>
                    <a:pt x="13045" y="31128"/>
                    <a:pt x="12598" y="32219"/>
                    <a:pt x="12012" y="33242"/>
                  </a:cubicBezTo>
                  <a:cubicBezTo>
                    <a:pt x="11703" y="33785"/>
                    <a:pt x="11356" y="34300"/>
                    <a:pt x="11011" y="34816"/>
                  </a:cubicBezTo>
                  <a:cubicBezTo>
                    <a:pt x="10965" y="33987"/>
                    <a:pt x="10929" y="33158"/>
                    <a:pt x="10885" y="32330"/>
                  </a:cubicBezTo>
                  <a:cubicBezTo>
                    <a:pt x="10682" y="28305"/>
                    <a:pt x="10354" y="24265"/>
                    <a:pt x="9673" y="20325"/>
                  </a:cubicBezTo>
                  <a:cubicBezTo>
                    <a:pt x="10620" y="16471"/>
                    <a:pt x="10907" y="11843"/>
                    <a:pt x="9934" y="7998"/>
                  </a:cubicBezTo>
                  <a:cubicBezTo>
                    <a:pt x="9910" y="7902"/>
                    <a:pt x="9833" y="7859"/>
                    <a:pt x="9754" y="7859"/>
                  </a:cubicBezTo>
                  <a:cubicBezTo>
                    <a:pt x="9655" y="7859"/>
                    <a:pt x="9553" y="7928"/>
                    <a:pt x="9551" y="8049"/>
                  </a:cubicBezTo>
                  <a:cubicBezTo>
                    <a:pt x="9500" y="9999"/>
                    <a:pt x="9654" y="11941"/>
                    <a:pt x="9558" y="13893"/>
                  </a:cubicBezTo>
                  <a:cubicBezTo>
                    <a:pt x="9497" y="15182"/>
                    <a:pt x="9341" y="16452"/>
                    <a:pt x="9162" y="17721"/>
                  </a:cubicBezTo>
                  <a:cubicBezTo>
                    <a:pt x="7750" y="11273"/>
                    <a:pt x="5215" y="5190"/>
                    <a:pt x="496" y="69"/>
                  </a:cubicBezTo>
                  <a:cubicBezTo>
                    <a:pt x="452" y="21"/>
                    <a:pt x="397" y="1"/>
                    <a:pt x="341" y="1"/>
                  </a:cubicBezTo>
                  <a:close/>
                </a:path>
              </a:pathLst>
            </a:custGeom>
            <a:solidFill>
              <a:srgbClr val="82B6A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89" name="Google Shape;589;p42"/>
          <p:cNvGrpSpPr/>
          <p:nvPr/>
        </p:nvGrpSpPr>
        <p:grpSpPr>
          <a:xfrm>
            <a:off x="9702720" y="16"/>
            <a:ext cx="2642189" cy="2705337"/>
            <a:chOff x="5478000" y="238125"/>
            <a:chExt cx="1774075" cy="1816475"/>
          </a:xfrm>
        </p:grpSpPr>
        <p:sp>
          <p:nvSpPr>
            <p:cNvPr id="590" name="Google Shape;590;p42"/>
            <p:cNvSpPr/>
            <p:nvPr/>
          </p:nvSpPr>
          <p:spPr>
            <a:xfrm>
              <a:off x="5478000" y="238125"/>
              <a:ext cx="1774075" cy="1816475"/>
            </a:xfrm>
            <a:custGeom>
              <a:avLst/>
              <a:gdLst/>
              <a:ahLst/>
              <a:cxnLst/>
              <a:rect l="l" t="t" r="r" b="b"/>
              <a:pathLst>
                <a:path w="70963" h="72659" extrusionOk="0">
                  <a:moveTo>
                    <a:pt x="64733" y="0"/>
                  </a:moveTo>
                  <a:cubicBezTo>
                    <a:pt x="63134" y="736"/>
                    <a:pt x="61369" y="1390"/>
                    <a:pt x="59504" y="1834"/>
                  </a:cubicBezTo>
                  <a:cubicBezTo>
                    <a:pt x="58634" y="2041"/>
                    <a:pt x="57651" y="2126"/>
                    <a:pt x="56586" y="2126"/>
                  </a:cubicBezTo>
                  <a:cubicBezTo>
                    <a:pt x="51720" y="2126"/>
                    <a:pt x="45131" y="357"/>
                    <a:pt x="39622" y="357"/>
                  </a:cubicBezTo>
                  <a:cubicBezTo>
                    <a:pt x="36109" y="357"/>
                    <a:pt x="33035" y="1076"/>
                    <a:pt x="31127" y="3431"/>
                  </a:cubicBezTo>
                  <a:cubicBezTo>
                    <a:pt x="25564" y="10288"/>
                    <a:pt x="45152" y="11388"/>
                    <a:pt x="42469" y="16182"/>
                  </a:cubicBezTo>
                  <a:cubicBezTo>
                    <a:pt x="41642" y="17661"/>
                    <a:pt x="39422" y="18003"/>
                    <a:pt x="36604" y="18003"/>
                  </a:cubicBezTo>
                  <a:cubicBezTo>
                    <a:pt x="34179" y="18003"/>
                    <a:pt x="31311" y="17749"/>
                    <a:pt x="28505" y="17749"/>
                  </a:cubicBezTo>
                  <a:cubicBezTo>
                    <a:pt x="23996" y="17749"/>
                    <a:pt x="19647" y="18403"/>
                    <a:pt x="17549" y="21807"/>
                  </a:cubicBezTo>
                  <a:cubicBezTo>
                    <a:pt x="12626" y="29801"/>
                    <a:pt x="36192" y="26278"/>
                    <a:pt x="34692" y="30256"/>
                  </a:cubicBezTo>
                  <a:cubicBezTo>
                    <a:pt x="33191" y="34238"/>
                    <a:pt x="11928" y="37068"/>
                    <a:pt x="9416" y="46694"/>
                  </a:cubicBezTo>
                  <a:cubicBezTo>
                    <a:pt x="8769" y="49172"/>
                    <a:pt x="9329" y="50061"/>
                    <a:pt x="10550" y="50061"/>
                  </a:cubicBezTo>
                  <a:cubicBezTo>
                    <a:pt x="13660" y="50061"/>
                    <a:pt x="21057" y="44292"/>
                    <a:pt x="23738" y="44292"/>
                  </a:cubicBezTo>
                  <a:cubicBezTo>
                    <a:pt x="24094" y="44292"/>
                    <a:pt x="24366" y="44393"/>
                    <a:pt x="24535" y="44624"/>
                  </a:cubicBezTo>
                  <a:cubicBezTo>
                    <a:pt x="26471" y="47270"/>
                    <a:pt x="1" y="67964"/>
                    <a:pt x="11631" y="72185"/>
                  </a:cubicBezTo>
                  <a:cubicBezTo>
                    <a:pt x="12522" y="72508"/>
                    <a:pt x="13371" y="72658"/>
                    <a:pt x="14181" y="72658"/>
                  </a:cubicBezTo>
                  <a:cubicBezTo>
                    <a:pt x="23936" y="72658"/>
                    <a:pt x="27911" y="50884"/>
                    <a:pt x="30450" y="48769"/>
                  </a:cubicBezTo>
                  <a:cubicBezTo>
                    <a:pt x="30585" y="48657"/>
                    <a:pt x="30694" y="48603"/>
                    <a:pt x="30780" y="48603"/>
                  </a:cubicBezTo>
                  <a:cubicBezTo>
                    <a:pt x="32343" y="48603"/>
                    <a:pt x="26139" y="66432"/>
                    <a:pt x="31074" y="66432"/>
                  </a:cubicBezTo>
                  <a:cubicBezTo>
                    <a:pt x="31360" y="66432"/>
                    <a:pt x="31683" y="66372"/>
                    <a:pt x="32048" y="66245"/>
                  </a:cubicBezTo>
                  <a:cubicBezTo>
                    <a:pt x="39044" y="63807"/>
                    <a:pt x="38543" y="42434"/>
                    <a:pt x="41914" y="38597"/>
                  </a:cubicBezTo>
                  <a:cubicBezTo>
                    <a:pt x="42253" y="38211"/>
                    <a:pt x="42498" y="38039"/>
                    <a:pt x="42668" y="38039"/>
                  </a:cubicBezTo>
                  <a:cubicBezTo>
                    <a:pt x="44075" y="38039"/>
                    <a:pt x="40407" y="49805"/>
                    <a:pt x="43347" y="49805"/>
                  </a:cubicBezTo>
                  <a:cubicBezTo>
                    <a:pt x="43583" y="49805"/>
                    <a:pt x="43861" y="49729"/>
                    <a:pt x="44189" y="49565"/>
                  </a:cubicBezTo>
                  <a:cubicBezTo>
                    <a:pt x="49086" y="47114"/>
                    <a:pt x="52605" y="25722"/>
                    <a:pt x="56616" y="23023"/>
                  </a:cubicBezTo>
                  <a:cubicBezTo>
                    <a:pt x="56866" y="22855"/>
                    <a:pt x="57068" y="22776"/>
                    <a:pt x="57229" y="22776"/>
                  </a:cubicBezTo>
                  <a:cubicBezTo>
                    <a:pt x="59403" y="22776"/>
                    <a:pt x="53900" y="37245"/>
                    <a:pt x="57583" y="37245"/>
                  </a:cubicBezTo>
                  <a:cubicBezTo>
                    <a:pt x="57974" y="37245"/>
                    <a:pt x="58468" y="37082"/>
                    <a:pt x="59085" y="36722"/>
                  </a:cubicBezTo>
                  <a:cubicBezTo>
                    <a:pt x="59143" y="36690"/>
                    <a:pt x="59198" y="36655"/>
                    <a:pt x="59255" y="36617"/>
                  </a:cubicBezTo>
                  <a:lnTo>
                    <a:pt x="68485" y="9521"/>
                  </a:lnTo>
                  <a:cubicBezTo>
                    <a:pt x="68937" y="7113"/>
                    <a:pt x="69309" y="5286"/>
                    <a:pt x="69662" y="4491"/>
                  </a:cubicBezTo>
                  <a:cubicBezTo>
                    <a:pt x="69988" y="3744"/>
                    <a:pt x="70440" y="2938"/>
                    <a:pt x="70962" y="2122"/>
                  </a:cubicBezTo>
                  <a:lnTo>
                    <a:pt x="64733" y="0"/>
                  </a:ln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 name="Google Shape;591;p42"/>
            <p:cNvSpPr/>
            <p:nvPr/>
          </p:nvSpPr>
          <p:spPr>
            <a:xfrm>
              <a:off x="5756100" y="247950"/>
              <a:ext cx="1399875" cy="1773300"/>
            </a:xfrm>
            <a:custGeom>
              <a:avLst/>
              <a:gdLst/>
              <a:ahLst/>
              <a:cxnLst/>
              <a:rect l="l" t="t" r="r" b="b"/>
              <a:pathLst>
                <a:path w="55995" h="70932" extrusionOk="0">
                  <a:moveTo>
                    <a:pt x="54768" y="1"/>
                  </a:moveTo>
                  <a:cubicBezTo>
                    <a:pt x="51467" y="2784"/>
                    <a:pt x="48332" y="5817"/>
                    <a:pt x="45329" y="8923"/>
                  </a:cubicBezTo>
                  <a:cubicBezTo>
                    <a:pt x="45030" y="8935"/>
                    <a:pt x="44732" y="8941"/>
                    <a:pt x="44434" y="8941"/>
                  </a:cubicBezTo>
                  <a:cubicBezTo>
                    <a:pt x="38237" y="8941"/>
                    <a:pt x="32225" y="6386"/>
                    <a:pt x="26104" y="5840"/>
                  </a:cubicBezTo>
                  <a:cubicBezTo>
                    <a:pt x="26097" y="5840"/>
                    <a:pt x="26090" y="5840"/>
                    <a:pt x="26083" y="5840"/>
                  </a:cubicBezTo>
                  <a:cubicBezTo>
                    <a:pt x="25878" y="5840"/>
                    <a:pt x="25860" y="6123"/>
                    <a:pt x="26032" y="6205"/>
                  </a:cubicBezTo>
                  <a:cubicBezTo>
                    <a:pt x="29176" y="7675"/>
                    <a:pt x="32839" y="8278"/>
                    <a:pt x="36223" y="8932"/>
                  </a:cubicBezTo>
                  <a:cubicBezTo>
                    <a:pt x="38821" y="9438"/>
                    <a:pt x="41533" y="10031"/>
                    <a:pt x="44207" y="10086"/>
                  </a:cubicBezTo>
                  <a:cubicBezTo>
                    <a:pt x="43423" y="10910"/>
                    <a:pt x="42643" y="11734"/>
                    <a:pt x="41876" y="12562"/>
                  </a:cubicBezTo>
                  <a:cubicBezTo>
                    <a:pt x="38833" y="15840"/>
                    <a:pt x="35930" y="19232"/>
                    <a:pt x="33167" y="22737"/>
                  </a:cubicBezTo>
                  <a:cubicBezTo>
                    <a:pt x="33118" y="22722"/>
                    <a:pt x="33068" y="22715"/>
                    <a:pt x="33019" y="22715"/>
                  </a:cubicBezTo>
                  <a:cubicBezTo>
                    <a:pt x="32972" y="22715"/>
                    <a:pt x="32925" y="22721"/>
                    <a:pt x="32879" y="22734"/>
                  </a:cubicBezTo>
                  <a:cubicBezTo>
                    <a:pt x="31667" y="23051"/>
                    <a:pt x="30392" y="23162"/>
                    <a:pt x="29098" y="23162"/>
                  </a:cubicBezTo>
                  <a:cubicBezTo>
                    <a:pt x="26911" y="23162"/>
                    <a:pt x="24670" y="22844"/>
                    <a:pt x="22585" y="22665"/>
                  </a:cubicBezTo>
                  <a:cubicBezTo>
                    <a:pt x="19175" y="22372"/>
                    <a:pt x="15738" y="21677"/>
                    <a:pt x="12322" y="21603"/>
                  </a:cubicBezTo>
                  <a:cubicBezTo>
                    <a:pt x="12320" y="21602"/>
                    <a:pt x="12319" y="21602"/>
                    <a:pt x="12317" y="21602"/>
                  </a:cubicBezTo>
                  <a:cubicBezTo>
                    <a:pt x="12038" y="21602"/>
                    <a:pt x="11938" y="22016"/>
                    <a:pt x="12221" y="22107"/>
                  </a:cubicBezTo>
                  <a:cubicBezTo>
                    <a:pt x="15627" y="23186"/>
                    <a:pt x="19412" y="23438"/>
                    <a:pt x="22950" y="23765"/>
                  </a:cubicBezTo>
                  <a:cubicBezTo>
                    <a:pt x="24944" y="23950"/>
                    <a:pt x="27078" y="24242"/>
                    <a:pt x="29170" y="24242"/>
                  </a:cubicBezTo>
                  <a:cubicBezTo>
                    <a:pt x="30192" y="24242"/>
                    <a:pt x="31203" y="24172"/>
                    <a:pt x="32184" y="23987"/>
                  </a:cubicBezTo>
                  <a:lnTo>
                    <a:pt x="32184" y="23987"/>
                  </a:lnTo>
                  <a:cubicBezTo>
                    <a:pt x="30538" y="26110"/>
                    <a:pt x="28947" y="28270"/>
                    <a:pt x="27411" y="30469"/>
                  </a:cubicBezTo>
                  <a:cubicBezTo>
                    <a:pt x="26927" y="31155"/>
                    <a:pt x="26456" y="31844"/>
                    <a:pt x="25990" y="32540"/>
                  </a:cubicBezTo>
                  <a:cubicBezTo>
                    <a:pt x="25924" y="32592"/>
                    <a:pt x="25876" y="32662"/>
                    <a:pt x="25848" y="32742"/>
                  </a:cubicBezTo>
                  <a:cubicBezTo>
                    <a:pt x="24898" y="34151"/>
                    <a:pt x="23972" y="35574"/>
                    <a:pt x="23053" y="36999"/>
                  </a:cubicBezTo>
                  <a:cubicBezTo>
                    <a:pt x="22957" y="36918"/>
                    <a:pt x="22838" y="36876"/>
                    <a:pt x="22716" y="36876"/>
                  </a:cubicBezTo>
                  <a:cubicBezTo>
                    <a:pt x="22653" y="36876"/>
                    <a:pt x="22588" y="36888"/>
                    <a:pt x="22527" y="36911"/>
                  </a:cubicBezTo>
                  <a:cubicBezTo>
                    <a:pt x="19570" y="37968"/>
                    <a:pt x="16586" y="38929"/>
                    <a:pt x="13571" y="39819"/>
                  </a:cubicBezTo>
                  <a:cubicBezTo>
                    <a:pt x="11043" y="40561"/>
                    <a:pt x="8380" y="41074"/>
                    <a:pt x="5932" y="42060"/>
                  </a:cubicBezTo>
                  <a:cubicBezTo>
                    <a:pt x="5678" y="42160"/>
                    <a:pt x="5834" y="42486"/>
                    <a:pt x="6060" y="42486"/>
                  </a:cubicBezTo>
                  <a:cubicBezTo>
                    <a:pt x="6067" y="42486"/>
                    <a:pt x="6073" y="42486"/>
                    <a:pt x="6079" y="42485"/>
                  </a:cubicBezTo>
                  <a:cubicBezTo>
                    <a:pt x="11539" y="42064"/>
                    <a:pt x="17206" y="39871"/>
                    <a:pt x="22382" y="38038"/>
                  </a:cubicBezTo>
                  <a:lnTo>
                    <a:pt x="22382" y="38038"/>
                  </a:lnTo>
                  <a:cubicBezTo>
                    <a:pt x="19660" y="42311"/>
                    <a:pt x="17036" y="46644"/>
                    <a:pt x="14325" y="50921"/>
                  </a:cubicBezTo>
                  <a:cubicBezTo>
                    <a:pt x="13269" y="52581"/>
                    <a:pt x="12190" y="54217"/>
                    <a:pt x="11088" y="55830"/>
                  </a:cubicBezTo>
                  <a:cubicBezTo>
                    <a:pt x="9907" y="56565"/>
                    <a:pt x="8700" y="57244"/>
                    <a:pt x="7466" y="57880"/>
                  </a:cubicBezTo>
                  <a:cubicBezTo>
                    <a:pt x="6262" y="58501"/>
                    <a:pt x="4923" y="58987"/>
                    <a:pt x="3837" y="59793"/>
                  </a:cubicBezTo>
                  <a:cubicBezTo>
                    <a:pt x="3702" y="59891"/>
                    <a:pt x="3821" y="60065"/>
                    <a:pt x="3955" y="60065"/>
                  </a:cubicBezTo>
                  <a:cubicBezTo>
                    <a:pt x="3960" y="60065"/>
                    <a:pt x="3966" y="60065"/>
                    <a:pt x="3971" y="60064"/>
                  </a:cubicBezTo>
                  <a:cubicBezTo>
                    <a:pt x="5318" y="59914"/>
                    <a:pt x="6636" y="59243"/>
                    <a:pt x="7847" y="58663"/>
                  </a:cubicBezTo>
                  <a:cubicBezTo>
                    <a:pt x="8525" y="58337"/>
                    <a:pt x="9185" y="57991"/>
                    <a:pt x="9843" y="57624"/>
                  </a:cubicBezTo>
                  <a:lnTo>
                    <a:pt x="9843" y="57624"/>
                  </a:lnTo>
                  <a:cubicBezTo>
                    <a:pt x="6762" y="62018"/>
                    <a:pt x="3522" y="66274"/>
                    <a:pt x="151" y="70503"/>
                  </a:cubicBezTo>
                  <a:cubicBezTo>
                    <a:pt x="1" y="70689"/>
                    <a:pt x="192" y="70932"/>
                    <a:pt x="389" y="70932"/>
                  </a:cubicBezTo>
                  <a:cubicBezTo>
                    <a:pt x="447" y="70932"/>
                    <a:pt x="506" y="70911"/>
                    <a:pt x="556" y="70862"/>
                  </a:cubicBezTo>
                  <a:cubicBezTo>
                    <a:pt x="3068" y="68419"/>
                    <a:pt x="5337" y="65706"/>
                    <a:pt x="7451" y="62868"/>
                  </a:cubicBezTo>
                  <a:lnTo>
                    <a:pt x="7451" y="62868"/>
                  </a:lnTo>
                  <a:cubicBezTo>
                    <a:pt x="7402" y="63366"/>
                    <a:pt x="7392" y="63876"/>
                    <a:pt x="7342" y="64358"/>
                  </a:cubicBezTo>
                  <a:cubicBezTo>
                    <a:pt x="7237" y="65354"/>
                    <a:pt x="7077" y="66362"/>
                    <a:pt x="7077" y="67365"/>
                  </a:cubicBezTo>
                  <a:cubicBezTo>
                    <a:pt x="7072" y="67473"/>
                    <a:pt x="7148" y="67568"/>
                    <a:pt x="7255" y="67588"/>
                  </a:cubicBezTo>
                  <a:cubicBezTo>
                    <a:pt x="7269" y="67591"/>
                    <a:pt x="7283" y="67592"/>
                    <a:pt x="7296" y="67592"/>
                  </a:cubicBezTo>
                  <a:cubicBezTo>
                    <a:pt x="7388" y="67592"/>
                    <a:pt x="7471" y="67536"/>
                    <a:pt x="7504" y="67448"/>
                  </a:cubicBezTo>
                  <a:cubicBezTo>
                    <a:pt x="7867" y="66553"/>
                    <a:pt x="8048" y="65569"/>
                    <a:pt x="8197" y="64611"/>
                  </a:cubicBezTo>
                  <a:cubicBezTo>
                    <a:pt x="8341" y="63682"/>
                    <a:pt x="8561" y="62628"/>
                    <a:pt x="8374" y="61695"/>
                  </a:cubicBezTo>
                  <a:cubicBezTo>
                    <a:pt x="8369" y="61674"/>
                    <a:pt x="8361" y="61654"/>
                    <a:pt x="8351" y="61635"/>
                  </a:cubicBezTo>
                  <a:cubicBezTo>
                    <a:pt x="10581" y="58544"/>
                    <a:pt x="12650" y="55330"/>
                    <a:pt x="14678" y="52170"/>
                  </a:cubicBezTo>
                  <a:cubicBezTo>
                    <a:pt x="18367" y="46402"/>
                    <a:pt x="21887" y="40524"/>
                    <a:pt x="25666" y="34811"/>
                  </a:cubicBezTo>
                  <a:lnTo>
                    <a:pt x="25666" y="34811"/>
                  </a:lnTo>
                  <a:cubicBezTo>
                    <a:pt x="25032" y="42609"/>
                    <a:pt x="23848" y="50339"/>
                    <a:pt x="22816" y="58092"/>
                  </a:cubicBezTo>
                  <a:cubicBezTo>
                    <a:pt x="22803" y="58169"/>
                    <a:pt x="22873" y="58217"/>
                    <a:pt x="22940" y="58217"/>
                  </a:cubicBezTo>
                  <a:cubicBezTo>
                    <a:pt x="22988" y="58217"/>
                    <a:pt x="23034" y="58193"/>
                    <a:pt x="23049" y="58138"/>
                  </a:cubicBezTo>
                  <a:cubicBezTo>
                    <a:pt x="25078" y="49938"/>
                    <a:pt x="26044" y="41523"/>
                    <a:pt x="26803" y="33120"/>
                  </a:cubicBezTo>
                  <a:cubicBezTo>
                    <a:pt x="27044" y="32766"/>
                    <a:pt x="27285" y="32401"/>
                    <a:pt x="27530" y="32047"/>
                  </a:cubicBezTo>
                  <a:cubicBezTo>
                    <a:pt x="30201" y="28161"/>
                    <a:pt x="33030" y="24401"/>
                    <a:pt x="36016" y="20766"/>
                  </a:cubicBezTo>
                  <a:lnTo>
                    <a:pt x="36016" y="20766"/>
                  </a:lnTo>
                  <a:cubicBezTo>
                    <a:pt x="35972" y="23602"/>
                    <a:pt x="36097" y="26449"/>
                    <a:pt x="35998" y="29291"/>
                  </a:cubicBezTo>
                  <a:cubicBezTo>
                    <a:pt x="35889" y="32287"/>
                    <a:pt x="35377" y="35385"/>
                    <a:pt x="35612" y="38374"/>
                  </a:cubicBezTo>
                  <a:cubicBezTo>
                    <a:pt x="35619" y="38470"/>
                    <a:pt x="35700" y="38518"/>
                    <a:pt x="35784" y="38518"/>
                  </a:cubicBezTo>
                  <a:cubicBezTo>
                    <a:pt x="35862" y="38518"/>
                    <a:pt x="35941" y="38477"/>
                    <a:pt x="35963" y="38397"/>
                  </a:cubicBezTo>
                  <a:cubicBezTo>
                    <a:pt x="36850" y="35401"/>
                    <a:pt x="36816" y="32018"/>
                    <a:pt x="36966" y="28915"/>
                  </a:cubicBezTo>
                  <a:cubicBezTo>
                    <a:pt x="37109" y="25814"/>
                    <a:pt x="37289" y="22639"/>
                    <a:pt x="37031" y="19536"/>
                  </a:cubicBezTo>
                  <a:cubicBezTo>
                    <a:pt x="38805" y="17410"/>
                    <a:pt x="40632" y="15333"/>
                    <a:pt x="42513" y="13304"/>
                  </a:cubicBezTo>
                  <a:cubicBezTo>
                    <a:pt x="43583" y="12151"/>
                    <a:pt x="44674" y="11034"/>
                    <a:pt x="45779" y="9932"/>
                  </a:cubicBezTo>
                  <a:cubicBezTo>
                    <a:pt x="45805" y="9910"/>
                    <a:pt x="45829" y="9887"/>
                    <a:pt x="45852" y="9860"/>
                  </a:cubicBezTo>
                  <a:cubicBezTo>
                    <a:pt x="46709" y="9010"/>
                    <a:pt x="47567" y="8169"/>
                    <a:pt x="48440" y="7338"/>
                  </a:cubicBezTo>
                  <a:lnTo>
                    <a:pt x="48440" y="7338"/>
                  </a:lnTo>
                  <a:cubicBezTo>
                    <a:pt x="48348" y="9822"/>
                    <a:pt x="48692" y="12265"/>
                    <a:pt x="48971" y="14745"/>
                  </a:cubicBezTo>
                  <a:cubicBezTo>
                    <a:pt x="49356" y="18180"/>
                    <a:pt x="49191" y="21551"/>
                    <a:pt x="49206" y="24994"/>
                  </a:cubicBezTo>
                  <a:cubicBezTo>
                    <a:pt x="49205" y="25062"/>
                    <a:pt x="49266" y="25108"/>
                    <a:pt x="49323" y="25108"/>
                  </a:cubicBezTo>
                  <a:cubicBezTo>
                    <a:pt x="49362" y="25108"/>
                    <a:pt x="49398" y="25086"/>
                    <a:pt x="49411" y="25036"/>
                  </a:cubicBezTo>
                  <a:cubicBezTo>
                    <a:pt x="51098" y="18816"/>
                    <a:pt x="48970" y="12676"/>
                    <a:pt x="49626" y="6429"/>
                  </a:cubicBezTo>
                  <a:cubicBezTo>
                    <a:pt x="49630" y="6364"/>
                    <a:pt x="49626" y="6297"/>
                    <a:pt x="49611" y="6233"/>
                  </a:cubicBezTo>
                  <a:cubicBezTo>
                    <a:pt x="51712" y="4264"/>
                    <a:pt x="53847" y="2342"/>
                    <a:pt x="55995" y="419"/>
                  </a:cubicBezTo>
                  <a:lnTo>
                    <a:pt x="54768" y="1"/>
                  </a:lnTo>
                  <a:close/>
                </a:path>
              </a:pathLst>
            </a:custGeom>
            <a:solidFill>
              <a:srgbClr val="82B6A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92" name="Google Shape;592;p42"/>
          <p:cNvGrpSpPr/>
          <p:nvPr/>
        </p:nvGrpSpPr>
        <p:grpSpPr>
          <a:xfrm>
            <a:off x="-367728" y="2578328"/>
            <a:ext cx="3846399" cy="4279656"/>
            <a:chOff x="-275796" y="1933746"/>
            <a:chExt cx="2884799" cy="3209742"/>
          </a:xfrm>
        </p:grpSpPr>
        <p:grpSp>
          <p:nvGrpSpPr>
            <p:cNvPr id="593" name="Google Shape;593;p42"/>
            <p:cNvGrpSpPr/>
            <p:nvPr/>
          </p:nvGrpSpPr>
          <p:grpSpPr>
            <a:xfrm>
              <a:off x="-275796" y="1933746"/>
              <a:ext cx="2884799" cy="3209742"/>
              <a:chOff x="1396425" y="238125"/>
              <a:chExt cx="4765900" cy="5236975"/>
            </a:xfrm>
          </p:grpSpPr>
          <p:sp>
            <p:nvSpPr>
              <p:cNvPr id="594" name="Google Shape;594;p42"/>
              <p:cNvSpPr/>
              <p:nvPr/>
            </p:nvSpPr>
            <p:spPr>
              <a:xfrm>
                <a:off x="4477225" y="3323200"/>
                <a:ext cx="1469475" cy="1560375"/>
              </a:xfrm>
              <a:custGeom>
                <a:avLst/>
                <a:gdLst/>
                <a:ahLst/>
                <a:cxnLst/>
                <a:rect l="l" t="t" r="r" b="b"/>
                <a:pathLst>
                  <a:path w="58779" h="62415" extrusionOk="0">
                    <a:moveTo>
                      <a:pt x="45201" y="0"/>
                    </a:moveTo>
                    <a:cubicBezTo>
                      <a:pt x="37881" y="0"/>
                      <a:pt x="28564" y="4399"/>
                      <a:pt x="24399" y="13683"/>
                    </a:cubicBezTo>
                    <a:cubicBezTo>
                      <a:pt x="17888" y="28195"/>
                      <a:pt x="10082" y="18486"/>
                      <a:pt x="4803" y="31465"/>
                    </a:cubicBezTo>
                    <a:cubicBezTo>
                      <a:pt x="1" y="43266"/>
                      <a:pt x="827" y="55084"/>
                      <a:pt x="15086" y="62414"/>
                    </a:cubicBezTo>
                    <a:cubicBezTo>
                      <a:pt x="15086" y="62414"/>
                      <a:pt x="43163" y="53588"/>
                      <a:pt x="42566" y="44607"/>
                    </a:cubicBezTo>
                    <a:cubicBezTo>
                      <a:pt x="41970" y="35625"/>
                      <a:pt x="35810" y="29785"/>
                      <a:pt x="42326" y="22876"/>
                    </a:cubicBezTo>
                    <a:cubicBezTo>
                      <a:pt x="48843" y="15966"/>
                      <a:pt x="58779" y="11601"/>
                      <a:pt x="54394" y="4099"/>
                    </a:cubicBezTo>
                    <a:cubicBezTo>
                      <a:pt x="52814" y="1396"/>
                      <a:pt x="49324" y="0"/>
                      <a:pt x="45201" y="0"/>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 name="Google Shape;595;p42"/>
              <p:cNvSpPr/>
              <p:nvPr/>
            </p:nvSpPr>
            <p:spPr>
              <a:xfrm>
                <a:off x="4753250" y="3546750"/>
                <a:ext cx="796850" cy="1483375"/>
              </a:xfrm>
              <a:custGeom>
                <a:avLst/>
                <a:gdLst/>
                <a:ahLst/>
                <a:cxnLst/>
                <a:rect l="l" t="t" r="r" b="b"/>
                <a:pathLst>
                  <a:path w="31874" h="59335" extrusionOk="0">
                    <a:moveTo>
                      <a:pt x="31594" y="1"/>
                    </a:moveTo>
                    <a:cubicBezTo>
                      <a:pt x="31514" y="65"/>
                      <a:pt x="23475" y="6422"/>
                      <a:pt x="16136" y="16858"/>
                    </a:cubicBezTo>
                    <a:cubicBezTo>
                      <a:pt x="9357" y="26499"/>
                      <a:pt x="1799" y="41693"/>
                      <a:pt x="4298" y="59335"/>
                    </a:cubicBezTo>
                    <a:lnTo>
                      <a:pt x="4745" y="59271"/>
                    </a:lnTo>
                    <a:cubicBezTo>
                      <a:pt x="0" y="25786"/>
                      <a:pt x="31554" y="606"/>
                      <a:pt x="31874" y="356"/>
                    </a:cubicBezTo>
                    <a:lnTo>
                      <a:pt x="31594" y="1"/>
                    </a:ln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 name="Google Shape;596;p42"/>
              <p:cNvSpPr/>
              <p:nvPr/>
            </p:nvSpPr>
            <p:spPr>
              <a:xfrm>
                <a:off x="5173750" y="3604725"/>
                <a:ext cx="311175" cy="317600"/>
              </a:xfrm>
              <a:custGeom>
                <a:avLst/>
                <a:gdLst/>
                <a:ahLst/>
                <a:cxnLst/>
                <a:rect l="l" t="t" r="r" b="b"/>
                <a:pathLst>
                  <a:path w="12447" h="12704" extrusionOk="0">
                    <a:moveTo>
                      <a:pt x="5734" y="1"/>
                    </a:moveTo>
                    <a:cubicBezTo>
                      <a:pt x="0" y="4678"/>
                      <a:pt x="980" y="12279"/>
                      <a:pt x="991" y="12354"/>
                    </a:cubicBezTo>
                    <a:lnTo>
                      <a:pt x="1039" y="12703"/>
                    </a:lnTo>
                    <a:lnTo>
                      <a:pt x="1337" y="12515"/>
                    </a:lnTo>
                    <a:cubicBezTo>
                      <a:pt x="5581" y="9805"/>
                      <a:pt x="12380" y="7094"/>
                      <a:pt x="12447" y="7067"/>
                    </a:cubicBezTo>
                    <a:lnTo>
                      <a:pt x="12282" y="6647"/>
                    </a:lnTo>
                    <a:cubicBezTo>
                      <a:pt x="12215" y="6673"/>
                      <a:pt x="5698" y="9270"/>
                      <a:pt x="1406" y="11936"/>
                    </a:cubicBezTo>
                    <a:cubicBezTo>
                      <a:pt x="1294" y="10407"/>
                      <a:pt x="1184" y="4294"/>
                      <a:pt x="6019" y="351"/>
                    </a:cubicBezTo>
                    <a:lnTo>
                      <a:pt x="5734" y="1"/>
                    </a:ln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 name="Google Shape;597;p42"/>
              <p:cNvSpPr/>
              <p:nvPr/>
            </p:nvSpPr>
            <p:spPr>
              <a:xfrm>
                <a:off x="4897400" y="3918125"/>
                <a:ext cx="409600" cy="427825"/>
              </a:xfrm>
              <a:custGeom>
                <a:avLst/>
                <a:gdLst/>
                <a:ahLst/>
                <a:cxnLst/>
                <a:rect l="l" t="t" r="r" b="b"/>
                <a:pathLst>
                  <a:path w="16384" h="17113" extrusionOk="0">
                    <a:moveTo>
                      <a:pt x="4010" y="1"/>
                    </a:moveTo>
                    <a:cubicBezTo>
                      <a:pt x="1" y="5698"/>
                      <a:pt x="2162" y="16355"/>
                      <a:pt x="2257" y="16805"/>
                    </a:cubicBezTo>
                    <a:lnTo>
                      <a:pt x="2321" y="17112"/>
                    </a:lnTo>
                    <a:lnTo>
                      <a:pt x="2591" y="16955"/>
                    </a:lnTo>
                    <a:cubicBezTo>
                      <a:pt x="6588" y="14633"/>
                      <a:pt x="16287" y="10342"/>
                      <a:pt x="16383" y="10299"/>
                    </a:cubicBezTo>
                    <a:lnTo>
                      <a:pt x="16202" y="9886"/>
                    </a:lnTo>
                    <a:cubicBezTo>
                      <a:pt x="16106" y="9929"/>
                      <a:pt x="6809" y="14043"/>
                      <a:pt x="2641" y="16406"/>
                    </a:cubicBezTo>
                    <a:cubicBezTo>
                      <a:pt x="2314" y="14597"/>
                      <a:pt x="854" y="5271"/>
                      <a:pt x="4379" y="262"/>
                    </a:cubicBezTo>
                    <a:lnTo>
                      <a:pt x="4010" y="1"/>
                    </a:ln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 name="Google Shape;598;p42"/>
              <p:cNvSpPr/>
              <p:nvPr/>
            </p:nvSpPr>
            <p:spPr>
              <a:xfrm>
                <a:off x="4784200" y="4318325"/>
                <a:ext cx="386800" cy="479225"/>
              </a:xfrm>
              <a:custGeom>
                <a:avLst/>
                <a:gdLst/>
                <a:ahLst/>
                <a:cxnLst/>
                <a:rect l="l" t="t" r="r" b="b"/>
                <a:pathLst>
                  <a:path w="15472" h="19169" extrusionOk="0">
                    <a:moveTo>
                      <a:pt x="418" y="1"/>
                    </a:moveTo>
                    <a:cubicBezTo>
                      <a:pt x="0" y="7276"/>
                      <a:pt x="2650" y="18174"/>
                      <a:pt x="2678" y="18283"/>
                    </a:cubicBezTo>
                    <a:lnTo>
                      <a:pt x="2895" y="19168"/>
                    </a:lnTo>
                    <a:lnTo>
                      <a:pt x="3115" y="18283"/>
                    </a:lnTo>
                    <a:cubicBezTo>
                      <a:pt x="4533" y="12616"/>
                      <a:pt x="15361" y="7484"/>
                      <a:pt x="15472" y="7432"/>
                    </a:cubicBezTo>
                    <a:lnTo>
                      <a:pt x="15278" y="7024"/>
                    </a:lnTo>
                    <a:cubicBezTo>
                      <a:pt x="14846" y="7226"/>
                      <a:pt x="5092" y="11850"/>
                      <a:pt x="2932" y="17383"/>
                    </a:cubicBezTo>
                    <a:cubicBezTo>
                      <a:pt x="2336" y="14746"/>
                      <a:pt x="521" y="6099"/>
                      <a:pt x="870" y="28"/>
                    </a:cubicBezTo>
                    <a:lnTo>
                      <a:pt x="418" y="1"/>
                    </a:ln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 name="Google Shape;599;p42"/>
              <p:cNvSpPr/>
              <p:nvPr/>
            </p:nvSpPr>
            <p:spPr>
              <a:xfrm>
                <a:off x="1396425" y="4473050"/>
                <a:ext cx="1895125" cy="1002050"/>
              </a:xfrm>
              <a:custGeom>
                <a:avLst/>
                <a:gdLst/>
                <a:ahLst/>
                <a:cxnLst/>
                <a:rect l="l" t="t" r="r" b="b"/>
                <a:pathLst>
                  <a:path w="75805" h="40082" extrusionOk="0">
                    <a:moveTo>
                      <a:pt x="50017" y="1"/>
                    </a:moveTo>
                    <a:cubicBezTo>
                      <a:pt x="42273" y="1"/>
                      <a:pt x="42045" y="6796"/>
                      <a:pt x="33063" y="6796"/>
                    </a:cubicBezTo>
                    <a:cubicBezTo>
                      <a:pt x="31718" y="6796"/>
                      <a:pt x="30178" y="6644"/>
                      <a:pt x="28387" y="6294"/>
                    </a:cubicBezTo>
                    <a:cubicBezTo>
                      <a:pt x="26904" y="6004"/>
                      <a:pt x="25443" y="5869"/>
                      <a:pt x="24017" y="5869"/>
                    </a:cubicBezTo>
                    <a:cubicBezTo>
                      <a:pt x="10434" y="5869"/>
                      <a:pt x="1" y="18110"/>
                      <a:pt x="3258" y="25269"/>
                    </a:cubicBezTo>
                    <a:cubicBezTo>
                      <a:pt x="4683" y="28399"/>
                      <a:pt x="7000" y="29413"/>
                      <a:pt x="9862" y="29413"/>
                    </a:cubicBezTo>
                    <a:cubicBezTo>
                      <a:pt x="14232" y="29413"/>
                      <a:pt x="19875" y="27048"/>
                      <a:pt x="25558" y="26239"/>
                    </a:cubicBezTo>
                    <a:cubicBezTo>
                      <a:pt x="26235" y="26143"/>
                      <a:pt x="26870" y="26097"/>
                      <a:pt x="27468" y="26097"/>
                    </a:cubicBezTo>
                    <a:cubicBezTo>
                      <a:pt x="35166" y="26097"/>
                      <a:pt x="36681" y="33710"/>
                      <a:pt x="43170" y="38970"/>
                    </a:cubicBezTo>
                    <a:cubicBezTo>
                      <a:pt x="44129" y="39747"/>
                      <a:pt x="45396" y="40082"/>
                      <a:pt x="46868" y="40082"/>
                    </a:cubicBezTo>
                    <a:cubicBezTo>
                      <a:pt x="56139" y="40082"/>
                      <a:pt x="73569" y="26794"/>
                      <a:pt x="73569" y="26794"/>
                    </a:cubicBezTo>
                    <a:cubicBezTo>
                      <a:pt x="75804" y="10917"/>
                      <a:pt x="66627" y="3426"/>
                      <a:pt x="54218" y="541"/>
                    </a:cubicBezTo>
                    <a:cubicBezTo>
                      <a:pt x="52597" y="164"/>
                      <a:pt x="51217" y="1"/>
                      <a:pt x="50017" y="1"/>
                    </a:cubicBezTo>
                    <a:close/>
                  </a:path>
                </a:pathLst>
              </a:custGeom>
              <a:solidFill>
                <a:srgbClr val="E255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 name="Google Shape;600;p42"/>
              <p:cNvSpPr/>
              <p:nvPr/>
            </p:nvSpPr>
            <p:spPr>
              <a:xfrm>
                <a:off x="1746375" y="4861800"/>
                <a:ext cx="1605350" cy="378975"/>
              </a:xfrm>
              <a:custGeom>
                <a:avLst/>
                <a:gdLst/>
                <a:ahLst/>
                <a:cxnLst/>
                <a:rect l="l" t="t" r="r" b="b"/>
                <a:pathLst>
                  <a:path w="64214" h="15159" extrusionOk="0">
                    <a:moveTo>
                      <a:pt x="22530" y="1"/>
                    </a:moveTo>
                    <a:cubicBezTo>
                      <a:pt x="9848" y="1"/>
                      <a:pt x="98" y="2878"/>
                      <a:pt x="0" y="2907"/>
                    </a:cubicBezTo>
                    <a:lnTo>
                      <a:pt x="130" y="3340"/>
                    </a:lnTo>
                    <a:cubicBezTo>
                      <a:pt x="321" y="3283"/>
                      <a:pt x="9874" y="508"/>
                      <a:pt x="22461" y="508"/>
                    </a:cubicBezTo>
                    <a:cubicBezTo>
                      <a:pt x="35359" y="508"/>
                      <a:pt x="51442" y="3421"/>
                      <a:pt x="63902" y="15159"/>
                    </a:cubicBezTo>
                    <a:lnTo>
                      <a:pt x="64213" y="14830"/>
                    </a:lnTo>
                    <a:cubicBezTo>
                      <a:pt x="51244" y="2614"/>
                      <a:pt x="34473" y="23"/>
                      <a:pt x="22687" y="1"/>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 name="Google Shape;601;p42"/>
              <p:cNvSpPr/>
              <p:nvPr/>
            </p:nvSpPr>
            <p:spPr>
              <a:xfrm>
                <a:off x="1924075" y="4771950"/>
                <a:ext cx="327125" cy="250375"/>
              </a:xfrm>
              <a:custGeom>
                <a:avLst/>
                <a:gdLst/>
                <a:ahLst/>
                <a:cxnLst/>
                <a:rect l="l" t="t" r="r" b="b"/>
                <a:pathLst>
                  <a:path w="13085" h="10015" extrusionOk="0">
                    <a:moveTo>
                      <a:pt x="3303" y="1"/>
                    </a:moveTo>
                    <a:cubicBezTo>
                      <a:pt x="2252" y="1"/>
                      <a:pt x="1145" y="135"/>
                      <a:pt x="0" y="453"/>
                    </a:cubicBezTo>
                    <a:lnTo>
                      <a:pt x="122" y="889"/>
                    </a:lnTo>
                    <a:cubicBezTo>
                      <a:pt x="1226" y="580"/>
                      <a:pt x="2294" y="451"/>
                      <a:pt x="3309" y="451"/>
                    </a:cubicBezTo>
                    <a:cubicBezTo>
                      <a:pt x="7817" y="451"/>
                      <a:pt x="11280" y="3007"/>
                      <a:pt x="12248" y="3801"/>
                    </a:cubicBezTo>
                    <a:cubicBezTo>
                      <a:pt x="7594" y="5771"/>
                      <a:pt x="1714" y="9597"/>
                      <a:pt x="1653" y="9637"/>
                    </a:cubicBezTo>
                    <a:lnTo>
                      <a:pt x="1899" y="10014"/>
                    </a:lnTo>
                    <a:cubicBezTo>
                      <a:pt x="1962" y="9974"/>
                      <a:pt x="8096" y="5982"/>
                      <a:pt x="12759" y="4077"/>
                    </a:cubicBezTo>
                    <a:lnTo>
                      <a:pt x="13084" y="3944"/>
                    </a:lnTo>
                    <a:lnTo>
                      <a:pt x="12828" y="3704"/>
                    </a:lnTo>
                    <a:cubicBezTo>
                      <a:pt x="12781" y="3661"/>
                      <a:pt x="8800" y="1"/>
                      <a:pt x="3303" y="1"/>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 name="Google Shape;602;p42"/>
              <p:cNvSpPr/>
              <p:nvPr/>
            </p:nvSpPr>
            <p:spPr>
              <a:xfrm>
                <a:off x="2364350" y="4703050"/>
                <a:ext cx="373825" cy="401250"/>
              </a:xfrm>
              <a:custGeom>
                <a:avLst/>
                <a:gdLst/>
                <a:ahLst/>
                <a:cxnLst/>
                <a:rect l="l" t="t" r="r" b="b"/>
                <a:pathLst>
                  <a:path w="14953" h="16050" extrusionOk="0">
                    <a:moveTo>
                      <a:pt x="0" y="0"/>
                    </a:moveTo>
                    <a:lnTo>
                      <a:pt x="0" y="452"/>
                    </a:lnTo>
                    <a:cubicBezTo>
                      <a:pt x="6125" y="463"/>
                      <a:pt x="12902" y="7033"/>
                      <a:pt x="14191" y="8345"/>
                    </a:cubicBezTo>
                    <a:cubicBezTo>
                      <a:pt x="9854" y="10386"/>
                      <a:pt x="1132" y="15608"/>
                      <a:pt x="1043" y="15661"/>
                    </a:cubicBezTo>
                    <a:lnTo>
                      <a:pt x="1275" y="16050"/>
                    </a:lnTo>
                    <a:cubicBezTo>
                      <a:pt x="1366" y="15994"/>
                      <a:pt x="10466" y="10546"/>
                      <a:pt x="14668" y="8622"/>
                    </a:cubicBezTo>
                    <a:lnTo>
                      <a:pt x="14953" y="8490"/>
                    </a:lnTo>
                    <a:lnTo>
                      <a:pt x="14738" y="8261"/>
                    </a:lnTo>
                    <a:cubicBezTo>
                      <a:pt x="14424" y="7925"/>
                      <a:pt x="6967" y="13"/>
                      <a:pt x="0" y="0"/>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 name="Google Shape;603;p42"/>
              <p:cNvSpPr/>
              <p:nvPr/>
            </p:nvSpPr>
            <p:spPr>
              <a:xfrm>
                <a:off x="2737475" y="4768100"/>
                <a:ext cx="426575" cy="414600"/>
              </a:xfrm>
              <a:custGeom>
                <a:avLst/>
                <a:gdLst/>
                <a:ahLst/>
                <a:cxnLst/>
                <a:rect l="l" t="t" r="r" b="b"/>
                <a:pathLst>
                  <a:path w="17063" h="16584" extrusionOk="0">
                    <a:moveTo>
                      <a:pt x="2835" y="0"/>
                    </a:moveTo>
                    <a:lnTo>
                      <a:pt x="2596" y="383"/>
                    </a:lnTo>
                    <a:cubicBezTo>
                      <a:pt x="7759" y="3600"/>
                      <a:pt x="13773" y="10071"/>
                      <a:pt x="15584" y="12079"/>
                    </a:cubicBezTo>
                    <a:cubicBezTo>
                      <a:pt x="14901" y="11910"/>
                      <a:pt x="14167" y="11835"/>
                      <a:pt x="13404" y="11835"/>
                    </a:cubicBezTo>
                    <a:cubicBezTo>
                      <a:pt x="7715" y="11835"/>
                      <a:pt x="368" y="15982"/>
                      <a:pt x="1" y="16191"/>
                    </a:cubicBezTo>
                    <a:lnTo>
                      <a:pt x="225" y="16583"/>
                    </a:lnTo>
                    <a:cubicBezTo>
                      <a:pt x="313" y="16533"/>
                      <a:pt x="7824" y="12291"/>
                      <a:pt x="13432" y="12291"/>
                    </a:cubicBezTo>
                    <a:cubicBezTo>
                      <a:pt x="14439" y="12291"/>
                      <a:pt x="15384" y="12428"/>
                      <a:pt x="16214" y="12750"/>
                    </a:cubicBezTo>
                    <a:lnTo>
                      <a:pt x="17062" y="13078"/>
                    </a:lnTo>
                    <a:lnTo>
                      <a:pt x="16465" y="12389"/>
                    </a:lnTo>
                    <a:cubicBezTo>
                      <a:pt x="16393" y="12305"/>
                      <a:pt x="9019" y="3853"/>
                      <a:pt x="2835" y="0"/>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 name="Google Shape;604;p42"/>
              <p:cNvSpPr/>
              <p:nvPr/>
            </p:nvSpPr>
            <p:spPr>
              <a:xfrm>
                <a:off x="1773225" y="3270050"/>
                <a:ext cx="1525050" cy="1501825"/>
              </a:xfrm>
              <a:custGeom>
                <a:avLst/>
                <a:gdLst/>
                <a:ahLst/>
                <a:cxnLst/>
                <a:rect l="l" t="t" r="r" b="b"/>
                <a:pathLst>
                  <a:path w="61002" h="60073" extrusionOk="0">
                    <a:moveTo>
                      <a:pt x="14094" y="0"/>
                    </a:moveTo>
                    <a:cubicBezTo>
                      <a:pt x="9356" y="0"/>
                      <a:pt x="5350" y="1688"/>
                      <a:pt x="3820" y="4816"/>
                    </a:cubicBezTo>
                    <a:cubicBezTo>
                      <a:pt x="1" y="12622"/>
                      <a:pt x="10231" y="16241"/>
                      <a:pt x="17240" y="22651"/>
                    </a:cubicBezTo>
                    <a:cubicBezTo>
                      <a:pt x="24247" y="29061"/>
                      <a:pt x="18535" y="35339"/>
                      <a:pt x="18603" y="44340"/>
                    </a:cubicBezTo>
                    <a:cubicBezTo>
                      <a:pt x="18670" y="53341"/>
                      <a:pt x="47322" y="60073"/>
                      <a:pt x="47322" y="60073"/>
                    </a:cubicBezTo>
                    <a:cubicBezTo>
                      <a:pt x="61001" y="51709"/>
                      <a:pt x="60953" y="39865"/>
                      <a:pt x="55294" y="28451"/>
                    </a:cubicBezTo>
                    <a:cubicBezTo>
                      <a:pt x="49070" y="15897"/>
                      <a:pt x="42002" y="26156"/>
                      <a:pt x="34439" y="12163"/>
                    </a:cubicBezTo>
                    <a:cubicBezTo>
                      <a:pt x="29906" y="3776"/>
                      <a:pt x="21181" y="0"/>
                      <a:pt x="14094" y="0"/>
                    </a:cubicBezTo>
                    <a:close/>
                  </a:path>
                </a:pathLst>
              </a:custGeom>
              <a:solidFill>
                <a:srgbClr val="F58A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 name="Google Shape;605;p42"/>
              <p:cNvSpPr/>
              <p:nvPr/>
            </p:nvSpPr>
            <p:spPr>
              <a:xfrm>
                <a:off x="2164450" y="3489525"/>
                <a:ext cx="841625" cy="1428950"/>
              </a:xfrm>
              <a:custGeom>
                <a:avLst/>
                <a:gdLst/>
                <a:ahLst/>
                <a:cxnLst/>
                <a:rect l="l" t="t" r="r" b="b"/>
                <a:pathLst>
                  <a:path w="33665" h="57158" extrusionOk="0">
                    <a:moveTo>
                      <a:pt x="254" y="0"/>
                    </a:moveTo>
                    <a:lnTo>
                      <a:pt x="1" y="375"/>
                    </a:lnTo>
                    <a:cubicBezTo>
                      <a:pt x="337" y="601"/>
                      <a:pt x="33665" y="23379"/>
                      <a:pt x="31402" y="57127"/>
                    </a:cubicBezTo>
                    <a:lnTo>
                      <a:pt x="31852" y="57158"/>
                    </a:lnTo>
                    <a:cubicBezTo>
                      <a:pt x="33045" y="39382"/>
                      <a:pt x="24387" y="24785"/>
                      <a:pt x="16914" y="15670"/>
                    </a:cubicBezTo>
                    <a:cubicBezTo>
                      <a:pt x="8824" y="5805"/>
                      <a:pt x="339" y="56"/>
                      <a:pt x="254" y="0"/>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 name="Google Shape;606;p42"/>
              <p:cNvSpPr/>
              <p:nvPr/>
            </p:nvSpPr>
            <p:spPr>
              <a:xfrm>
                <a:off x="2246075" y="3530625"/>
                <a:ext cx="306000" cy="308100"/>
              </a:xfrm>
              <a:custGeom>
                <a:avLst/>
                <a:gdLst/>
                <a:ahLst/>
                <a:cxnLst/>
                <a:rect l="l" t="t" r="r" b="b"/>
                <a:pathLst>
                  <a:path w="12240" h="12324" extrusionOk="0">
                    <a:moveTo>
                      <a:pt x="6177" y="1"/>
                    </a:moveTo>
                    <a:lnTo>
                      <a:pt x="5918" y="372"/>
                    </a:lnTo>
                    <a:cubicBezTo>
                      <a:pt x="11029" y="3948"/>
                      <a:pt x="11372" y="10052"/>
                      <a:pt x="11373" y="11586"/>
                    </a:cubicBezTo>
                    <a:cubicBezTo>
                      <a:pt x="6896" y="9243"/>
                      <a:pt x="204" y="7134"/>
                      <a:pt x="137" y="7112"/>
                    </a:cubicBezTo>
                    <a:lnTo>
                      <a:pt x="1" y="7544"/>
                    </a:lnTo>
                    <a:cubicBezTo>
                      <a:pt x="71" y="7565"/>
                      <a:pt x="7051" y="9767"/>
                      <a:pt x="11485" y="12156"/>
                    </a:cubicBezTo>
                    <a:lnTo>
                      <a:pt x="11794" y="12324"/>
                    </a:lnTo>
                    <a:lnTo>
                      <a:pt x="11817" y="11972"/>
                    </a:lnTo>
                    <a:cubicBezTo>
                      <a:pt x="11822" y="11895"/>
                      <a:pt x="12240" y="4242"/>
                      <a:pt x="6177" y="1"/>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 name="Google Shape;607;p42"/>
              <p:cNvSpPr/>
              <p:nvPr/>
            </p:nvSpPr>
            <p:spPr>
              <a:xfrm>
                <a:off x="2452650" y="3819650"/>
                <a:ext cx="399975" cy="423525"/>
              </a:xfrm>
              <a:custGeom>
                <a:avLst/>
                <a:gdLst/>
                <a:ahLst/>
                <a:cxnLst/>
                <a:rect l="l" t="t" r="r" b="b"/>
                <a:pathLst>
                  <a:path w="15999" h="16941" extrusionOk="0">
                    <a:moveTo>
                      <a:pt x="11583" y="1"/>
                    </a:moveTo>
                    <a:lnTo>
                      <a:pt x="11234" y="287"/>
                    </a:lnTo>
                    <a:cubicBezTo>
                      <a:pt x="15118" y="5022"/>
                      <a:pt x="14350" y="14432"/>
                      <a:pt x="14157" y="16260"/>
                    </a:cubicBezTo>
                    <a:cubicBezTo>
                      <a:pt x="9824" y="14209"/>
                      <a:pt x="250" y="10792"/>
                      <a:pt x="153" y="10757"/>
                    </a:cubicBezTo>
                    <a:lnTo>
                      <a:pt x="1" y="11183"/>
                    </a:lnTo>
                    <a:cubicBezTo>
                      <a:pt x="101" y="11218"/>
                      <a:pt x="10089" y="14782"/>
                      <a:pt x="14247" y="16803"/>
                    </a:cubicBezTo>
                    <a:lnTo>
                      <a:pt x="14529" y="16941"/>
                    </a:lnTo>
                    <a:lnTo>
                      <a:pt x="14571" y="16632"/>
                    </a:lnTo>
                    <a:cubicBezTo>
                      <a:pt x="14630" y="16175"/>
                      <a:pt x="15999" y="5387"/>
                      <a:pt x="11583" y="1"/>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 name="Google Shape;608;p42"/>
              <p:cNvSpPr/>
              <p:nvPr/>
            </p:nvSpPr>
            <p:spPr>
              <a:xfrm>
                <a:off x="2612550" y="4203775"/>
                <a:ext cx="385400" cy="482475"/>
              </a:xfrm>
              <a:custGeom>
                <a:avLst/>
                <a:gdLst/>
                <a:ahLst/>
                <a:cxnLst/>
                <a:rect l="l" t="t" r="r" b="b"/>
                <a:pathLst>
                  <a:path w="15416" h="19299" extrusionOk="0">
                    <a:moveTo>
                      <a:pt x="14463" y="0"/>
                    </a:moveTo>
                    <a:lnTo>
                      <a:pt x="14014" y="59"/>
                    </a:lnTo>
                    <a:cubicBezTo>
                      <a:pt x="14810" y="6090"/>
                      <a:pt x="13638" y="14847"/>
                      <a:pt x="13238" y="17520"/>
                    </a:cubicBezTo>
                    <a:cubicBezTo>
                      <a:pt x="10674" y="12162"/>
                      <a:pt x="607" y="8271"/>
                      <a:pt x="160" y="8101"/>
                    </a:cubicBezTo>
                    <a:lnTo>
                      <a:pt x="0" y="8522"/>
                    </a:lnTo>
                    <a:cubicBezTo>
                      <a:pt x="112" y="8565"/>
                      <a:pt x="11289" y="12884"/>
                      <a:pt x="13121" y="18432"/>
                    </a:cubicBezTo>
                    <a:lnTo>
                      <a:pt x="13408" y="19299"/>
                    </a:lnTo>
                    <a:lnTo>
                      <a:pt x="13558" y="18400"/>
                    </a:lnTo>
                    <a:cubicBezTo>
                      <a:pt x="13577" y="18288"/>
                      <a:pt x="15416" y="7223"/>
                      <a:pt x="14463" y="0"/>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 name="Google Shape;609;p42"/>
              <p:cNvSpPr/>
              <p:nvPr/>
            </p:nvSpPr>
            <p:spPr>
              <a:xfrm>
                <a:off x="4343075" y="4336425"/>
                <a:ext cx="1819250" cy="1080600"/>
              </a:xfrm>
              <a:custGeom>
                <a:avLst/>
                <a:gdLst/>
                <a:ahLst/>
                <a:cxnLst/>
                <a:rect l="l" t="t" r="r" b="b"/>
                <a:pathLst>
                  <a:path w="72770" h="43224" extrusionOk="0">
                    <a:moveTo>
                      <a:pt x="54803" y="0"/>
                    </a:moveTo>
                    <a:cubicBezTo>
                      <a:pt x="50589" y="0"/>
                      <a:pt x="46141" y="1108"/>
                      <a:pt x="42087" y="3785"/>
                    </a:cubicBezTo>
                    <a:cubicBezTo>
                      <a:pt x="38235" y="6328"/>
                      <a:pt x="35384" y="7091"/>
                      <a:pt x="32999" y="7091"/>
                    </a:cubicBezTo>
                    <a:cubicBezTo>
                      <a:pt x="29424" y="7091"/>
                      <a:pt x="26895" y="5379"/>
                      <a:pt x="23609" y="5379"/>
                    </a:cubicBezTo>
                    <a:cubicBezTo>
                      <a:pt x="21531" y="5379"/>
                      <a:pt x="19151" y="6063"/>
                      <a:pt x="16013" y="8299"/>
                    </a:cubicBezTo>
                    <a:cubicBezTo>
                      <a:pt x="5636" y="15690"/>
                      <a:pt x="1" y="26110"/>
                      <a:pt x="8113" y="39940"/>
                    </a:cubicBezTo>
                    <a:cubicBezTo>
                      <a:pt x="8113" y="39940"/>
                      <a:pt x="20411" y="43223"/>
                      <a:pt x="30058" y="43223"/>
                    </a:cubicBezTo>
                    <a:cubicBezTo>
                      <a:pt x="35079" y="43223"/>
                      <a:pt x="39382" y="42334"/>
                      <a:pt x="40857" y="39628"/>
                    </a:cubicBezTo>
                    <a:cubicBezTo>
                      <a:pt x="45166" y="31724"/>
                      <a:pt x="43094" y="23493"/>
                      <a:pt x="52298" y="21152"/>
                    </a:cubicBezTo>
                    <a:cubicBezTo>
                      <a:pt x="61503" y="18809"/>
                      <a:pt x="72230" y="20447"/>
                      <a:pt x="72548" y="11764"/>
                    </a:cubicBezTo>
                    <a:cubicBezTo>
                      <a:pt x="72770" y="5732"/>
                      <a:pt x="64391" y="0"/>
                      <a:pt x="54803" y="0"/>
                    </a:cubicBezTo>
                    <a:close/>
                  </a:path>
                </a:pathLst>
              </a:custGeom>
              <a:solidFill>
                <a:srgbClr val="F58A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 name="Google Shape;610;p42"/>
              <p:cNvSpPr/>
              <p:nvPr/>
            </p:nvSpPr>
            <p:spPr>
              <a:xfrm>
                <a:off x="4472700" y="4575225"/>
                <a:ext cx="1372125" cy="891450"/>
              </a:xfrm>
              <a:custGeom>
                <a:avLst/>
                <a:gdLst/>
                <a:ahLst/>
                <a:cxnLst/>
                <a:rect l="l" t="t" r="r" b="b"/>
                <a:pathLst>
                  <a:path w="54885" h="35658" extrusionOk="0">
                    <a:moveTo>
                      <a:pt x="54840" y="0"/>
                    </a:moveTo>
                    <a:cubicBezTo>
                      <a:pt x="54737" y="12"/>
                      <a:pt x="44545" y="1072"/>
                      <a:pt x="32755" y="5951"/>
                    </a:cubicBezTo>
                    <a:cubicBezTo>
                      <a:pt x="21864" y="10458"/>
                      <a:pt x="7343" y="19240"/>
                      <a:pt x="1" y="35472"/>
                    </a:cubicBezTo>
                    <a:lnTo>
                      <a:pt x="411" y="35658"/>
                    </a:lnTo>
                    <a:cubicBezTo>
                      <a:pt x="14348" y="4843"/>
                      <a:pt x="54481" y="490"/>
                      <a:pt x="54884" y="450"/>
                    </a:cubicBezTo>
                    <a:lnTo>
                      <a:pt x="54840" y="0"/>
                    </a:ln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 name="Google Shape;611;p42"/>
              <p:cNvSpPr/>
              <p:nvPr/>
            </p:nvSpPr>
            <p:spPr>
              <a:xfrm>
                <a:off x="5352525" y="4503075"/>
                <a:ext cx="318475" cy="239175"/>
              </a:xfrm>
              <a:custGeom>
                <a:avLst/>
                <a:gdLst/>
                <a:ahLst/>
                <a:cxnLst/>
                <a:rect l="l" t="t" r="r" b="b"/>
                <a:pathLst>
                  <a:path w="12739" h="9567" extrusionOk="0">
                    <a:moveTo>
                      <a:pt x="10771" y="1"/>
                    </a:moveTo>
                    <a:cubicBezTo>
                      <a:pt x="3424" y="878"/>
                      <a:pt x="178" y="7820"/>
                      <a:pt x="148" y="7890"/>
                    </a:cubicBezTo>
                    <a:lnTo>
                      <a:pt x="1" y="8211"/>
                    </a:lnTo>
                    <a:lnTo>
                      <a:pt x="430" y="8211"/>
                    </a:lnTo>
                    <a:cubicBezTo>
                      <a:pt x="5461" y="8211"/>
                      <a:pt x="12582" y="9552"/>
                      <a:pt x="12654" y="9567"/>
                    </a:cubicBezTo>
                    <a:lnTo>
                      <a:pt x="12739" y="9122"/>
                    </a:lnTo>
                    <a:cubicBezTo>
                      <a:pt x="12668" y="9107"/>
                      <a:pt x="5773" y="7809"/>
                      <a:pt x="721" y="7761"/>
                    </a:cubicBezTo>
                    <a:cubicBezTo>
                      <a:pt x="1446" y="6408"/>
                      <a:pt x="4628" y="1189"/>
                      <a:pt x="10824" y="449"/>
                    </a:cubicBezTo>
                    <a:lnTo>
                      <a:pt x="10771" y="1"/>
                    </a:ln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 name="Google Shape;612;p42"/>
              <p:cNvSpPr/>
              <p:nvPr/>
            </p:nvSpPr>
            <p:spPr>
              <a:xfrm>
                <a:off x="4919250" y="4596525"/>
                <a:ext cx="389825" cy="383175"/>
              </a:xfrm>
              <a:custGeom>
                <a:avLst/>
                <a:gdLst/>
                <a:ahLst/>
                <a:cxnLst/>
                <a:rect l="l" t="t" r="r" b="b"/>
                <a:pathLst>
                  <a:path w="15593" h="15327" extrusionOk="0">
                    <a:moveTo>
                      <a:pt x="10595" y="0"/>
                    </a:moveTo>
                    <a:cubicBezTo>
                      <a:pt x="4158" y="2662"/>
                      <a:pt x="273" y="12818"/>
                      <a:pt x="110" y="13251"/>
                    </a:cubicBezTo>
                    <a:lnTo>
                      <a:pt x="1" y="13544"/>
                    </a:lnTo>
                    <a:lnTo>
                      <a:pt x="313" y="13557"/>
                    </a:lnTo>
                    <a:cubicBezTo>
                      <a:pt x="4931" y="13738"/>
                      <a:pt x="15420" y="15310"/>
                      <a:pt x="15525" y="15326"/>
                    </a:cubicBezTo>
                    <a:lnTo>
                      <a:pt x="15593" y="14881"/>
                    </a:lnTo>
                    <a:cubicBezTo>
                      <a:pt x="15490" y="14865"/>
                      <a:pt x="5437" y="13357"/>
                      <a:pt x="649" y="13120"/>
                    </a:cubicBezTo>
                    <a:cubicBezTo>
                      <a:pt x="1343" y="11416"/>
                      <a:pt x="5106" y="2759"/>
                      <a:pt x="10768" y="418"/>
                    </a:cubicBezTo>
                    <a:lnTo>
                      <a:pt x="10595" y="0"/>
                    </a:ln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 name="Google Shape;613;p42"/>
              <p:cNvSpPr/>
              <p:nvPr/>
            </p:nvSpPr>
            <p:spPr>
              <a:xfrm>
                <a:off x="4593875" y="4825700"/>
                <a:ext cx="424100" cy="437775"/>
              </a:xfrm>
              <a:custGeom>
                <a:avLst/>
                <a:gdLst/>
                <a:ahLst/>
                <a:cxnLst/>
                <a:rect l="l" t="t" r="r" b="b"/>
                <a:pathLst>
                  <a:path w="16964" h="17511" extrusionOk="0">
                    <a:moveTo>
                      <a:pt x="8178" y="1"/>
                    </a:moveTo>
                    <a:cubicBezTo>
                      <a:pt x="3927" y="5919"/>
                      <a:pt x="326" y="16540"/>
                      <a:pt x="291" y="16647"/>
                    </a:cubicBezTo>
                    <a:lnTo>
                      <a:pt x="1" y="17511"/>
                    </a:lnTo>
                    <a:lnTo>
                      <a:pt x="660" y="16883"/>
                    </a:lnTo>
                    <a:cubicBezTo>
                      <a:pt x="3102" y="14562"/>
                      <a:pt x="8088" y="14067"/>
                      <a:pt x="11896" y="14067"/>
                    </a:cubicBezTo>
                    <a:cubicBezTo>
                      <a:pt x="14693" y="14067"/>
                      <a:pt x="16855" y="14334"/>
                      <a:pt x="16905" y="14340"/>
                    </a:cubicBezTo>
                    <a:lnTo>
                      <a:pt x="16963" y="13892"/>
                    </a:lnTo>
                    <a:cubicBezTo>
                      <a:pt x="16756" y="13865"/>
                      <a:pt x="14599" y="13599"/>
                      <a:pt x="11835" y="13599"/>
                    </a:cubicBezTo>
                    <a:cubicBezTo>
                      <a:pt x="8267" y="13599"/>
                      <a:pt x="3686" y="14043"/>
                      <a:pt x="987" y="16023"/>
                    </a:cubicBezTo>
                    <a:cubicBezTo>
                      <a:pt x="1897" y="13477"/>
                      <a:pt x="4997" y="5203"/>
                      <a:pt x="8545" y="263"/>
                    </a:cubicBezTo>
                    <a:lnTo>
                      <a:pt x="8178" y="1"/>
                    </a:ln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 name="Google Shape;614;p42"/>
              <p:cNvSpPr/>
              <p:nvPr/>
            </p:nvSpPr>
            <p:spPr>
              <a:xfrm>
                <a:off x="3126900" y="1130975"/>
                <a:ext cx="708275" cy="950000"/>
              </a:xfrm>
              <a:custGeom>
                <a:avLst/>
                <a:gdLst/>
                <a:ahLst/>
                <a:cxnLst/>
                <a:rect l="l" t="t" r="r" b="b"/>
                <a:pathLst>
                  <a:path w="28331" h="38000" extrusionOk="0">
                    <a:moveTo>
                      <a:pt x="19681" y="1"/>
                    </a:moveTo>
                    <a:cubicBezTo>
                      <a:pt x="18829" y="1"/>
                      <a:pt x="17906" y="133"/>
                      <a:pt x="16909" y="433"/>
                    </a:cubicBezTo>
                    <a:cubicBezTo>
                      <a:pt x="8665" y="2917"/>
                      <a:pt x="13653" y="8275"/>
                      <a:pt x="8771" y="9892"/>
                    </a:cubicBezTo>
                    <a:cubicBezTo>
                      <a:pt x="1" y="12797"/>
                      <a:pt x="2297" y="22124"/>
                      <a:pt x="4217" y="25231"/>
                    </a:cubicBezTo>
                    <a:cubicBezTo>
                      <a:pt x="6137" y="28337"/>
                      <a:pt x="5330" y="36648"/>
                      <a:pt x="14291" y="37889"/>
                    </a:cubicBezTo>
                    <a:cubicBezTo>
                      <a:pt x="14831" y="37964"/>
                      <a:pt x="15340" y="38000"/>
                      <a:pt x="15820" y="38000"/>
                    </a:cubicBezTo>
                    <a:cubicBezTo>
                      <a:pt x="23293" y="38000"/>
                      <a:pt x="23516" y="29292"/>
                      <a:pt x="20649" y="24065"/>
                    </a:cubicBezTo>
                    <a:cubicBezTo>
                      <a:pt x="17601" y="18504"/>
                      <a:pt x="21330" y="9801"/>
                      <a:pt x="28331" y="6981"/>
                    </a:cubicBezTo>
                    <a:cubicBezTo>
                      <a:pt x="28331" y="6981"/>
                      <a:pt x="25876" y="1"/>
                      <a:pt x="19681" y="1"/>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 name="Google Shape;615;p42"/>
              <p:cNvSpPr/>
              <p:nvPr/>
            </p:nvSpPr>
            <p:spPr>
              <a:xfrm>
                <a:off x="3375175" y="1305475"/>
                <a:ext cx="911775" cy="816850"/>
              </a:xfrm>
              <a:custGeom>
                <a:avLst/>
                <a:gdLst/>
                <a:ahLst/>
                <a:cxnLst/>
                <a:rect l="l" t="t" r="r" b="b"/>
                <a:pathLst>
                  <a:path w="36471" h="32674" extrusionOk="0">
                    <a:moveTo>
                      <a:pt x="15867" y="0"/>
                    </a:moveTo>
                    <a:cubicBezTo>
                      <a:pt x="11838" y="0"/>
                      <a:pt x="7840" y="2889"/>
                      <a:pt x="5481" y="6781"/>
                    </a:cubicBezTo>
                    <a:cubicBezTo>
                      <a:pt x="0" y="15819"/>
                      <a:pt x="15954" y="32673"/>
                      <a:pt x="24296" y="32673"/>
                    </a:cubicBezTo>
                    <a:cubicBezTo>
                      <a:pt x="25517" y="32673"/>
                      <a:pt x="26574" y="32313"/>
                      <a:pt x="27378" y="31514"/>
                    </a:cubicBezTo>
                    <a:cubicBezTo>
                      <a:pt x="36470" y="22478"/>
                      <a:pt x="24912" y="6781"/>
                      <a:pt x="24912" y="6781"/>
                    </a:cubicBezTo>
                    <a:cubicBezTo>
                      <a:pt x="22457" y="1920"/>
                      <a:pt x="19152" y="0"/>
                      <a:pt x="15867" y="0"/>
                    </a:cubicBezTo>
                    <a:close/>
                  </a:path>
                </a:pathLst>
              </a:custGeom>
              <a:solidFill>
                <a:srgbClr val="F49B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 name="Google Shape;616;p42"/>
              <p:cNvSpPr/>
              <p:nvPr/>
            </p:nvSpPr>
            <p:spPr>
              <a:xfrm>
                <a:off x="2175625" y="238125"/>
                <a:ext cx="3701075" cy="5215175"/>
              </a:xfrm>
              <a:custGeom>
                <a:avLst/>
                <a:gdLst/>
                <a:ahLst/>
                <a:cxnLst/>
                <a:rect l="l" t="t" r="r" b="b"/>
                <a:pathLst>
                  <a:path w="148043" h="208607" extrusionOk="0">
                    <a:moveTo>
                      <a:pt x="6078" y="0"/>
                    </a:moveTo>
                    <a:cubicBezTo>
                      <a:pt x="4990" y="0"/>
                      <a:pt x="8717" y="7803"/>
                      <a:pt x="8717" y="7803"/>
                    </a:cubicBezTo>
                    <a:cubicBezTo>
                      <a:pt x="8717" y="7803"/>
                      <a:pt x="4808" y="1699"/>
                      <a:pt x="2888" y="908"/>
                    </a:cubicBezTo>
                    <a:cubicBezTo>
                      <a:pt x="2779" y="863"/>
                      <a:pt x="2688" y="842"/>
                      <a:pt x="2614" y="842"/>
                    </a:cubicBezTo>
                    <a:cubicBezTo>
                      <a:pt x="1460" y="842"/>
                      <a:pt x="4389" y="6041"/>
                      <a:pt x="5623" y="8119"/>
                    </a:cubicBezTo>
                    <a:lnTo>
                      <a:pt x="5623" y="8119"/>
                    </a:lnTo>
                    <a:cubicBezTo>
                      <a:pt x="4371" y="6290"/>
                      <a:pt x="1275" y="2835"/>
                      <a:pt x="524" y="2835"/>
                    </a:cubicBezTo>
                    <a:cubicBezTo>
                      <a:pt x="0" y="2835"/>
                      <a:pt x="617" y="4516"/>
                      <a:pt x="3796" y="9601"/>
                    </a:cubicBezTo>
                    <a:cubicBezTo>
                      <a:pt x="11916" y="22591"/>
                      <a:pt x="4721" y="55227"/>
                      <a:pt x="6345" y="85537"/>
                    </a:cubicBezTo>
                    <a:cubicBezTo>
                      <a:pt x="7969" y="115849"/>
                      <a:pt x="31669" y="138242"/>
                      <a:pt x="31669" y="138242"/>
                    </a:cubicBezTo>
                    <a:lnTo>
                      <a:pt x="26798" y="208607"/>
                    </a:lnTo>
                    <a:lnTo>
                      <a:pt x="112318" y="208607"/>
                    </a:lnTo>
                    <a:cubicBezTo>
                      <a:pt x="112318" y="208607"/>
                      <a:pt x="105821" y="141491"/>
                      <a:pt x="103658" y="130125"/>
                    </a:cubicBezTo>
                    <a:cubicBezTo>
                      <a:pt x="101495" y="118757"/>
                      <a:pt x="122061" y="129041"/>
                      <a:pt x="135051" y="106096"/>
                    </a:cubicBezTo>
                    <a:cubicBezTo>
                      <a:pt x="148042" y="83150"/>
                      <a:pt x="136723" y="36335"/>
                      <a:pt x="134926" y="26152"/>
                    </a:cubicBezTo>
                    <a:cubicBezTo>
                      <a:pt x="133868" y="20162"/>
                      <a:pt x="139639" y="20748"/>
                      <a:pt x="139992" y="18882"/>
                    </a:cubicBezTo>
                    <a:cubicBezTo>
                      <a:pt x="140461" y="16419"/>
                      <a:pt x="136481" y="14106"/>
                      <a:pt x="133925" y="14106"/>
                    </a:cubicBezTo>
                    <a:cubicBezTo>
                      <a:pt x="133798" y="14106"/>
                      <a:pt x="133673" y="14111"/>
                      <a:pt x="133554" y="14123"/>
                    </a:cubicBezTo>
                    <a:cubicBezTo>
                      <a:pt x="121182" y="15342"/>
                      <a:pt x="132886" y="45688"/>
                      <a:pt x="122061" y="79936"/>
                    </a:cubicBezTo>
                    <a:cubicBezTo>
                      <a:pt x="115284" y="101377"/>
                      <a:pt x="101505" y="106097"/>
                      <a:pt x="90674" y="106097"/>
                    </a:cubicBezTo>
                    <a:cubicBezTo>
                      <a:pt x="84205" y="106097"/>
                      <a:pt x="78787" y="104413"/>
                      <a:pt x="76540" y="103603"/>
                    </a:cubicBezTo>
                    <a:cubicBezTo>
                      <a:pt x="70532" y="101436"/>
                      <a:pt x="67887" y="66796"/>
                      <a:pt x="67887" y="66796"/>
                    </a:cubicBezTo>
                    <a:cubicBezTo>
                      <a:pt x="67454" y="62344"/>
                      <a:pt x="59967" y="56718"/>
                      <a:pt x="55555" y="56718"/>
                    </a:cubicBezTo>
                    <a:cubicBezTo>
                      <a:pt x="52534" y="56718"/>
                      <a:pt x="50955" y="59356"/>
                      <a:pt x="54071" y="66817"/>
                    </a:cubicBezTo>
                    <a:cubicBezTo>
                      <a:pt x="60509" y="82234"/>
                      <a:pt x="55221" y="104495"/>
                      <a:pt x="43423" y="104495"/>
                    </a:cubicBezTo>
                    <a:cubicBezTo>
                      <a:pt x="41173" y="104495"/>
                      <a:pt x="38687" y="103685"/>
                      <a:pt x="36001" y="101865"/>
                    </a:cubicBezTo>
                    <a:cubicBezTo>
                      <a:pt x="19221" y="90498"/>
                      <a:pt x="15373" y="39680"/>
                      <a:pt x="14291" y="22900"/>
                    </a:cubicBezTo>
                    <a:cubicBezTo>
                      <a:pt x="13208" y="6122"/>
                      <a:pt x="7128" y="187"/>
                      <a:pt x="6127" y="5"/>
                    </a:cubicBezTo>
                    <a:cubicBezTo>
                      <a:pt x="6110" y="2"/>
                      <a:pt x="6094" y="0"/>
                      <a:pt x="6078" y="0"/>
                    </a:cubicBezTo>
                    <a:close/>
                  </a:path>
                </a:pathLst>
              </a:custGeom>
              <a:solidFill>
                <a:srgbClr val="F49B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 name="Google Shape;617;p42"/>
              <p:cNvSpPr/>
              <p:nvPr/>
            </p:nvSpPr>
            <p:spPr>
              <a:xfrm>
                <a:off x="3383368" y="1557188"/>
                <a:ext cx="890857" cy="642268"/>
              </a:xfrm>
              <a:custGeom>
                <a:avLst/>
                <a:gdLst/>
                <a:ahLst/>
                <a:cxnLst/>
                <a:rect l="l" t="t" r="r" b="b"/>
                <a:pathLst>
                  <a:path w="35080" h="23628" extrusionOk="0">
                    <a:moveTo>
                      <a:pt x="1264" y="1"/>
                    </a:moveTo>
                    <a:cubicBezTo>
                      <a:pt x="127" y="1"/>
                      <a:pt x="1" y="2650"/>
                      <a:pt x="2315" y="10050"/>
                    </a:cubicBezTo>
                    <a:cubicBezTo>
                      <a:pt x="4780" y="17937"/>
                      <a:pt x="14206" y="23628"/>
                      <a:pt x="21629" y="23628"/>
                    </a:cubicBezTo>
                    <a:cubicBezTo>
                      <a:pt x="24432" y="23628"/>
                      <a:pt x="26950" y="22816"/>
                      <a:pt x="28699" y="21005"/>
                    </a:cubicBezTo>
                    <a:cubicBezTo>
                      <a:pt x="35080" y="14396"/>
                      <a:pt x="29999" y="3815"/>
                      <a:pt x="28188" y="2904"/>
                    </a:cubicBezTo>
                    <a:cubicBezTo>
                      <a:pt x="28082" y="2850"/>
                      <a:pt x="27997" y="2826"/>
                      <a:pt x="27930" y="2826"/>
                    </a:cubicBezTo>
                    <a:cubicBezTo>
                      <a:pt x="27004" y="2826"/>
                      <a:pt x="29546" y="7587"/>
                      <a:pt x="27415" y="7587"/>
                    </a:cubicBezTo>
                    <a:cubicBezTo>
                      <a:pt x="27072" y="7587"/>
                      <a:pt x="26608" y="7464"/>
                      <a:pt x="25989" y="7178"/>
                    </a:cubicBezTo>
                    <a:cubicBezTo>
                      <a:pt x="25142" y="6786"/>
                      <a:pt x="24413" y="6615"/>
                      <a:pt x="23776" y="6615"/>
                    </a:cubicBezTo>
                    <a:cubicBezTo>
                      <a:pt x="19484" y="6615"/>
                      <a:pt x="19419" y="14383"/>
                      <a:pt x="15875" y="14383"/>
                    </a:cubicBezTo>
                    <a:cubicBezTo>
                      <a:pt x="15664" y="14383"/>
                      <a:pt x="15441" y="14356"/>
                      <a:pt x="15203" y="14297"/>
                    </a:cubicBezTo>
                    <a:cubicBezTo>
                      <a:pt x="6098" y="12058"/>
                      <a:pt x="3203" y="1330"/>
                      <a:pt x="3203" y="1330"/>
                    </a:cubicBezTo>
                    <a:cubicBezTo>
                      <a:pt x="2444" y="501"/>
                      <a:pt x="1759" y="1"/>
                      <a:pt x="1264" y="1"/>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 name="Google Shape;618;p42"/>
              <p:cNvSpPr/>
              <p:nvPr/>
            </p:nvSpPr>
            <p:spPr>
              <a:xfrm>
                <a:off x="3875275" y="1581900"/>
                <a:ext cx="117075" cy="140075"/>
              </a:xfrm>
              <a:custGeom>
                <a:avLst/>
                <a:gdLst/>
                <a:ahLst/>
                <a:cxnLst/>
                <a:rect l="l" t="t" r="r" b="b"/>
                <a:pathLst>
                  <a:path w="4683" h="5603" extrusionOk="0">
                    <a:moveTo>
                      <a:pt x="308" y="1"/>
                    </a:moveTo>
                    <a:lnTo>
                      <a:pt x="0" y="332"/>
                    </a:lnTo>
                    <a:cubicBezTo>
                      <a:pt x="2114" y="2287"/>
                      <a:pt x="4324" y="4685"/>
                      <a:pt x="4224" y="5122"/>
                    </a:cubicBezTo>
                    <a:cubicBezTo>
                      <a:pt x="4189" y="5153"/>
                      <a:pt x="4138" y="5168"/>
                      <a:pt x="4074" y="5168"/>
                    </a:cubicBezTo>
                    <a:cubicBezTo>
                      <a:pt x="3568" y="5168"/>
                      <a:pt x="2244" y="4246"/>
                      <a:pt x="1158" y="3247"/>
                    </a:cubicBezTo>
                    <a:lnTo>
                      <a:pt x="852" y="3580"/>
                    </a:lnTo>
                    <a:cubicBezTo>
                      <a:pt x="1421" y="4103"/>
                      <a:pt x="3137" y="5602"/>
                      <a:pt x="4104" y="5602"/>
                    </a:cubicBezTo>
                    <a:cubicBezTo>
                      <a:pt x="4266" y="5602"/>
                      <a:pt x="4407" y="5560"/>
                      <a:pt x="4519" y="5464"/>
                    </a:cubicBezTo>
                    <a:cubicBezTo>
                      <a:pt x="4583" y="5410"/>
                      <a:pt x="4660" y="5309"/>
                      <a:pt x="4663" y="5141"/>
                    </a:cubicBezTo>
                    <a:cubicBezTo>
                      <a:pt x="4682" y="4105"/>
                      <a:pt x="1038" y="677"/>
                      <a:pt x="308" y="1"/>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 name="Google Shape;619;p42"/>
              <p:cNvSpPr/>
              <p:nvPr/>
            </p:nvSpPr>
            <p:spPr>
              <a:xfrm>
                <a:off x="3383350" y="1761725"/>
                <a:ext cx="194425" cy="178025"/>
              </a:xfrm>
              <a:custGeom>
                <a:avLst/>
                <a:gdLst/>
                <a:ahLst/>
                <a:cxnLst/>
                <a:rect l="l" t="t" r="r" b="b"/>
                <a:pathLst>
                  <a:path w="7777" h="7121" extrusionOk="0">
                    <a:moveTo>
                      <a:pt x="2650" y="0"/>
                    </a:moveTo>
                    <a:cubicBezTo>
                      <a:pt x="2137" y="0"/>
                      <a:pt x="1651" y="252"/>
                      <a:pt x="1288" y="952"/>
                    </a:cubicBezTo>
                    <a:cubicBezTo>
                      <a:pt x="1" y="3437"/>
                      <a:pt x="1769" y="6239"/>
                      <a:pt x="4894" y="7042"/>
                    </a:cubicBezTo>
                    <a:cubicBezTo>
                      <a:pt x="5105" y="7096"/>
                      <a:pt x="5293" y="7121"/>
                      <a:pt x="5460" y="7121"/>
                    </a:cubicBezTo>
                    <a:cubicBezTo>
                      <a:pt x="7776" y="7121"/>
                      <a:pt x="6123" y="2280"/>
                      <a:pt x="5423" y="1631"/>
                    </a:cubicBezTo>
                    <a:cubicBezTo>
                      <a:pt x="5423" y="1631"/>
                      <a:pt x="3954" y="0"/>
                      <a:pt x="2650" y="0"/>
                    </a:cubicBezTo>
                    <a:close/>
                  </a:path>
                </a:pathLst>
              </a:custGeom>
              <a:solidFill>
                <a:srgbClr val="F49B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 name="Google Shape;620;p42"/>
              <p:cNvSpPr/>
              <p:nvPr/>
            </p:nvSpPr>
            <p:spPr>
              <a:xfrm>
                <a:off x="3747600" y="1620350"/>
                <a:ext cx="59325" cy="59350"/>
              </a:xfrm>
              <a:custGeom>
                <a:avLst/>
                <a:gdLst/>
                <a:ahLst/>
                <a:cxnLst/>
                <a:rect l="l" t="t" r="r" b="b"/>
                <a:pathLst>
                  <a:path w="2373" h="2374" extrusionOk="0">
                    <a:moveTo>
                      <a:pt x="1187" y="0"/>
                    </a:moveTo>
                    <a:cubicBezTo>
                      <a:pt x="531" y="0"/>
                      <a:pt x="1" y="532"/>
                      <a:pt x="1" y="1187"/>
                    </a:cubicBezTo>
                    <a:cubicBezTo>
                      <a:pt x="1" y="1841"/>
                      <a:pt x="531" y="2373"/>
                      <a:pt x="1187" y="2373"/>
                    </a:cubicBezTo>
                    <a:cubicBezTo>
                      <a:pt x="1842" y="2373"/>
                      <a:pt x="2372" y="1841"/>
                      <a:pt x="2372" y="1187"/>
                    </a:cubicBezTo>
                    <a:cubicBezTo>
                      <a:pt x="2372" y="532"/>
                      <a:pt x="1842" y="0"/>
                      <a:pt x="1187" y="0"/>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 name="Google Shape;621;p42"/>
              <p:cNvSpPr/>
              <p:nvPr/>
            </p:nvSpPr>
            <p:spPr>
              <a:xfrm>
                <a:off x="3903000" y="1519700"/>
                <a:ext cx="59325" cy="59350"/>
              </a:xfrm>
              <a:custGeom>
                <a:avLst/>
                <a:gdLst/>
                <a:ahLst/>
                <a:cxnLst/>
                <a:rect l="l" t="t" r="r" b="b"/>
                <a:pathLst>
                  <a:path w="2373" h="2374" extrusionOk="0">
                    <a:moveTo>
                      <a:pt x="1186" y="0"/>
                    </a:moveTo>
                    <a:cubicBezTo>
                      <a:pt x="531" y="0"/>
                      <a:pt x="1" y="532"/>
                      <a:pt x="1" y="1187"/>
                    </a:cubicBezTo>
                    <a:cubicBezTo>
                      <a:pt x="1" y="1842"/>
                      <a:pt x="531" y="2374"/>
                      <a:pt x="1186" y="2374"/>
                    </a:cubicBezTo>
                    <a:cubicBezTo>
                      <a:pt x="1841" y="2374"/>
                      <a:pt x="2372" y="1842"/>
                      <a:pt x="2372" y="1187"/>
                    </a:cubicBezTo>
                    <a:cubicBezTo>
                      <a:pt x="2372" y="532"/>
                      <a:pt x="1841" y="0"/>
                      <a:pt x="1186" y="0"/>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 name="Google Shape;622;p42"/>
              <p:cNvSpPr/>
              <p:nvPr/>
            </p:nvSpPr>
            <p:spPr>
              <a:xfrm>
                <a:off x="3926750" y="1764925"/>
                <a:ext cx="115225" cy="98700"/>
              </a:xfrm>
              <a:custGeom>
                <a:avLst/>
                <a:gdLst/>
                <a:ahLst/>
                <a:cxnLst/>
                <a:rect l="l" t="t" r="r" b="b"/>
                <a:pathLst>
                  <a:path w="4609" h="3948" extrusionOk="0">
                    <a:moveTo>
                      <a:pt x="4056" y="1"/>
                    </a:moveTo>
                    <a:lnTo>
                      <a:pt x="3621" y="121"/>
                    </a:lnTo>
                    <a:cubicBezTo>
                      <a:pt x="4103" y="1865"/>
                      <a:pt x="4079" y="2981"/>
                      <a:pt x="3554" y="3348"/>
                    </a:cubicBezTo>
                    <a:cubicBezTo>
                      <a:pt x="3402" y="3452"/>
                      <a:pt x="3210" y="3497"/>
                      <a:pt x="2996" y="3497"/>
                    </a:cubicBezTo>
                    <a:cubicBezTo>
                      <a:pt x="2096" y="3497"/>
                      <a:pt x="787" y="2712"/>
                      <a:pt x="265" y="2336"/>
                    </a:cubicBezTo>
                    <a:lnTo>
                      <a:pt x="0" y="2702"/>
                    </a:lnTo>
                    <a:cubicBezTo>
                      <a:pt x="212" y="2856"/>
                      <a:pt x="1773" y="3948"/>
                      <a:pt x="2993" y="3948"/>
                    </a:cubicBezTo>
                    <a:cubicBezTo>
                      <a:pt x="3296" y="3948"/>
                      <a:pt x="3576" y="3882"/>
                      <a:pt x="3811" y="3717"/>
                    </a:cubicBezTo>
                    <a:cubicBezTo>
                      <a:pt x="4529" y="3218"/>
                      <a:pt x="4609" y="2002"/>
                      <a:pt x="4056" y="1"/>
                    </a:cubicBezTo>
                    <a:close/>
                  </a:path>
                </a:pathLst>
              </a:custGeom>
              <a:solidFill>
                <a:srgbClr val="FFFAF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 name="Google Shape;623;p42"/>
              <p:cNvSpPr/>
              <p:nvPr/>
            </p:nvSpPr>
            <p:spPr>
              <a:xfrm>
                <a:off x="3735225" y="1716500"/>
                <a:ext cx="99950" cy="99950"/>
              </a:xfrm>
              <a:custGeom>
                <a:avLst/>
                <a:gdLst/>
                <a:ahLst/>
                <a:cxnLst/>
                <a:rect l="l" t="t" r="r" b="b"/>
                <a:pathLst>
                  <a:path w="3998" h="3998" extrusionOk="0">
                    <a:moveTo>
                      <a:pt x="1999" y="0"/>
                    </a:moveTo>
                    <a:cubicBezTo>
                      <a:pt x="896" y="0"/>
                      <a:pt x="1" y="894"/>
                      <a:pt x="1" y="1999"/>
                    </a:cubicBezTo>
                    <a:cubicBezTo>
                      <a:pt x="1" y="3102"/>
                      <a:pt x="896" y="3997"/>
                      <a:pt x="1999" y="3997"/>
                    </a:cubicBezTo>
                    <a:cubicBezTo>
                      <a:pt x="3103" y="3997"/>
                      <a:pt x="3998" y="3102"/>
                      <a:pt x="3998" y="1999"/>
                    </a:cubicBezTo>
                    <a:cubicBezTo>
                      <a:pt x="3998" y="894"/>
                      <a:pt x="3103" y="0"/>
                      <a:pt x="1999" y="0"/>
                    </a:cubicBezTo>
                    <a:close/>
                  </a:path>
                </a:pathLst>
              </a:custGeom>
              <a:solidFill>
                <a:srgbClr val="E86F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 name="Google Shape;624;p42"/>
              <p:cNvSpPr/>
              <p:nvPr/>
            </p:nvSpPr>
            <p:spPr>
              <a:xfrm>
                <a:off x="3981550" y="1570375"/>
                <a:ext cx="99950" cy="99950"/>
              </a:xfrm>
              <a:custGeom>
                <a:avLst/>
                <a:gdLst/>
                <a:ahLst/>
                <a:cxnLst/>
                <a:rect l="l" t="t" r="r" b="b"/>
                <a:pathLst>
                  <a:path w="3998" h="3998" extrusionOk="0">
                    <a:moveTo>
                      <a:pt x="1999" y="1"/>
                    </a:moveTo>
                    <a:cubicBezTo>
                      <a:pt x="896" y="1"/>
                      <a:pt x="1" y="896"/>
                      <a:pt x="1" y="1999"/>
                    </a:cubicBezTo>
                    <a:cubicBezTo>
                      <a:pt x="1" y="3104"/>
                      <a:pt x="896" y="3997"/>
                      <a:pt x="1999" y="3997"/>
                    </a:cubicBezTo>
                    <a:cubicBezTo>
                      <a:pt x="3102" y="3997"/>
                      <a:pt x="3997" y="3104"/>
                      <a:pt x="3997" y="1999"/>
                    </a:cubicBezTo>
                    <a:cubicBezTo>
                      <a:pt x="3997" y="896"/>
                      <a:pt x="3102" y="1"/>
                      <a:pt x="1999" y="1"/>
                    </a:cubicBezTo>
                    <a:close/>
                  </a:path>
                </a:pathLst>
              </a:custGeom>
              <a:solidFill>
                <a:srgbClr val="E86F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 name="Google Shape;625;p42"/>
              <p:cNvSpPr/>
              <p:nvPr/>
            </p:nvSpPr>
            <p:spPr>
              <a:xfrm>
                <a:off x="3644125" y="1535800"/>
                <a:ext cx="100875" cy="79775"/>
              </a:xfrm>
              <a:custGeom>
                <a:avLst/>
                <a:gdLst/>
                <a:ahLst/>
                <a:cxnLst/>
                <a:rect l="l" t="t" r="r" b="b"/>
                <a:pathLst>
                  <a:path w="4035" h="3191" extrusionOk="0">
                    <a:moveTo>
                      <a:pt x="2634" y="0"/>
                    </a:moveTo>
                    <a:cubicBezTo>
                      <a:pt x="2140" y="0"/>
                      <a:pt x="1571" y="225"/>
                      <a:pt x="1088" y="655"/>
                    </a:cubicBezTo>
                    <a:cubicBezTo>
                      <a:pt x="258" y="1393"/>
                      <a:pt x="0" y="2460"/>
                      <a:pt x="514" y="3036"/>
                    </a:cubicBezTo>
                    <a:cubicBezTo>
                      <a:pt x="610" y="3143"/>
                      <a:pt x="693" y="3190"/>
                      <a:pt x="771" y="3190"/>
                    </a:cubicBezTo>
                    <a:cubicBezTo>
                      <a:pt x="1110" y="3190"/>
                      <a:pt x="1342" y="2300"/>
                      <a:pt x="2018" y="1697"/>
                    </a:cubicBezTo>
                    <a:cubicBezTo>
                      <a:pt x="2847" y="959"/>
                      <a:pt x="4034" y="935"/>
                      <a:pt x="3520" y="359"/>
                    </a:cubicBezTo>
                    <a:cubicBezTo>
                      <a:pt x="3305" y="117"/>
                      <a:pt x="2989" y="0"/>
                      <a:pt x="2634" y="0"/>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 name="Google Shape;626;p42"/>
              <p:cNvSpPr/>
              <p:nvPr/>
            </p:nvSpPr>
            <p:spPr>
              <a:xfrm>
                <a:off x="3825275" y="1416275"/>
                <a:ext cx="106625" cy="69200"/>
              </a:xfrm>
              <a:custGeom>
                <a:avLst/>
                <a:gdLst/>
                <a:ahLst/>
                <a:cxnLst/>
                <a:rect l="l" t="t" r="r" b="b"/>
                <a:pathLst>
                  <a:path w="4265" h="2768" extrusionOk="0">
                    <a:moveTo>
                      <a:pt x="2705" y="0"/>
                    </a:moveTo>
                    <a:cubicBezTo>
                      <a:pt x="2307" y="0"/>
                      <a:pt x="1865" y="116"/>
                      <a:pt x="1446" y="352"/>
                    </a:cubicBezTo>
                    <a:cubicBezTo>
                      <a:pt x="477" y="898"/>
                      <a:pt x="0" y="1886"/>
                      <a:pt x="380" y="2559"/>
                    </a:cubicBezTo>
                    <a:cubicBezTo>
                      <a:pt x="463" y="2706"/>
                      <a:pt x="548" y="2767"/>
                      <a:pt x="639" y="2767"/>
                    </a:cubicBezTo>
                    <a:cubicBezTo>
                      <a:pt x="964" y="2767"/>
                      <a:pt x="1377" y="1995"/>
                      <a:pt x="2131" y="1569"/>
                    </a:cubicBezTo>
                    <a:cubicBezTo>
                      <a:pt x="3100" y="1023"/>
                      <a:pt x="4264" y="1252"/>
                      <a:pt x="3885" y="579"/>
                    </a:cubicBezTo>
                    <a:cubicBezTo>
                      <a:pt x="3670" y="198"/>
                      <a:pt x="3225" y="0"/>
                      <a:pt x="2705" y="0"/>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 name="Google Shape;627;p42"/>
              <p:cNvSpPr/>
              <p:nvPr/>
            </p:nvSpPr>
            <p:spPr>
              <a:xfrm>
                <a:off x="2104325" y="808200"/>
                <a:ext cx="3821575" cy="4645150"/>
              </a:xfrm>
              <a:custGeom>
                <a:avLst/>
                <a:gdLst/>
                <a:ahLst/>
                <a:cxnLst/>
                <a:rect l="l" t="t" r="r" b="b"/>
                <a:pathLst>
                  <a:path w="152863" h="185806" extrusionOk="0">
                    <a:moveTo>
                      <a:pt x="15983" y="1"/>
                    </a:moveTo>
                    <a:cubicBezTo>
                      <a:pt x="11249" y="1"/>
                      <a:pt x="5740" y="4195"/>
                      <a:pt x="5740" y="4195"/>
                    </a:cubicBezTo>
                    <a:cubicBezTo>
                      <a:pt x="1458" y="6765"/>
                      <a:pt x="1" y="45906"/>
                      <a:pt x="8790" y="74709"/>
                    </a:cubicBezTo>
                    <a:cubicBezTo>
                      <a:pt x="13112" y="88864"/>
                      <a:pt x="29817" y="112619"/>
                      <a:pt x="31112" y="115402"/>
                    </a:cubicBezTo>
                    <a:cubicBezTo>
                      <a:pt x="32409" y="118187"/>
                      <a:pt x="27106" y="185805"/>
                      <a:pt x="27106" y="185805"/>
                    </a:cubicBezTo>
                    <a:lnTo>
                      <a:pt x="115170" y="185805"/>
                    </a:lnTo>
                    <a:cubicBezTo>
                      <a:pt x="114236" y="182191"/>
                      <a:pt x="108841" y="124238"/>
                      <a:pt x="107965" y="117589"/>
                    </a:cubicBezTo>
                    <a:cubicBezTo>
                      <a:pt x="107091" y="110941"/>
                      <a:pt x="117911" y="105003"/>
                      <a:pt x="135981" y="86417"/>
                    </a:cubicBezTo>
                    <a:cubicBezTo>
                      <a:pt x="152862" y="69054"/>
                      <a:pt x="145920" y="8262"/>
                      <a:pt x="143661" y="3293"/>
                    </a:cubicBezTo>
                    <a:cubicBezTo>
                      <a:pt x="142568" y="886"/>
                      <a:pt x="140838" y="69"/>
                      <a:pt x="138722" y="69"/>
                    </a:cubicBezTo>
                    <a:cubicBezTo>
                      <a:pt x="136469" y="69"/>
                      <a:pt x="133778" y="995"/>
                      <a:pt x="130950" y="1916"/>
                    </a:cubicBezTo>
                    <a:cubicBezTo>
                      <a:pt x="125466" y="3703"/>
                      <a:pt x="127850" y="3293"/>
                      <a:pt x="126494" y="36228"/>
                    </a:cubicBezTo>
                    <a:cubicBezTo>
                      <a:pt x="125139" y="69163"/>
                      <a:pt x="101957" y="82243"/>
                      <a:pt x="93253" y="83287"/>
                    </a:cubicBezTo>
                    <a:cubicBezTo>
                      <a:pt x="91516" y="83495"/>
                      <a:pt x="88537" y="83621"/>
                      <a:pt x="84825" y="83621"/>
                    </a:cubicBezTo>
                    <a:cubicBezTo>
                      <a:pt x="69936" y="83621"/>
                      <a:pt x="43244" y="81593"/>
                      <a:pt x="37496" y="74709"/>
                    </a:cubicBezTo>
                    <a:cubicBezTo>
                      <a:pt x="22004" y="56148"/>
                      <a:pt x="24395" y="4646"/>
                      <a:pt x="19488" y="1056"/>
                    </a:cubicBezTo>
                    <a:cubicBezTo>
                      <a:pt x="18455" y="300"/>
                      <a:pt x="17246" y="1"/>
                      <a:pt x="15983" y="1"/>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 name="Google Shape;628;p42"/>
              <p:cNvSpPr/>
              <p:nvPr/>
            </p:nvSpPr>
            <p:spPr>
              <a:xfrm>
                <a:off x="2986850" y="2537525"/>
                <a:ext cx="1473400" cy="709250"/>
              </a:xfrm>
              <a:custGeom>
                <a:avLst/>
                <a:gdLst/>
                <a:ahLst/>
                <a:cxnLst/>
                <a:rect l="l" t="t" r="r" b="b"/>
                <a:pathLst>
                  <a:path w="58936" h="28370" extrusionOk="0">
                    <a:moveTo>
                      <a:pt x="16755" y="0"/>
                    </a:moveTo>
                    <a:cubicBezTo>
                      <a:pt x="7419" y="0"/>
                      <a:pt x="1" y="20857"/>
                      <a:pt x="26541" y="27182"/>
                    </a:cubicBezTo>
                    <a:cubicBezTo>
                      <a:pt x="30008" y="28008"/>
                      <a:pt x="33182" y="28370"/>
                      <a:pt x="36068" y="28370"/>
                    </a:cubicBezTo>
                    <a:cubicBezTo>
                      <a:pt x="51791" y="28370"/>
                      <a:pt x="58935" y="17621"/>
                      <a:pt x="58150" y="12687"/>
                    </a:cubicBezTo>
                    <a:cubicBezTo>
                      <a:pt x="57466" y="8381"/>
                      <a:pt x="51826" y="4542"/>
                      <a:pt x="46426" y="4542"/>
                    </a:cubicBezTo>
                    <a:cubicBezTo>
                      <a:pt x="44501" y="4542"/>
                      <a:pt x="42606" y="5030"/>
                      <a:pt x="40977" y="6158"/>
                    </a:cubicBezTo>
                    <a:cubicBezTo>
                      <a:pt x="39358" y="7280"/>
                      <a:pt x="37526" y="7727"/>
                      <a:pt x="35631" y="7727"/>
                    </a:cubicBezTo>
                    <a:cubicBezTo>
                      <a:pt x="28114" y="7727"/>
                      <a:pt x="19617" y="679"/>
                      <a:pt x="19617" y="679"/>
                    </a:cubicBezTo>
                    <a:cubicBezTo>
                      <a:pt x="18666" y="214"/>
                      <a:pt x="17701" y="0"/>
                      <a:pt x="16755" y="0"/>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 name="Google Shape;629;p42"/>
              <p:cNvSpPr/>
              <p:nvPr/>
            </p:nvSpPr>
            <p:spPr>
              <a:xfrm>
                <a:off x="1950200" y="2675900"/>
                <a:ext cx="1882150" cy="2408025"/>
              </a:xfrm>
              <a:custGeom>
                <a:avLst/>
                <a:gdLst/>
                <a:ahLst/>
                <a:cxnLst/>
                <a:rect l="l" t="t" r="r" b="b"/>
                <a:pathLst>
                  <a:path w="75286" h="96321" extrusionOk="0">
                    <a:moveTo>
                      <a:pt x="60649" y="0"/>
                    </a:moveTo>
                    <a:cubicBezTo>
                      <a:pt x="59754" y="0"/>
                      <a:pt x="59018" y="522"/>
                      <a:pt x="58539" y="1770"/>
                    </a:cubicBezTo>
                    <a:cubicBezTo>
                      <a:pt x="55994" y="8396"/>
                      <a:pt x="50890" y="35200"/>
                      <a:pt x="25591" y="49205"/>
                    </a:cubicBezTo>
                    <a:cubicBezTo>
                      <a:pt x="291" y="63210"/>
                      <a:pt x="744" y="82636"/>
                      <a:pt x="744" y="82636"/>
                    </a:cubicBezTo>
                    <a:cubicBezTo>
                      <a:pt x="0" y="87727"/>
                      <a:pt x="13270" y="96321"/>
                      <a:pt x="21280" y="96321"/>
                    </a:cubicBezTo>
                    <a:cubicBezTo>
                      <a:pt x="21842" y="96321"/>
                      <a:pt x="22378" y="96278"/>
                      <a:pt x="22882" y="96190"/>
                    </a:cubicBezTo>
                    <a:cubicBezTo>
                      <a:pt x="30560" y="94833"/>
                      <a:pt x="28169" y="71341"/>
                      <a:pt x="52206" y="58241"/>
                    </a:cubicBezTo>
                    <a:cubicBezTo>
                      <a:pt x="73903" y="46414"/>
                      <a:pt x="75285" y="16226"/>
                      <a:pt x="73082" y="12612"/>
                    </a:cubicBezTo>
                    <a:cubicBezTo>
                      <a:pt x="71293" y="9679"/>
                      <a:pt x="64503" y="0"/>
                      <a:pt x="60649" y="0"/>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 name="Google Shape;630;p42"/>
              <p:cNvSpPr/>
              <p:nvPr/>
            </p:nvSpPr>
            <p:spPr>
              <a:xfrm>
                <a:off x="2436075" y="316075"/>
                <a:ext cx="77500" cy="310550"/>
              </a:xfrm>
              <a:custGeom>
                <a:avLst/>
                <a:gdLst/>
                <a:ahLst/>
                <a:cxnLst/>
                <a:rect l="l" t="t" r="r" b="b"/>
                <a:pathLst>
                  <a:path w="3100" h="12422" extrusionOk="0">
                    <a:moveTo>
                      <a:pt x="2585" y="0"/>
                    </a:moveTo>
                    <a:cubicBezTo>
                      <a:pt x="1769" y="0"/>
                      <a:pt x="1" y="2317"/>
                      <a:pt x="524" y="5998"/>
                    </a:cubicBezTo>
                    <a:cubicBezTo>
                      <a:pt x="1086" y="9958"/>
                      <a:pt x="1520" y="12421"/>
                      <a:pt x="2160" y="12421"/>
                    </a:cubicBezTo>
                    <a:cubicBezTo>
                      <a:pt x="2363" y="12421"/>
                      <a:pt x="2586" y="12175"/>
                      <a:pt x="2841" y="11651"/>
                    </a:cubicBezTo>
                    <a:cubicBezTo>
                      <a:pt x="2841" y="11651"/>
                      <a:pt x="2111" y="4241"/>
                      <a:pt x="2875" y="1274"/>
                    </a:cubicBezTo>
                    <a:cubicBezTo>
                      <a:pt x="3100" y="402"/>
                      <a:pt x="2925" y="0"/>
                      <a:pt x="2585" y="0"/>
                    </a:cubicBezTo>
                    <a:close/>
                  </a:path>
                </a:pathLst>
              </a:custGeom>
              <a:solidFill>
                <a:srgbClr val="F49B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 name="Google Shape;631;p42"/>
              <p:cNvSpPr/>
              <p:nvPr/>
            </p:nvSpPr>
            <p:spPr>
              <a:xfrm>
                <a:off x="2295250" y="406125"/>
                <a:ext cx="106875" cy="56700"/>
              </a:xfrm>
              <a:custGeom>
                <a:avLst/>
                <a:gdLst/>
                <a:ahLst/>
                <a:cxnLst/>
                <a:rect l="l" t="t" r="r" b="b"/>
                <a:pathLst>
                  <a:path w="4275" h="2268" extrusionOk="0">
                    <a:moveTo>
                      <a:pt x="4185" y="1"/>
                    </a:moveTo>
                    <a:cubicBezTo>
                      <a:pt x="332" y="780"/>
                      <a:pt x="24" y="2045"/>
                      <a:pt x="0" y="2188"/>
                    </a:cubicBezTo>
                    <a:lnTo>
                      <a:pt x="446" y="2268"/>
                    </a:lnTo>
                    <a:cubicBezTo>
                      <a:pt x="449" y="2255"/>
                      <a:pt x="742" y="1158"/>
                      <a:pt x="4274" y="444"/>
                    </a:cubicBezTo>
                    <a:lnTo>
                      <a:pt x="4185" y="1"/>
                    </a:ln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 name="Google Shape;632;p42"/>
              <p:cNvSpPr/>
              <p:nvPr/>
            </p:nvSpPr>
            <p:spPr>
              <a:xfrm>
                <a:off x="2058775" y="4231875"/>
                <a:ext cx="693150" cy="587875"/>
              </a:xfrm>
              <a:custGeom>
                <a:avLst/>
                <a:gdLst/>
                <a:ahLst/>
                <a:cxnLst/>
                <a:rect l="l" t="t" r="r" b="b"/>
                <a:pathLst>
                  <a:path w="27726" h="23515" extrusionOk="0">
                    <a:moveTo>
                      <a:pt x="5033" y="0"/>
                    </a:moveTo>
                    <a:cubicBezTo>
                      <a:pt x="5033" y="0"/>
                      <a:pt x="1765" y="3557"/>
                      <a:pt x="1" y="7571"/>
                    </a:cubicBezTo>
                    <a:cubicBezTo>
                      <a:pt x="1" y="7571"/>
                      <a:pt x="4619" y="20458"/>
                      <a:pt x="25360" y="23515"/>
                    </a:cubicBezTo>
                    <a:cubicBezTo>
                      <a:pt x="25360" y="23515"/>
                      <a:pt x="26809" y="19802"/>
                      <a:pt x="27725" y="17919"/>
                    </a:cubicBezTo>
                    <a:cubicBezTo>
                      <a:pt x="27725" y="17919"/>
                      <a:pt x="8681" y="10218"/>
                      <a:pt x="5033" y="0"/>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 name="Google Shape;633;p42"/>
              <p:cNvSpPr/>
              <p:nvPr/>
            </p:nvSpPr>
            <p:spPr>
              <a:xfrm>
                <a:off x="2446775" y="3906000"/>
                <a:ext cx="608875" cy="549500"/>
              </a:xfrm>
              <a:custGeom>
                <a:avLst/>
                <a:gdLst/>
                <a:ahLst/>
                <a:cxnLst/>
                <a:rect l="l" t="t" r="r" b="b"/>
                <a:pathLst>
                  <a:path w="24355" h="21980" extrusionOk="0">
                    <a:moveTo>
                      <a:pt x="5728" y="1"/>
                    </a:moveTo>
                    <a:cubicBezTo>
                      <a:pt x="5728" y="1"/>
                      <a:pt x="1421" y="2536"/>
                      <a:pt x="0" y="3551"/>
                    </a:cubicBezTo>
                    <a:cubicBezTo>
                      <a:pt x="0" y="3551"/>
                      <a:pt x="4535" y="17431"/>
                      <a:pt x="17414" y="21980"/>
                    </a:cubicBezTo>
                    <a:cubicBezTo>
                      <a:pt x="17414" y="21980"/>
                      <a:pt x="24112" y="14701"/>
                      <a:pt x="24354" y="14496"/>
                    </a:cubicBezTo>
                    <a:cubicBezTo>
                      <a:pt x="24354" y="14496"/>
                      <a:pt x="8585" y="7078"/>
                      <a:pt x="5728" y="1"/>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 name="Google Shape;634;p42"/>
              <p:cNvSpPr/>
              <p:nvPr/>
            </p:nvSpPr>
            <p:spPr>
              <a:xfrm>
                <a:off x="2882125" y="3532025"/>
                <a:ext cx="595175" cy="565125"/>
              </a:xfrm>
              <a:custGeom>
                <a:avLst/>
                <a:gdLst/>
                <a:ahLst/>
                <a:cxnLst/>
                <a:rect l="l" t="t" r="r" b="b"/>
                <a:pathLst>
                  <a:path w="23807" h="22605" extrusionOk="0">
                    <a:moveTo>
                      <a:pt x="5931" y="1"/>
                    </a:moveTo>
                    <a:lnTo>
                      <a:pt x="0" y="6449"/>
                    </a:lnTo>
                    <a:cubicBezTo>
                      <a:pt x="0" y="6449"/>
                      <a:pt x="8695" y="18050"/>
                      <a:pt x="17254" y="22604"/>
                    </a:cubicBezTo>
                    <a:cubicBezTo>
                      <a:pt x="17254" y="22604"/>
                      <a:pt x="23127" y="17872"/>
                      <a:pt x="23806" y="17137"/>
                    </a:cubicBezTo>
                    <a:cubicBezTo>
                      <a:pt x="23806" y="17137"/>
                      <a:pt x="8637" y="6875"/>
                      <a:pt x="5931" y="1"/>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 name="Google Shape;635;p42"/>
              <p:cNvSpPr/>
              <p:nvPr/>
            </p:nvSpPr>
            <p:spPr>
              <a:xfrm>
                <a:off x="5427675" y="370225"/>
                <a:ext cx="496050" cy="391775"/>
              </a:xfrm>
              <a:custGeom>
                <a:avLst/>
                <a:gdLst/>
                <a:ahLst/>
                <a:cxnLst/>
                <a:rect l="l" t="t" r="r" b="b"/>
                <a:pathLst>
                  <a:path w="19842" h="15671" extrusionOk="0">
                    <a:moveTo>
                      <a:pt x="14164" y="0"/>
                    </a:moveTo>
                    <a:cubicBezTo>
                      <a:pt x="13319" y="0"/>
                      <a:pt x="12010" y="6924"/>
                      <a:pt x="3472" y="8839"/>
                    </a:cubicBezTo>
                    <a:cubicBezTo>
                      <a:pt x="3472" y="8839"/>
                      <a:pt x="1" y="15671"/>
                      <a:pt x="3992" y="15671"/>
                    </a:cubicBezTo>
                    <a:cubicBezTo>
                      <a:pt x="4382" y="15671"/>
                      <a:pt x="4844" y="15605"/>
                      <a:pt x="5387" y="15462"/>
                    </a:cubicBezTo>
                    <a:cubicBezTo>
                      <a:pt x="5387" y="15462"/>
                      <a:pt x="11842" y="13600"/>
                      <a:pt x="15689" y="9361"/>
                    </a:cubicBezTo>
                    <a:cubicBezTo>
                      <a:pt x="17783" y="7054"/>
                      <a:pt x="19842" y="3751"/>
                      <a:pt x="19227" y="3751"/>
                    </a:cubicBezTo>
                    <a:cubicBezTo>
                      <a:pt x="19176" y="3751"/>
                      <a:pt x="19107" y="3774"/>
                      <a:pt x="19019" y="3821"/>
                    </a:cubicBezTo>
                    <a:cubicBezTo>
                      <a:pt x="17450" y="4661"/>
                      <a:pt x="13569" y="9264"/>
                      <a:pt x="13475" y="9264"/>
                    </a:cubicBezTo>
                    <a:cubicBezTo>
                      <a:pt x="13475" y="9264"/>
                      <a:pt x="13475" y="9264"/>
                      <a:pt x="13475" y="9264"/>
                    </a:cubicBezTo>
                    <a:cubicBezTo>
                      <a:pt x="13398" y="9241"/>
                      <a:pt x="18480" y="3741"/>
                      <a:pt x="16391" y="1084"/>
                    </a:cubicBezTo>
                    <a:cubicBezTo>
                      <a:pt x="16362" y="1048"/>
                      <a:pt x="16335" y="1031"/>
                      <a:pt x="16308" y="1031"/>
                    </a:cubicBezTo>
                    <a:cubicBezTo>
                      <a:pt x="15905" y="1031"/>
                      <a:pt x="15501" y="4860"/>
                      <a:pt x="11089" y="8071"/>
                    </a:cubicBezTo>
                    <a:cubicBezTo>
                      <a:pt x="11056" y="8094"/>
                      <a:pt x="11036" y="8106"/>
                      <a:pt x="11025" y="8106"/>
                    </a:cubicBezTo>
                    <a:cubicBezTo>
                      <a:pt x="10795" y="8106"/>
                      <a:pt x="16002" y="2274"/>
                      <a:pt x="14341" y="112"/>
                    </a:cubicBezTo>
                    <a:cubicBezTo>
                      <a:pt x="14283" y="36"/>
                      <a:pt x="14224" y="0"/>
                      <a:pt x="14164" y="0"/>
                    </a:cubicBezTo>
                    <a:close/>
                  </a:path>
                </a:pathLst>
              </a:custGeom>
              <a:solidFill>
                <a:srgbClr val="F49B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 name="Google Shape;636;p42"/>
              <p:cNvSpPr/>
              <p:nvPr/>
            </p:nvSpPr>
            <p:spPr>
              <a:xfrm>
                <a:off x="5668625" y="555325"/>
                <a:ext cx="106775" cy="70925"/>
              </a:xfrm>
              <a:custGeom>
                <a:avLst/>
                <a:gdLst/>
                <a:ahLst/>
                <a:cxnLst/>
                <a:rect l="l" t="t" r="r" b="b"/>
                <a:pathLst>
                  <a:path w="4271" h="2837" extrusionOk="0">
                    <a:moveTo>
                      <a:pt x="130" y="1"/>
                    </a:moveTo>
                    <a:lnTo>
                      <a:pt x="0" y="433"/>
                    </a:lnTo>
                    <a:cubicBezTo>
                      <a:pt x="1100" y="764"/>
                      <a:pt x="3978" y="2817"/>
                      <a:pt x="4008" y="2836"/>
                    </a:cubicBezTo>
                    <a:lnTo>
                      <a:pt x="4271" y="2468"/>
                    </a:lnTo>
                    <a:cubicBezTo>
                      <a:pt x="4149" y="2383"/>
                      <a:pt x="1302" y="353"/>
                      <a:pt x="130" y="1"/>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 name="Google Shape;637;p42"/>
              <p:cNvSpPr/>
              <p:nvPr/>
            </p:nvSpPr>
            <p:spPr>
              <a:xfrm>
                <a:off x="3179700" y="3130750"/>
                <a:ext cx="567925" cy="513300"/>
              </a:xfrm>
              <a:custGeom>
                <a:avLst/>
                <a:gdLst/>
                <a:ahLst/>
                <a:cxnLst/>
                <a:rect l="l" t="t" r="r" b="b"/>
                <a:pathLst>
                  <a:path w="22717" h="20532" extrusionOk="0">
                    <a:moveTo>
                      <a:pt x="3557" y="0"/>
                    </a:moveTo>
                    <a:lnTo>
                      <a:pt x="1" y="7153"/>
                    </a:lnTo>
                    <a:cubicBezTo>
                      <a:pt x="1" y="7153"/>
                      <a:pt x="11695" y="19957"/>
                      <a:pt x="20110" y="20532"/>
                    </a:cubicBezTo>
                    <a:cubicBezTo>
                      <a:pt x="20110" y="20532"/>
                      <a:pt x="22086" y="15621"/>
                      <a:pt x="22717" y="13107"/>
                    </a:cubicBezTo>
                    <a:cubicBezTo>
                      <a:pt x="22717" y="13107"/>
                      <a:pt x="5242" y="3965"/>
                      <a:pt x="3557" y="0"/>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 name="Google Shape;638;p42"/>
              <p:cNvSpPr/>
              <p:nvPr/>
            </p:nvSpPr>
            <p:spPr>
              <a:xfrm>
                <a:off x="3481550" y="1189675"/>
                <a:ext cx="270575" cy="119250"/>
              </a:xfrm>
              <a:custGeom>
                <a:avLst/>
                <a:gdLst/>
                <a:ahLst/>
                <a:cxnLst/>
                <a:rect l="l" t="t" r="r" b="b"/>
                <a:pathLst>
                  <a:path w="10823" h="4770" extrusionOk="0">
                    <a:moveTo>
                      <a:pt x="2991" y="0"/>
                    </a:moveTo>
                    <a:cubicBezTo>
                      <a:pt x="2030" y="0"/>
                      <a:pt x="1024" y="216"/>
                      <a:pt x="1" y="743"/>
                    </a:cubicBezTo>
                    <a:lnTo>
                      <a:pt x="207" y="1144"/>
                    </a:lnTo>
                    <a:cubicBezTo>
                      <a:pt x="1157" y="656"/>
                      <a:pt x="2092" y="456"/>
                      <a:pt x="2988" y="456"/>
                    </a:cubicBezTo>
                    <a:cubicBezTo>
                      <a:pt x="7120" y="456"/>
                      <a:pt x="10422" y="4716"/>
                      <a:pt x="10462" y="4769"/>
                    </a:cubicBezTo>
                    <a:lnTo>
                      <a:pt x="10822" y="4495"/>
                    </a:lnTo>
                    <a:cubicBezTo>
                      <a:pt x="10781" y="4440"/>
                      <a:pt x="7346" y="0"/>
                      <a:pt x="2991" y="0"/>
                    </a:cubicBezTo>
                    <a:close/>
                  </a:path>
                </a:pathLst>
              </a:custGeom>
              <a:solidFill>
                <a:srgbClr val="8439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 name="Google Shape;639;p42"/>
              <p:cNvSpPr/>
              <p:nvPr/>
            </p:nvSpPr>
            <p:spPr>
              <a:xfrm>
                <a:off x="3256725" y="1342825"/>
                <a:ext cx="377925" cy="180450"/>
              </a:xfrm>
              <a:custGeom>
                <a:avLst/>
                <a:gdLst/>
                <a:ahLst/>
                <a:cxnLst/>
                <a:rect l="l" t="t" r="r" b="b"/>
                <a:pathLst>
                  <a:path w="15117" h="7218" extrusionOk="0">
                    <a:moveTo>
                      <a:pt x="15114" y="1"/>
                    </a:moveTo>
                    <a:cubicBezTo>
                      <a:pt x="15016" y="3"/>
                      <a:pt x="5476" y="164"/>
                      <a:pt x="1" y="6934"/>
                    </a:cubicBezTo>
                    <a:lnTo>
                      <a:pt x="352" y="7218"/>
                    </a:lnTo>
                    <a:cubicBezTo>
                      <a:pt x="5692" y="616"/>
                      <a:pt x="15022" y="454"/>
                      <a:pt x="15117" y="454"/>
                    </a:cubicBezTo>
                    <a:lnTo>
                      <a:pt x="15114" y="1"/>
                    </a:lnTo>
                    <a:close/>
                  </a:path>
                </a:pathLst>
              </a:custGeom>
              <a:solidFill>
                <a:srgbClr val="8439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 name="Google Shape;640;p42"/>
              <p:cNvSpPr/>
              <p:nvPr/>
            </p:nvSpPr>
            <p:spPr>
              <a:xfrm>
                <a:off x="3268375" y="1492275"/>
                <a:ext cx="243150" cy="523075"/>
              </a:xfrm>
              <a:custGeom>
                <a:avLst/>
                <a:gdLst/>
                <a:ahLst/>
                <a:cxnLst/>
                <a:rect l="l" t="t" r="r" b="b"/>
                <a:pathLst>
                  <a:path w="9726" h="20923" extrusionOk="0">
                    <a:moveTo>
                      <a:pt x="8902" y="1"/>
                    </a:moveTo>
                    <a:cubicBezTo>
                      <a:pt x="8856" y="7"/>
                      <a:pt x="4126" y="646"/>
                      <a:pt x="1477" y="6212"/>
                    </a:cubicBezTo>
                    <a:cubicBezTo>
                      <a:pt x="1" y="9317"/>
                      <a:pt x="1283" y="10591"/>
                      <a:pt x="2524" y="11823"/>
                    </a:cubicBezTo>
                    <a:cubicBezTo>
                      <a:pt x="3584" y="12876"/>
                      <a:pt x="4587" y="13871"/>
                      <a:pt x="4087" y="16042"/>
                    </a:cubicBezTo>
                    <a:cubicBezTo>
                      <a:pt x="3729" y="17599"/>
                      <a:pt x="3876" y="18800"/>
                      <a:pt x="4524" y="19608"/>
                    </a:cubicBezTo>
                    <a:cubicBezTo>
                      <a:pt x="5493" y="20814"/>
                      <a:pt x="7319" y="20923"/>
                      <a:pt x="8816" y="20923"/>
                    </a:cubicBezTo>
                    <a:cubicBezTo>
                      <a:pt x="8987" y="20923"/>
                      <a:pt x="9157" y="20923"/>
                      <a:pt x="9317" y="20920"/>
                    </a:cubicBezTo>
                    <a:lnTo>
                      <a:pt x="9725" y="20918"/>
                    </a:lnTo>
                    <a:lnTo>
                      <a:pt x="9725" y="20466"/>
                    </a:lnTo>
                    <a:lnTo>
                      <a:pt x="9314" y="20470"/>
                    </a:lnTo>
                    <a:cubicBezTo>
                      <a:pt x="9156" y="20471"/>
                      <a:pt x="8992" y="20472"/>
                      <a:pt x="8825" y="20472"/>
                    </a:cubicBezTo>
                    <a:cubicBezTo>
                      <a:pt x="7415" y="20472"/>
                      <a:pt x="5718" y="20374"/>
                      <a:pt x="4877" y="19325"/>
                    </a:cubicBezTo>
                    <a:cubicBezTo>
                      <a:pt x="4318" y="18630"/>
                      <a:pt x="4201" y="17559"/>
                      <a:pt x="4526" y="16143"/>
                    </a:cubicBezTo>
                    <a:cubicBezTo>
                      <a:pt x="5083" y="13728"/>
                      <a:pt x="3894" y="12545"/>
                      <a:pt x="2843" y="11503"/>
                    </a:cubicBezTo>
                    <a:cubicBezTo>
                      <a:pt x="1610" y="10279"/>
                      <a:pt x="545" y="9221"/>
                      <a:pt x="1886" y="6407"/>
                    </a:cubicBezTo>
                    <a:cubicBezTo>
                      <a:pt x="4422" y="1073"/>
                      <a:pt x="8912" y="455"/>
                      <a:pt x="8958" y="449"/>
                    </a:cubicBezTo>
                    <a:lnTo>
                      <a:pt x="8902" y="1"/>
                    </a:lnTo>
                    <a:close/>
                  </a:path>
                </a:pathLst>
              </a:custGeom>
              <a:solidFill>
                <a:srgbClr val="8439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 name="Google Shape;641;p42"/>
              <p:cNvSpPr/>
              <p:nvPr/>
            </p:nvSpPr>
            <p:spPr>
              <a:xfrm>
                <a:off x="3272500" y="2600875"/>
                <a:ext cx="397900" cy="550150"/>
              </a:xfrm>
              <a:custGeom>
                <a:avLst/>
                <a:gdLst/>
                <a:ahLst/>
                <a:cxnLst/>
                <a:rect l="l" t="t" r="r" b="b"/>
                <a:pathLst>
                  <a:path w="15916" h="22006" extrusionOk="0">
                    <a:moveTo>
                      <a:pt x="15916" y="3000"/>
                    </a:moveTo>
                    <a:cubicBezTo>
                      <a:pt x="15916" y="3000"/>
                      <a:pt x="15916" y="3000"/>
                      <a:pt x="15916" y="3000"/>
                    </a:cubicBezTo>
                    <a:lnTo>
                      <a:pt x="15916" y="3000"/>
                    </a:lnTo>
                    <a:cubicBezTo>
                      <a:pt x="15916" y="3000"/>
                      <a:pt x="15916" y="3000"/>
                      <a:pt x="15916" y="3000"/>
                    </a:cubicBezTo>
                    <a:close/>
                    <a:moveTo>
                      <a:pt x="10717" y="1"/>
                    </a:moveTo>
                    <a:cubicBezTo>
                      <a:pt x="10717" y="1"/>
                      <a:pt x="2854" y="6505"/>
                      <a:pt x="1" y="16564"/>
                    </a:cubicBezTo>
                    <a:cubicBezTo>
                      <a:pt x="1" y="16564"/>
                      <a:pt x="2731" y="20523"/>
                      <a:pt x="6249" y="22006"/>
                    </a:cubicBezTo>
                    <a:cubicBezTo>
                      <a:pt x="6249" y="22006"/>
                      <a:pt x="12547" y="7187"/>
                      <a:pt x="15916" y="3000"/>
                    </a:cubicBezTo>
                    <a:lnTo>
                      <a:pt x="15916" y="3000"/>
                    </a:lnTo>
                    <a:cubicBezTo>
                      <a:pt x="15916" y="3000"/>
                      <a:pt x="15916" y="3000"/>
                      <a:pt x="15916" y="3000"/>
                    </a:cubicBezTo>
                    <a:cubicBezTo>
                      <a:pt x="15913" y="3000"/>
                      <a:pt x="11962" y="875"/>
                      <a:pt x="10717" y="1"/>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 name="Google Shape;642;p42"/>
              <p:cNvSpPr/>
              <p:nvPr/>
            </p:nvSpPr>
            <p:spPr>
              <a:xfrm>
                <a:off x="3719625" y="2694400"/>
                <a:ext cx="288975" cy="560100"/>
              </a:xfrm>
              <a:custGeom>
                <a:avLst/>
                <a:gdLst/>
                <a:ahLst/>
                <a:cxnLst/>
                <a:rect l="l" t="t" r="r" b="b"/>
                <a:pathLst>
                  <a:path w="11559" h="22404" extrusionOk="0">
                    <a:moveTo>
                      <a:pt x="10447" y="0"/>
                    </a:moveTo>
                    <a:cubicBezTo>
                      <a:pt x="8972" y="951"/>
                      <a:pt x="6581" y="1139"/>
                      <a:pt x="4922" y="1139"/>
                    </a:cubicBezTo>
                    <a:cubicBezTo>
                      <a:pt x="3838" y="1139"/>
                      <a:pt x="3065" y="1059"/>
                      <a:pt x="3065" y="1059"/>
                    </a:cubicBezTo>
                    <a:cubicBezTo>
                      <a:pt x="1744" y="9603"/>
                      <a:pt x="0" y="21928"/>
                      <a:pt x="0" y="21928"/>
                    </a:cubicBezTo>
                    <a:cubicBezTo>
                      <a:pt x="1393" y="22284"/>
                      <a:pt x="2982" y="22404"/>
                      <a:pt x="4493" y="22404"/>
                    </a:cubicBezTo>
                    <a:cubicBezTo>
                      <a:pt x="7639" y="22404"/>
                      <a:pt x="10447" y="21883"/>
                      <a:pt x="10447" y="21883"/>
                    </a:cubicBezTo>
                    <a:cubicBezTo>
                      <a:pt x="11558" y="15216"/>
                      <a:pt x="10447" y="0"/>
                      <a:pt x="10447" y="0"/>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 name="Google Shape;643;p42"/>
              <p:cNvSpPr/>
              <p:nvPr/>
            </p:nvSpPr>
            <p:spPr>
              <a:xfrm>
                <a:off x="4081475" y="2648600"/>
                <a:ext cx="302425" cy="502425"/>
              </a:xfrm>
              <a:custGeom>
                <a:avLst/>
                <a:gdLst/>
                <a:ahLst/>
                <a:cxnLst/>
                <a:rect l="l" t="t" r="r" b="b"/>
                <a:pathLst>
                  <a:path w="12097" h="20097" extrusionOk="0">
                    <a:moveTo>
                      <a:pt x="2345" y="1"/>
                    </a:moveTo>
                    <a:cubicBezTo>
                      <a:pt x="1513" y="1"/>
                      <a:pt x="697" y="120"/>
                      <a:pt x="0" y="438"/>
                    </a:cubicBezTo>
                    <a:cubicBezTo>
                      <a:pt x="0" y="438"/>
                      <a:pt x="6620" y="11206"/>
                      <a:pt x="6647" y="20097"/>
                    </a:cubicBezTo>
                    <a:cubicBezTo>
                      <a:pt x="6647" y="20097"/>
                      <a:pt x="10109" y="18985"/>
                      <a:pt x="12096" y="15057"/>
                    </a:cubicBezTo>
                    <a:cubicBezTo>
                      <a:pt x="12096" y="15057"/>
                      <a:pt x="10617" y="4868"/>
                      <a:pt x="7534" y="1093"/>
                    </a:cubicBezTo>
                    <a:cubicBezTo>
                      <a:pt x="7534" y="1093"/>
                      <a:pt x="4864" y="1"/>
                      <a:pt x="2345" y="1"/>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44" name="Google Shape;644;p42"/>
            <p:cNvSpPr/>
            <p:nvPr/>
          </p:nvSpPr>
          <p:spPr>
            <a:xfrm rot="1670569">
              <a:off x="1017979" y="3022882"/>
              <a:ext cx="180496" cy="78371"/>
            </a:xfrm>
            <a:prstGeom prst="ellipse">
              <a:avLst/>
            </a:pr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 name="Google Shape;645;p42"/>
            <p:cNvSpPr/>
            <p:nvPr/>
          </p:nvSpPr>
          <p:spPr>
            <a:xfrm>
              <a:off x="1024225" y="3024425"/>
              <a:ext cx="245268" cy="263931"/>
            </a:xfrm>
            <a:custGeom>
              <a:avLst/>
              <a:gdLst/>
              <a:ahLst/>
              <a:cxnLst/>
              <a:rect l="l" t="t" r="r" b="b"/>
              <a:pathLst>
                <a:path w="18925" h="26653" extrusionOk="0">
                  <a:moveTo>
                    <a:pt x="1" y="0"/>
                  </a:moveTo>
                  <a:cubicBezTo>
                    <a:pt x="1" y="1"/>
                    <a:pt x="2392" y="12863"/>
                    <a:pt x="2457" y="14675"/>
                  </a:cubicBezTo>
                  <a:cubicBezTo>
                    <a:pt x="2457" y="14675"/>
                    <a:pt x="11117" y="26653"/>
                    <a:pt x="14924" y="26653"/>
                  </a:cubicBezTo>
                  <a:cubicBezTo>
                    <a:pt x="15209" y="26653"/>
                    <a:pt x="15466" y="26586"/>
                    <a:pt x="15691" y="26442"/>
                  </a:cubicBezTo>
                  <a:cubicBezTo>
                    <a:pt x="18924" y="24372"/>
                    <a:pt x="17518" y="18334"/>
                    <a:pt x="17518" y="18334"/>
                  </a:cubicBezTo>
                  <a:cubicBezTo>
                    <a:pt x="17518" y="18334"/>
                    <a:pt x="17080" y="13902"/>
                    <a:pt x="16677" y="10987"/>
                  </a:cubicBezTo>
                  <a:cubicBezTo>
                    <a:pt x="16677" y="10987"/>
                    <a:pt x="5323" y="9601"/>
                    <a:pt x="1" y="0"/>
                  </a:cubicBezTo>
                  <a:close/>
                </a:path>
              </a:pathLst>
            </a:custGeom>
            <a:solidFill>
              <a:srgbClr val="E86F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2"/>
          <p:cNvSpPr/>
          <p:nvPr/>
        </p:nvSpPr>
        <p:spPr>
          <a:xfrm>
            <a:off x="9402375" y="93292"/>
            <a:ext cx="3642800" cy="3642800"/>
          </a:xfrm>
          <a:prstGeom prst="ellipse">
            <a:avLst/>
          </a:pr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90" name="Google Shape;290;p32"/>
          <p:cNvGrpSpPr/>
          <p:nvPr/>
        </p:nvGrpSpPr>
        <p:grpSpPr>
          <a:xfrm rot="-1156697">
            <a:off x="8804696" y="203353"/>
            <a:ext cx="4536941" cy="4977481"/>
            <a:chOff x="1579625" y="238100"/>
            <a:chExt cx="4486525" cy="5093600"/>
          </a:xfrm>
        </p:grpSpPr>
        <p:sp>
          <p:nvSpPr>
            <p:cNvPr id="291" name="Google Shape;291;p32"/>
            <p:cNvSpPr/>
            <p:nvPr/>
          </p:nvSpPr>
          <p:spPr>
            <a:xfrm>
              <a:off x="3347900" y="238100"/>
              <a:ext cx="1015000" cy="695750"/>
            </a:xfrm>
            <a:custGeom>
              <a:avLst/>
              <a:gdLst/>
              <a:ahLst/>
              <a:cxnLst/>
              <a:rect l="l" t="t" r="r" b="b"/>
              <a:pathLst>
                <a:path w="40600" h="27830" extrusionOk="0">
                  <a:moveTo>
                    <a:pt x="25022" y="1"/>
                  </a:moveTo>
                  <a:cubicBezTo>
                    <a:pt x="17182" y="1"/>
                    <a:pt x="13359" y="7319"/>
                    <a:pt x="10213" y="7319"/>
                  </a:cubicBezTo>
                  <a:cubicBezTo>
                    <a:pt x="9662" y="7319"/>
                    <a:pt x="9132" y="7095"/>
                    <a:pt x="8605" y="6568"/>
                  </a:cubicBezTo>
                  <a:cubicBezTo>
                    <a:pt x="7163" y="5127"/>
                    <a:pt x="6004" y="4583"/>
                    <a:pt x="5078" y="4583"/>
                  </a:cubicBezTo>
                  <a:cubicBezTo>
                    <a:pt x="3259" y="4583"/>
                    <a:pt x="2342" y="6686"/>
                    <a:pt x="1949" y="8224"/>
                  </a:cubicBezTo>
                  <a:cubicBezTo>
                    <a:pt x="1949" y="8224"/>
                    <a:pt x="1" y="23208"/>
                    <a:pt x="17141" y="27127"/>
                  </a:cubicBezTo>
                  <a:cubicBezTo>
                    <a:pt x="19247" y="27609"/>
                    <a:pt x="21171" y="27830"/>
                    <a:pt x="22922" y="27830"/>
                  </a:cubicBezTo>
                  <a:cubicBezTo>
                    <a:pt x="40505" y="27830"/>
                    <a:pt x="40600" y="5564"/>
                    <a:pt x="31553" y="1532"/>
                  </a:cubicBezTo>
                  <a:cubicBezTo>
                    <a:pt x="29102" y="440"/>
                    <a:pt x="26942" y="1"/>
                    <a:pt x="25022" y="1"/>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 name="Google Shape;292;p32"/>
            <p:cNvSpPr/>
            <p:nvPr/>
          </p:nvSpPr>
          <p:spPr>
            <a:xfrm>
              <a:off x="2283675" y="569025"/>
              <a:ext cx="1578400" cy="722050"/>
            </a:xfrm>
            <a:custGeom>
              <a:avLst/>
              <a:gdLst/>
              <a:ahLst/>
              <a:cxnLst/>
              <a:rect l="l" t="t" r="r" b="b"/>
              <a:pathLst>
                <a:path w="63136" h="28882" extrusionOk="0">
                  <a:moveTo>
                    <a:pt x="7783" y="1"/>
                  </a:moveTo>
                  <a:cubicBezTo>
                    <a:pt x="6864" y="1"/>
                    <a:pt x="1190" y="194"/>
                    <a:pt x="1" y="4746"/>
                  </a:cubicBezTo>
                  <a:cubicBezTo>
                    <a:pt x="1" y="4746"/>
                    <a:pt x="2788" y="16360"/>
                    <a:pt x="17649" y="20091"/>
                  </a:cubicBezTo>
                  <a:cubicBezTo>
                    <a:pt x="32509" y="23824"/>
                    <a:pt x="54267" y="22460"/>
                    <a:pt x="57468" y="28172"/>
                  </a:cubicBezTo>
                  <a:cubicBezTo>
                    <a:pt x="57468" y="28172"/>
                    <a:pt x="59259" y="28882"/>
                    <a:pt x="60711" y="28882"/>
                  </a:cubicBezTo>
                  <a:cubicBezTo>
                    <a:pt x="62072" y="28882"/>
                    <a:pt x="63136" y="28259"/>
                    <a:pt x="62156" y="25847"/>
                  </a:cubicBezTo>
                  <a:cubicBezTo>
                    <a:pt x="60130" y="20858"/>
                    <a:pt x="53283" y="11674"/>
                    <a:pt x="43190" y="10370"/>
                  </a:cubicBezTo>
                  <a:cubicBezTo>
                    <a:pt x="33098" y="9065"/>
                    <a:pt x="18658" y="10462"/>
                    <a:pt x="7909" y="2"/>
                  </a:cubicBezTo>
                  <a:cubicBezTo>
                    <a:pt x="7909" y="2"/>
                    <a:pt x="7865" y="1"/>
                    <a:pt x="7783" y="1"/>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 name="Google Shape;293;p32"/>
            <p:cNvSpPr/>
            <p:nvPr/>
          </p:nvSpPr>
          <p:spPr>
            <a:xfrm>
              <a:off x="4085600" y="1348525"/>
              <a:ext cx="1980550" cy="973700"/>
            </a:xfrm>
            <a:custGeom>
              <a:avLst/>
              <a:gdLst/>
              <a:ahLst/>
              <a:cxnLst/>
              <a:rect l="l" t="t" r="r" b="b"/>
              <a:pathLst>
                <a:path w="79222" h="38948" extrusionOk="0">
                  <a:moveTo>
                    <a:pt x="6421" y="0"/>
                  </a:moveTo>
                  <a:cubicBezTo>
                    <a:pt x="2261" y="0"/>
                    <a:pt x="155" y="7350"/>
                    <a:pt x="82" y="13198"/>
                  </a:cubicBezTo>
                  <a:cubicBezTo>
                    <a:pt x="0" y="19804"/>
                    <a:pt x="16993" y="38580"/>
                    <a:pt x="32147" y="38942"/>
                  </a:cubicBezTo>
                  <a:cubicBezTo>
                    <a:pt x="32291" y="38946"/>
                    <a:pt x="32436" y="38948"/>
                    <a:pt x="32580" y="38948"/>
                  </a:cubicBezTo>
                  <a:cubicBezTo>
                    <a:pt x="47594" y="38948"/>
                    <a:pt x="62683" y="20412"/>
                    <a:pt x="63101" y="18036"/>
                  </a:cubicBezTo>
                  <a:cubicBezTo>
                    <a:pt x="63509" y="15710"/>
                    <a:pt x="79222" y="9916"/>
                    <a:pt x="72011" y="9916"/>
                  </a:cubicBezTo>
                  <a:cubicBezTo>
                    <a:pt x="71787" y="9916"/>
                    <a:pt x="71540" y="9922"/>
                    <a:pt x="71270" y="9933"/>
                  </a:cubicBezTo>
                  <a:cubicBezTo>
                    <a:pt x="59659" y="10427"/>
                    <a:pt x="39225" y="32339"/>
                    <a:pt x="30707" y="32339"/>
                  </a:cubicBezTo>
                  <a:cubicBezTo>
                    <a:pt x="30443" y="32339"/>
                    <a:pt x="30189" y="32318"/>
                    <a:pt x="29948" y="32274"/>
                  </a:cubicBezTo>
                  <a:cubicBezTo>
                    <a:pt x="21951" y="30828"/>
                    <a:pt x="8140" y="389"/>
                    <a:pt x="8140" y="389"/>
                  </a:cubicBezTo>
                  <a:cubicBezTo>
                    <a:pt x="7533" y="123"/>
                    <a:pt x="6960" y="0"/>
                    <a:pt x="6421" y="0"/>
                  </a:cubicBezTo>
                  <a:close/>
                </a:path>
              </a:pathLst>
            </a:custGeom>
            <a:solidFill>
              <a:srgbClr val="F4AA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 name="Google Shape;294;p32"/>
            <p:cNvSpPr/>
            <p:nvPr/>
          </p:nvSpPr>
          <p:spPr>
            <a:xfrm>
              <a:off x="1579625" y="589800"/>
              <a:ext cx="2137975" cy="1267525"/>
            </a:xfrm>
            <a:custGeom>
              <a:avLst/>
              <a:gdLst/>
              <a:ahLst/>
              <a:cxnLst/>
              <a:rect l="l" t="t" r="r" b="b"/>
              <a:pathLst>
                <a:path w="85519" h="50701" extrusionOk="0">
                  <a:moveTo>
                    <a:pt x="10401" y="1"/>
                  </a:moveTo>
                  <a:cubicBezTo>
                    <a:pt x="8899" y="1"/>
                    <a:pt x="7261" y="370"/>
                    <a:pt x="5473" y="757"/>
                  </a:cubicBezTo>
                  <a:cubicBezTo>
                    <a:pt x="1" y="1942"/>
                    <a:pt x="14405" y="2997"/>
                    <a:pt x="15156" y="9323"/>
                  </a:cubicBezTo>
                  <a:cubicBezTo>
                    <a:pt x="15998" y="16412"/>
                    <a:pt x="18102" y="47140"/>
                    <a:pt x="35531" y="50242"/>
                  </a:cubicBezTo>
                  <a:cubicBezTo>
                    <a:pt x="37301" y="50557"/>
                    <a:pt x="39214" y="50701"/>
                    <a:pt x="41224" y="50701"/>
                  </a:cubicBezTo>
                  <a:cubicBezTo>
                    <a:pt x="58995" y="50701"/>
                    <a:pt x="84292" y="39474"/>
                    <a:pt x="84872" y="36431"/>
                  </a:cubicBezTo>
                  <a:cubicBezTo>
                    <a:pt x="85519" y="33043"/>
                    <a:pt x="84194" y="25251"/>
                    <a:pt x="79563" y="23939"/>
                  </a:cubicBezTo>
                  <a:cubicBezTo>
                    <a:pt x="79311" y="23868"/>
                    <a:pt x="79040" y="23834"/>
                    <a:pt x="78750" y="23834"/>
                  </a:cubicBezTo>
                  <a:cubicBezTo>
                    <a:pt x="73723" y="23834"/>
                    <a:pt x="62999" y="34075"/>
                    <a:pt x="44518" y="36431"/>
                  </a:cubicBezTo>
                  <a:cubicBezTo>
                    <a:pt x="43766" y="36527"/>
                    <a:pt x="43033" y="36573"/>
                    <a:pt x="42319" y="36573"/>
                  </a:cubicBezTo>
                  <a:cubicBezTo>
                    <a:pt x="24455" y="36573"/>
                    <a:pt x="18103" y="7783"/>
                    <a:pt x="18103" y="7783"/>
                  </a:cubicBezTo>
                  <a:cubicBezTo>
                    <a:pt x="16021" y="1569"/>
                    <a:pt x="13498" y="1"/>
                    <a:pt x="10401" y="1"/>
                  </a:cubicBezTo>
                  <a:close/>
                </a:path>
              </a:pathLst>
            </a:custGeom>
            <a:solidFill>
              <a:srgbClr val="F4AA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 name="Google Shape;295;p32"/>
            <p:cNvSpPr/>
            <p:nvPr/>
          </p:nvSpPr>
          <p:spPr>
            <a:xfrm>
              <a:off x="1805675" y="2662300"/>
              <a:ext cx="2446050" cy="2646475"/>
            </a:xfrm>
            <a:custGeom>
              <a:avLst/>
              <a:gdLst/>
              <a:ahLst/>
              <a:cxnLst/>
              <a:rect l="l" t="t" r="r" b="b"/>
              <a:pathLst>
                <a:path w="97842" h="105859" extrusionOk="0">
                  <a:moveTo>
                    <a:pt x="72098" y="0"/>
                  </a:moveTo>
                  <a:cubicBezTo>
                    <a:pt x="66003" y="0"/>
                    <a:pt x="60275" y="908"/>
                    <a:pt x="60275" y="908"/>
                  </a:cubicBezTo>
                  <a:cubicBezTo>
                    <a:pt x="60275" y="908"/>
                    <a:pt x="48653" y="25353"/>
                    <a:pt x="41889" y="29834"/>
                  </a:cubicBezTo>
                  <a:cubicBezTo>
                    <a:pt x="41282" y="30236"/>
                    <a:pt x="40546" y="30419"/>
                    <a:pt x="39707" y="30419"/>
                  </a:cubicBezTo>
                  <a:cubicBezTo>
                    <a:pt x="31244" y="30419"/>
                    <a:pt x="12305" y="11802"/>
                    <a:pt x="9768" y="11802"/>
                  </a:cubicBezTo>
                  <a:cubicBezTo>
                    <a:pt x="9753" y="11802"/>
                    <a:pt x="9739" y="11803"/>
                    <a:pt x="9724" y="11804"/>
                  </a:cubicBezTo>
                  <a:cubicBezTo>
                    <a:pt x="7140" y="12054"/>
                    <a:pt x="0" y="18425"/>
                    <a:pt x="110" y="20581"/>
                  </a:cubicBezTo>
                  <a:cubicBezTo>
                    <a:pt x="129" y="20941"/>
                    <a:pt x="299" y="21094"/>
                    <a:pt x="580" y="21094"/>
                  </a:cubicBezTo>
                  <a:cubicBezTo>
                    <a:pt x="1979" y="21094"/>
                    <a:pt x="6112" y="17304"/>
                    <a:pt x="7876" y="16434"/>
                  </a:cubicBezTo>
                  <a:cubicBezTo>
                    <a:pt x="7904" y="16420"/>
                    <a:pt x="7936" y="16414"/>
                    <a:pt x="7971" y="16414"/>
                  </a:cubicBezTo>
                  <a:cubicBezTo>
                    <a:pt x="10326" y="16414"/>
                    <a:pt x="27469" y="47816"/>
                    <a:pt x="42975" y="47816"/>
                  </a:cubicBezTo>
                  <a:cubicBezTo>
                    <a:pt x="44401" y="47816"/>
                    <a:pt x="45813" y="47551"/>
                    <a:pt x="47198" y="46971"/>
                  </a:cubicBezTo>
                  <a:cubicBezTo>
                    <a:pt x="63872" y="39993"/>
                    <a:pt x="74246" y="18360"/>
                    <a:pt x="74246" y="18360"/>
                  </a:cubicBezTo>
                  <a:cubicBezTo>
                    <a:pt x="74246" y="18360"/>
                    <a:pt x="78592" y="42812"/>
                    <a:pt x="75545" y="54271"/>
                  </a:cubicBezTo>
                  <a:cubicBezTo>
                    <a:pt x="73007" y="63816"/>
                    <a:pt x="55375" y="99497"/>
                    <a:pt x="58180" y="100972"/>
                  </a:cubicBezTo>
                  <a:cubicBezTo>
                    <a:pt x="63857" y="103960"/>
                    <a:pt x="64375" y="105068"/>
                    <a:pt x="67765" y="105767"/>
                  </a:cubicBezTo>
                  <a:cubicBezTo>
                    <a:pt x="68065" y="105829"/>
                    <a:pt x="68306" y="105859"/>
                    <a:pt x="68495" y="105859"/>
                  </a:cubicBezTo>
                  <a:cubicBezTo>
                    <a:pt x="70438" y="105859"/>
                    <a:pt x="66789" y="102647"/>
                    <a:pt x="63857" y="97702"/>
                  </a:cubicBezTo>
                  <a:cubicBezTo>
                    <a:pt x="60643" y="92276"/>
                    <a:pt x="88610" y="73611"/>
                    <a:pt x="93225" y="47388"/>
                  </a:cubicBezTo>
                  <a:cubicBezTo>
                    <a:pt x="97842" y="21165"/>
                    <a:pt x="86208" y="4773"/>
                    <a:pt x="86208" y="4773"/>
                  </a:cubicBezTo>
                  <a:cubicBezTo>
                    <a:pt x="84927" y="947"/>
                    <a:pt x="78321" y="0"/>
                    <a:pt x="72098" y="0"/>
                  </a:cubicBezTo>
                  <a:close/>
                </a:path>
              </a:pathLst>
            </a:custGeom>
            <a:solidFill>
              <a:srgbClr val="F58A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 name="Google Shape;296;p32"/>
            <p:cNvSpPr/>
            <p:nvPr/>
          </p:nvSpPr>
          <p:spPr>
            <a:xfrm>
              <a:off x="3000375" y="1188075"/>
              <a:ext cx="1283950" cy="1769350"/>
            </a:xfrm>
            <a:custGeom>
              <a:avLst/>
              <a:gdLst/>
              <a:ahLst/>
              <a:cxnLst/>
              <a:rect l="l" t="t" r="r" b="b"/>
              <a:pathLst>
                <a:path w="51358" h="70774" extrusionOk="0">
                  <a:moveTo>
                    <a:pt x="23674" y="0"/>
                  </a:moveTo>
                  <a:cubicBezTo>
                    <a:pt x="23073" y="0"/>
                    <a:pt x="22733" y="8"/>
                    <a:pt x="22733" y="8"/>
                  </a:cubicBezTo>
                  <a:cubicBezTo>
                    <a:pt x="16637" y="1862"/>
                    <a:pt x="0" y="66148"/>
                    <a:pt x="2948" y="67875"/>
                  </a:cubicBezTo>
                  <a:cubicBezTo>
                    <a:pt x="4750" y="68931"/>
                    <a:pt x="18551" y="70773"/>
                    <a:pt x="29205" y="70773"/>
                  </a:cubicBezTo>
                  <a:cubicBezTo>
                    <a:pt x="35967" y="70773"/>
                    <a:pt x="41461" y="70031"/>
                    <a:pt x="41815" y="67875"/>
                  </a:cubicBezTo>
                  <a:cubicBezTo>
                    <a:pt x="42724" y="62322"/>
                    <a:pt x="51358" y="9738"/>
                    <a:pt x="46010" y="4671"/>
                  </a:cubicBezTo>
                  <a:cubicBezTo>
                    <a:pt x="41398" y="302"/>
                    <a:pt x="27435" y="0"/>
                    <a:pt x="23674" y="0"/>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 name="Google Shape;297;p32"/>
            <p:cNvSpPr/>
            <p:nvPr/>
          </p:nvSpPr>
          <p:spPr>
            <a:xfrm>
              <a:off x="2186850" y="1159100"/>
              <a:ext cx="1464625" cy="2070675"/>
            </a:xfrm>
            <a:custGeom>
              <a:avLst/>
              <a:gdLst/>
              <a:ahLst/>
              <a:cxnLst/>
              <a:rect l="l" t="t" r="r" b="b"/>
              <a:pathLst>
                <a:path w="58585" h="82827" extrusionOk="0">
                  <a:moveTo>
                    <a:pt x="54990" y="0"/>
                  </a:moveTo>
                  <a:cubicBezTo>
                    <a:pt x="53539" y="0"/>
                    <a:pt x="51701" y="722"/>
                    <a:pt x="49833" y="2578"/>
                  </a:cubicBezTo>
                  <a:cubicBezTo>
                    <a:pt x="46274" y="6114"/>
                    <a:pt x="41705" y="35368"/>
                    <a:pt x="8870" y="45398"/>
                  </a:cubicBezTo>
                  <a:cubicBezTo>
                    <a:pt x="0" y="48108"/>
                    <a:pt x="8456" y="71734"/>
                    <a:pt x="15184" y="77274"/>
                  </a:cubicBezTo>
                  <a:cubicBezTo>
                    <a:pt x="17177" y="78915"/>
                    <a:pt x="23153" y="82827"/>
                    <a:pt x="28074" y="82827"/>
                  </a:cubicBezTo>
                  <a:cubicBezTo>
                    <a:pt x="29624" y="82827"/>
                    <a:pt x="31069" y="82439"/>
                    <a:pt x="32252" y="81470"/>
                  </a:cubicBezTo>
                  <a:cubicBezTo>
                    <a:pt x="32252" y="81470"/>
                    <a:pt x="44329" y="74042"/>
                    <a:pt x="50223" y="56362"/>
                  </a:cubicBezTo>
                  <a:cubicBezTo>
                    <a:pt x="56117" y="38681"/>
                    <a:pt x="58585" y="3314"/>
                    <a:pt x="57714" y="1468"/>
                  </a:cubicBezTo>
                  <a:cubicBezTo>
                    <a:pt x="57300" y="592"/>
                    <a:pt x="56304" y="0"/>
                    <a:pt x="54990" y="0"/>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98;p32"/>
            <p:cNvSpPr/>
            <p:nvPr/>
          </p:nvSpPr>
          <p:spPr>
            <a:xfrm>
              <a:off x="3907650" y="1246525"/>
              <a:ext cx="1003025" cy="2277575"/>
            </a:xfrm>
            <a:custGeom>
              <a:avLst/>
              <a:gdLst/>
              <a:ahLst/>
              <a:cxnLst/>
              <a:rect l="l" t="t" r="r" b="b"/>
              <a:pathLst>
                <a:path w="40121" h="91103" extrusionOk="0">
                  <a:moveTo>
                    <a:pt x="8067" y="0"/>
                  </a:moveTo>
                  <a:cubicBezTo>
                    <a:pt x="8055" y="0"/>
                    <a:pt x="8048" y="1"/>
                    <a:pt x="8048" y="1"/>
                  </a:cubicBezTo>
                  <a:cubicBezTo>
                    <a:pt x="8048" y="1"/>
                    <a:pt x="518" y="54840"/>
                    <a:pt x="284" y="65537"/>
                  </a:cubicBezTo>
                  <a:cubicBezTo>
                    <a:pt x="0" y="78519"/>
                    <a:pt x="4633" y="91103"/>
                    <a:pt x="10172" y="91103"/>
                  </a:cubicBezTo>
                  <a:cubicBezTo>
                    <a:pt x="10594" y="91103"/>
                    <a:pt x="11023" y="91029"/>
                    <a:pt x="11454" y="90877"/>
                  </a:cubicBezTo>
                  <a:cubicBezTo>
                    <a:pt x="40121" y="80775"/>
                    <a:pt x="10600" y="77146"/>
                    <a:pt x="15105" y="53571"/>
                  </a:cubicBezTo>
                  <a:cubicBezTo>
                    <a:pt x="19612" y="29998"/>
                    <a:pt x="21493" y="6543"/>
                    <a:pt x="15105" y="2714"/>
                  </a:cubicBezTo>
                  <a:cubicBezTo>
                    <a:pt x="10691" y="67"/>
                    <a:pt x="8297" y="0"/>
                    <a:pt x="8067" y="0"/>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99;p32"/>
            <p:cNvSpPr/>
            <p:nvPr/>
          </p:nvSpPr>
          <p:spPr>
            <a:xfrm>
              <a:off x="1853250" y="845175"/>
              <a:ext cx="1797050" cy="1051050"/>
            </a:xfrm>
            <a:custGeom>
              <a:avLst/>
              <a:gdLst/>
              <a:ahLst/>
              <a:cxnLst/>
              <a:rect l="l" t="t" r="r" b="b"/>
              <a:pathLst>
                <a:path w="71882" h="42042" extrusionOk="0">
                  <a:moveTo>
                    <a:pt x="8240" y="1"/>
                  </a:moveTo>
                  <a:cubicBezTo>
                    <a:pt x="5057" y="1"/>
                    <a:pt x="2106" y="3249"/>
                    <a:pt x="2106" y="3249"/>
                  </a:cubicBezTo>
                  <a:cubicBezTo>
                    <a:pt x="1" y="7390"/>
                    <a:pt x="9051" y="35768"/>
                    <a:pt x="22944" y="40486"/>
                  </a:cubicBezTo>
                  <a:cubicBezTo>
                    <a:pt x="26199" y="41591"/>
                    <a:pt x="29680" y="42041"/>
                    <a:pt x="33199" y="42041"/>
                  </a:cubicBezTo>
                  <a:cubicBezTo>
                    <a:pt x="44697" y="42041"/>
                    <a:pt x="56607" y="37239"/>
                    <a:pt x="62408" y="34820"/>
                  </a:cubicBezTo>
                  <a:cubicBezTo>
                    <a:pt x="69986" y="31664"/>
                    <a:pt x="71882" y="14614"/>
                    <a:pt x="68619" y="13724"/>
                  </a:cubicBezTo>
                  <a:cubicBezTo>
                    <a:pt x="68451" y="13678"/>
                    <a:pt x="68234" y="13656"/>
                    <a:pt x="67974" y="13656"/>
                  </a:cubicBezTo>
                  <a:cubicBezTo>
                    <a:pt x="63211" y="13656"/>
                    <a:pt x="43762" y="21044"/>
                    <a:pt x="31815" y="23140"/>
                  </a:cubicBezTo>
                  <a:cubicBezTo>
                    <a:pt x="31274" y="23235"/>
                    <a:pt x="30744" y="23280"/>
                    <a:pt x="30225" y="23280"/>
                  </a:cubicBezTo>
                  <a:cubicBezTo>
                    <a:pt x="18646" y="23280"/>
                    <a:pt x="12378" y="695"/>
                    <a:pt x="9053" y="75"/>
                  </a:cubicBezTo>
                  <a:cubicBezTo>
                    <a:pt x="8781" y="24"/>
                    <a:pt x="8510" y="1"/>
                    <a:pt x="8240" y="1"/>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300;p32"/>
            <p:cNvSpPr/>
            <p:nvPr/>
          </p:nvSpPr>
          <p:spPr>
            <a:xfrm>
              <a:off x="3721075" y="685975"/>
              <a:ext cx="353075" cy="761200"/>
            </a:xfrm>
            <a:custGeom>
              <a:avLst/>
              <a:gdLst/>
              <a:ahLst/>
              <a:cxnLst/>
              <a:rect l="l" t="t" r="r" b="b"/>
              <a:pathLst>
                <a:path w="14123" h="30448" extrusionOk="0">
                  <a:moveTo>
                    <a:pt x="6399" y="0"/>
                  </a:moveTo>
                  <a:lnTo>
                    <a:pt x="6399" y="0"/>
                  </a:lnTo>
                  <a:cubicBezTo>
                    <a:pt x="6575" y="1770"/>
                    <a:pt x="0" y="21559"/>
                    <a:pt x="0" y="21559"/>
                  </a:cubicBezTo>
                  <a:cubicBezTo>
                    <a:pt x="3122" y="28546"/>
                    <a:pt x="5579" y="30448"/>
                    <a:pt x="7329" y="30448"/>
                  </a:cubicBezTo>
                  <a:cubicBezTo>
                    <a:pt x="9419" y="30448"/>
                    <a:pt x="10500" y="27733"/>
                    <a:pt x="10500" y="27733"/>
                  </a:cubicBezTo>
                  <a:cubicBezTo>
                    <a:pt x="10972" y="19432"/>
                    <a:pt x="14012" y="8940"/>
                    <a:pt x="14012" y="8940"/>
                  </a:cubicBezTo>
                  <a:cubicBezTo>
                    <a:pt x="14123" y="3288"/>
                    <a:pt x="6399" y="0"/>
                    <a:pt x="6399" y="0"/>
                  </a:cubicBezTo>
                  <a:close/>
                </a:path>
              </a:pathLst>
            </a:custGeom>
            <a:solidFill>
              <a:srgbClr val="F4AA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301;p32"/>
            <p:cNvSpPr/>
            <p:nvPr/>
          </p:nvSpPr>
          <p:spPr>
            <a:xfrm>
              <a:off x="3803450" y="777525"/>
              <a:ext cx="267925" cy="305025"/>
            </a:xfrm>
            <a:custGeom>
              <a:avLst/>
              <a:gdLst/>
              <a:ahLst/>
              <a:cxnLst/>
              <a:rect l="l" t="t" r="r" b="b"/>
              <a:pathLst>
                <a:path w="10717" h="12201" extrusionOk="0">
                  <a:moveTo>
                    <a:pt x="2304" y="1"/>
                  </a:moveTo>
                  <a:lnTo>
                    <a:pt x="2304" y="1"/>
                  </a:lnTo>
                  <a:cubicBezTo>
                    <a:pt x="0" y="9851"/>
                    <a:pt x="8997" y="12201"/>
                    <a:pt x="8997" y="12201"/>
                  </a:cubicBezTo>
                  <a:lnTo>
                    <a:pt x="10717" y="5278"/>
                  </a:lnTo>
                  <a:lnTo>
                    <a:pt x="10717" y="5278"/>
                  </a:lnTo>
                  <a:cubicBezTo>
                    <a:pt x="10332" y="5341"/>
                    <a:pt x="9960" y="5370"/>
                    <a:pt x="9602" y="5370"/>
                  </a:cubicBezTo>
                  <a:cubicBezTo>
                    <a:pt x="4757" y="5370"/>
                    <a:pt x="2304" y="1"/>
                    <a:pt x="2304" y="1"/>
                  </a:cubicBezTo>
                  <a:close/>
                </a:path>
              </a:pathLst>
            </a:custGeom>
            <a:solidFill>
              <a:srgbClr val="E86F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302;p32"/>
            <p:cNvSpPr/>
            <p:nvPr/>
          </p:nvSpPr>
          <p:spPr>
            <a:xfrm>
              <a:off x="3170225" y="4849725"/>
              <a:ext cx="516975" cy="481975"/>
            </a:xfrm>
            <a:custGeom>
              <a:avLst/>
              <a:gdLst/>
              <a:ahLst/>
              <a:cxnLst/>
              <a:rect l="l" t="t" r="r" b="b"/>
              <a:pathLst>
                <a:path w="20679" h="19279" extrusionOk="0">
                  <a:moveTo>
                    <a:pt x="6672" y="1"/>
                  </a:moveTo>
                  <a:lnTo>
                    <a:pt x="1" y="14525"/>
                  </a:lnTo>
                  <a:cubicBezTo>
                    <a:pt x="1" y="14525"/>
                    <a:pt x="10349" y="19279"/>
                    <a:pt x="16296" y="19279"/>
                  </a:cubicBezTo>
                  <a:cubicBezTo>
                    <a:pt x="16912" y="19279"/>
                    <a:pt x="17481" y="19228"/>
                    <a:pt x="17986" y="19115"/>
                  </a:cubicBezTo>
                  <a:cubicBezTo>
                    <a:pt x="20679" y="18516"/>
                    <a:pt x="12950" y="14846"/>
                    <a:pt x="11242" y="12942"/>
                  </a:cubicBezTo>
                  <a:cubicBezTo>
                    <a:pt x="9590" y="11101"/>
                    <a:pt x="12705" y="7016"/>
                    <a:pt x="14208" y="5120"/>
                  </a:cubicBezTo>
                  <a:cubicBezTo>
                    <a:pt x="15710" y="3226"/>
                    <a:pt x="6672" y="1"/>
                    <a:pt x="6672" y="1"/>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 name="Google Shape;303;p32"/>
            <p:cNvSpPr/>
            <p:nvPr/>
          </p:nvSpPr>
          <p:spPr>
            <a:xfrm>
              <a:off x="1772775" y="2877725"/>
              <a:ext cx="550525" cy="426450"/>
            </a:xfrm>
            <a:custGeom>
              <a:avLst/>
              <a:gdLst/>
              <a:ahLst/>
              <a:cxnLst/>
              <a:rect l="l" t="t" r="r" b="b"/>
              <a:pathLst>
                <a:path w="22021" h="17058" extrusionOk="0">
                  <a:moveTo>
                    <a:pt x="10986" y="1"/>
                  </a:moveTo>
                  <a:cubicBezTo>
                    <a:pt x="10986" y="1"/>
                    <a:pt x="953" y="9580"/>
                    <a:pt x="82" y="15022"/>
                  </a:cubicBezTo>
                  <a:cubicBezTo>
                    <a:pt x="1" y="15531"/>
                    <a:pt x="153" y="15741"/>
                    <a:pt x="470" y="15741"/>
                  </a:cubicBezTo>
                  <a:cubicBezTo>
                    <a:pt x="1851" y="15741"/>
                    <a:pt x="6357" y="11752"/>
                    <a:pt x="8308" y="11033"/>
                  </a:cubicBezTo>
                  <a:cubicBezTo>
                    <a:pt x="8509" y="10959"/>
                    <a:pt x="8713" y="10924"/>
                    <a:pt x="8919" y="10924"/>
                  </a:cubicBezTo>
                  <a:cubicBezTo>
                    <a:pt x="11077" y="10924"/>
                    <a:pt x="13381" y="14761"/>
                    <a:pt x="14482" y="16675"/>
                  </a:cubicBezTo>
                  <a:cubicBezTo>
                    <a:pt x="14635" y="16941"/>
                    <a:pt x="14871" y="17057"/>
                    <a:pt x="15166" y="17057"/>
                  </a:cubicBezTo>
                  <a:cubicBezTo>
                    <a:pt x="17195" y="17057"/>
                    <a:pt x="22021" y="11562"/>
                    <a:pt x="22021" y="11562"/>
                  </a:cubicBezTo>
                  <a:lnTo>
                    <a:pt x="10986" y="1"/>
                  </a:ln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 name="Google Shape;304;p32"/>
            <p:cNvSpPr/>
            <p:nvPr/>
          </p:nvSpPr>
          <p:spPr>
            <a:xfrm>
              <a:off x="4198675" y="1364125"/>
              <a:ext cx="1512000" cy="1039600"/>
            </a:xfrm>
            <a:custGeom>
              <a:avLst/>
              <a:gdLst/>
              <a:ahLst/>
              <a:cxnLst/>
              <a:rect l="l" t="t" r="r" b="b"/>
              <a:pathLst>
                <a:path w="60480" h="41584" extrusionOk="0">
                  <a:moveTo>
                    <a:pt x="5182" y="1"/>
                  </a:moveTo>
                  <a:cubicBezTo>
                    <a:pt x="3747" y="1"/>
                    <a:pt x="0" y="17181"/>
                    <a:pt x="1015" y="21656"/>
                  </a:cubicBezTo>
                  <a:cubicBezTo>
                    <a:pt x="2101" y="26445"/>
                    <a:pt x="13335" y="41165"/>
                    <a:pt x="28981" y="41578"/>
                  </a:cubicBezTo>
                  <a:cubicBezTo>
                    <a:pt x="29145" y="41582"/>
                    <a:pt x="29309" y="41584"/>
                    <a:pt x="29473" y="41584"/>
                  </a:cubicBezTo>
                  <a:cubicBezTo>
                    <a:pt x="44909" y="41584"/>
                    <a:pt x="58049" y="22542"/>
                    <a:pt x="59392" y="19728"/>
                  </a:cubicBezTo>
                  <a:cubicBezTo>
                    <a:pt x="60480" y="17447"/>
                    <a:pt x="59647" y="12790"/>
                    <a:pt x="55489" y="12790"/>
                  </a:cubicBezTo>
                  <a:cubicBezTo>
                    <a:pt x="54466" y="12790"/>
                    <a:pt x="53240" y="13072"/>
                    <a:pt x="51792" y="13742"/>
                  </a:cubicBezTo>
                  <a:cubicBezTo>
                    <a:pt x="44464" y="17132"/>
                    <a:pt x="37670" y="26644"/>
                    <a:pt x="28167" y="28345"/>
                  </a:cubicBezTo>
                  <a:cubicBezTo>
                    <a:pt x="27903" y="28392"/>
                    <a:pt x="27636" y="28415"/>
                    <a:pt x="27367" y="28415"/>
                  </a:cubicBezTo>
                  <a:cubicBezTo>
                    <a:pt x="17940" y="28415"/>
                    <a:pt x="5446" y="263"/>
                    <a:pt x="5446" y="263"/>
                  </a:cubicBezTo>
                  <a:cubicBezTo>
                    <a:pt x="5371" y="85"/>
                    <a:pt x="5282" y="1"/>
                    <a:pt x="5182" y="1"/>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 name="Google Shape;305;p32"/>
            <p:cNvSpPr/>
            <p:nvPr/>
          </p:nvSpPr>
          <p:spPr>
            <a:xfrm>
              <a:off x="3428300" y="1065975"/>
              <a:ext cx="847100" cy="420175"/>
            </a:xfrm>
            <a:custGeom>
              <a:avLst/>
              <a:gdLst/>
              <a:ahLst/>
              <a:cxnLst/>
              <a:rect l="l" t="t" r="r" b="b"/>
              <a:pathLst>
                <a:path w="33884" h="16807" extrusionOk="0">
                  <a:moveTo>
                    <a:pt x="5248" y="1"/>
                  </a:moveTo>
                  <a:cubicBezTo>
                    <a:pt x="238" y="1"/>
                    <a:pt x="0" y="9514"/>
                    <a:pt x="3692" y="12795"/>
                  </a:cubicBezTo>
                  <a:cubicBezTo>
                    <a:pt x="6489" y="15282"/>
                    <a:pt x="15535" y="16806"/>
                    <a:pt x="21974" y="16806"/>
                  </a:cubicBezTo>
                  <a:cubicBezTo>
                    <a:pt x="24404" y="16806"/>
                    <a:pt x="26463" y="16589"/>
                    <a:pt x="27673" y="16125"/>
                  </a:cubicBezTo>
                  <a:cubicBezTo>
                    <a:pt x="32091" y="14431"/>
                    <a:pt x="33883" y="7236"/>
                    <a:pt x="29350" y="5039"/>
                  </a:cubicBezTo>
                  <a:cubicBezTo>
                    <a:pt x="24815" y="2841"/>
                    <a:pt x="5938" y="58"/>
                    <a:pt x="5938" y="58"/>
                  </a:cubicBezTo>
                  <a:cubicBezTo>
                    <a:pt x="5699" y="19"/>
                    <a:pt x="5469" y="1"/>
                    <a:pt x="5248" y="1"/>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 name="Google Shape;306;p32"/>
            <p:cNvSpPr/>
            <p:nvPr/>
          </p:nvSpPr>
          <p:spPr>
            <a:xfrm>
              <a:off x="3704275" y="340700"/>
              <a:ext cx="534575" cy="575700"/>
            </a:xfrm>
            <a:custGeom>
              <a:avLst/>
              <a:gdLst/>
              <a:ahLst/>
              <a:cxnLst/>
              <a:rect l="l" t="t" r="r" b="b"/>
              <a:pathLst>
                <a:path w="21383" h="23028" extrusionOk="0">
                  <a:moveTo>
                    <a:pt x="12310" y="0"/>
                  </a:moveTo>
                  <a:cubicBezTo>
                    <a:pt x="10043" y="0"/>
                    <a:pt x="7675" y="1050"/>
                    <a:pt x="6108" y="2816"/>
                  </a:cubicBezTo>
                  <a:cubicBezTo>
                    <a:pt x="1" y="9692"/>
                    <a:pt x="7169" y="23028"/>
                    <a:pt x="13229" y="23028"/>
                  </a:cubicBezTo>
                  <a:cubicBezTo>
                    <a:pt x="13724" y="23028"/>
                    <a:pt x="14211" y="22939"/>
                    <a:pt x="14684" y="22751"/>
                  </a:cubicBezTo>
                  <a:cubicBezTo>
                    <a:pt x="21383" y="20074"/>
                    <a:pt x="18661" y="6057"/>
                    <a:pt x="18661" y="6057"/>
                  </a:cubicBezTo>
                  <a:cubicBezTo>
                    <a:pt x="18035" y="1774"/>
                    <a:pt x="15258" y="0"/>
                    <a:pt x="12310" y="0"/>
                  </a:cubicBezTo>
                  <a:close/>
                </a:path>
              </a:pathLst>
            </a:custGeom>
            <a:solidFill>
              <a:srgbClr val="F4AA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 name="Google Shape;307;p32"/>
            <p:cNvSpPr/>
            <p:nvPr/>
          </p:nvSpPr>
          <p:spPr>
            <a:xfrm>
              <a:off x="3750150" y="271000"/>
              <a:ext cx="451475" cy="421225"/>
            </a:xfrm>
            <a:custGeom>
              <a:avLst/>
              <a:gdLst/>
              <a:ahLst/>
              <a:cxnLst/>
              <a:rect l="l" t="t" r="r" b="b"/>
              <a:pathLst>
                <a:path w="18059" h="16849" extrusionOk="0">
                  <a:moveTo>
                    <a:pt x="9353" y="0"/>
                  </a:moveTo>
                  <a:cubicBezTo>
                    <a:pt x="1" y="0"/>
                    <a:pt x="850" y="8695"/>
                    <a:pt x="698" y="11511"/>
                  </a:cubicBezTo>
                  <a:cubicBezTo>
                    <a:pt x="570" y="13874"/>
                    <a:pt x="1729" y="16848"/>
                    <a:pt x="2481" y="16848"/>
                  </a:cubicBezTo>
                  <a:cubicBezTo>
                    <a:pt x="2707" y="16848"/>
                    <a:pt x="2896" y="16580"/>
                    <a:pt x="3003" y="15948"/>
                  </a:cubicBezTo>
                  <a:cubicBezTo>
                    <a:pt x="3630" y="12229"/>
                    <a:pt x="7677" y="13735"/>
                    <a:pt x="12849" y="9048"/>
                  </a:cubicBezTo>
                  <a:cubicBezTo>
                    <a:pt x="18059" y="4328"/>
                    <a:pt x="12151" y="225"/>
                    <a:pt x="12151" y="225"/>
                  </a:cubicBezTo>
                  <a:cubicBezTo>
                    <a:pt x="11129" y="72"/>
                    <a:pt x="10199" y="0"/>
                    <a:pt x="9353" y="0"/>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 name="Google Shape;308;p32"/>
            <p:cNvSpPr/>
            <p:nvPr/>
          </p:nvSpPr>
          <p:spPr>
            <a:xfrm>
              <a:off x="3711475" y="619000"/>
              <a:ext cx="144275" cy="145425"/>
            </a:xfrm>
            <a:custGeom>
              <a:avLst/>
              <a:gdLst/>
              <a:ahLst/>
              <a:cxnLst/>
              <a:rect l="l" t="t" r="r" b="b"/>
              <a:pathLst>
                <a:path w="5771" h="5817" extrusionOk="0">
                  <a:moveTo>
                    <a:pt x="2347" y="1"/>
                  </a:moveTo>
                  <a:cubicBezTo>
                    <a:pt x="2043" y="1"/>
                    <a:pt x="1740" y="154"/>
                    <a:pt x="1457" y="534"/>
                  </a:cubicBezTo>
                  <a:cubicBezTo>
                    <a:pt x="0" y="2489"/>
                    <a:pt x="2696" y="5735"/>
                    <a:pt x="4244" y="5815"/>
                  </a:cubicBezTo>
                  <a:cubicBezTo>
                    <a:pt x="4263" y="5816"/>
                    <a:pt x="4282" y="5817"/>
                    <a:pt x="4300" y="5817"/>
                  </a:cubicBezTo>
                  <a:cubicBezTo>
                    <a:pt x="5771" y="5817"/>
                    <a:pt x="4876" y="2624"/>
                    <a:pt x="4876" y="2624"/>
                  </a:cubicBezTo>
                  <a:cubicBezTo>
                    <a:pt x="4876" y="2624"/>
                    <a:pt x="3603" y="1"/>
                    <a:pt x="2347" y="1"/>
                  </a:cubicBezTo>
                  <a:close/>
                </a:path>
              </a:pathLst>
            </a:custGeom>
            <a:solidFill>
              <a:srgbClr val="F4AA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 name="Google Shape;309;p32"/>
            <p:cNvSpPr/>
            <p:nvPr/>
          </p:nvSpPr>
          <p:spPr>
            <a:xfrm>
              <a:off x="4073500" y="585875"/>
              <a:ext cx="55725" cy="134250"/>
            </a:xfrm>
            <a:custGeom>
              <a:avLst/>
              <a:gdLst/>
              <a:ahLst/>
              <a:cxnLst/>
              <a:rect l="l" t="t" r="r" b="b"/>
              <a:pathLst>
                <a:path w="2229" h="5370" extrusionOk="0">
                  <a:moveTo>
                    <a:pt x="1229" y="0"/>
                  </a:moveTo>
                  <a:lnTo>
                    <a:pt x="886" y="78"/>
                  </a:lnTo>
                  <a:cubicBezTo>
                    <a:pt x="1380" y="2267"/>
                    <a:pt x="1744" y="4780"/>
                    <a:pt x="1487" y="5017"/>
                  </a:cubicBezTo>
                  <a:cubicBezTo>
                    <a:pt x="1483" y="5018"/>
                    <a:pt x="1479" y="5018"/>
                    <a:pt x="1474" y="5018"/>
                  </a:cubicBezTo>
                  <a:cubicBezTo>
                    <a:pt x="1151" y="5018"/>
                    <a:pt x="630" y="3707"/>
                    <a:pt x="345" y="2461"/>
                  </a:cubicBezTo>
                  <a:lnTo>
                    <a:pt x="1" y="2540"/>
                  </a:lnTo>
                  <a:cubicBezTo>
                    <a:pt x="142" y="3151"/>
                    <a:pt x="613" y="4995"/>
                    <a:pt x="1278" y="5322"/>
                  </a:cubicBezTo>
                  <a:cubicBezTo>
                    <a:pt x="1340" y="5353"/>
                    <a:pt x="1409" y="5370"/>
                    <a:pt x="1479" y="5370"/>
                  </a:cubicBezTo>
                  <a:cubicBezTo>
                    <a:pt x="1494" y="5370"/>
                    <a:pt x="1509" y="5369"/>
                    <a:pt x="1524" y="5368"/>
                  </a:cubicBezTo>
                  <a:cubicBezTo>
                    <a:pt x="1591" y="5360"/>
                    <a:pt x="1684" y="5329"/>
                    <a:pt x="1760" y="5222"/>
                  </a:cubicBezTo>
                  <a:cubicBezTo>
                    <a:pt x="2229" y="4565"/>
                    <a:pt x="1400" y="757"/>
                    <a:pt x="1229" y="0"/>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310;p32"/>
            <p:cNvSpPr/>
            <p:nvPr/>
          </p:nvSpPr>
          <p:spPr>
            <a:xfrm>
              <a:off x="3983175" y="559900"/>
              <a:ext cx="46225" cy="46250"/>
            </a:xfrm>
            <a:custGeom>
              <a:avLst/>
              <a:gdLst/>
              <a:ahLst/>
              <a:cxnLst/>
              <a:rect l="l" t="t" r="r" b="b"/>
              <a:pathLst>
                <a:path w="1849" h="1850" extrusionOk="0">
                  <a:moveTo>
                    <a:pt x="924" y="1"/>
                  </a:moveTo>
                  <a:cubicBezTo>
                    <a:pt x="414" y="1"/>
                    <a:pt x="0" y="415"/>
                    <a:pt x="0" y="925"/>
                  </a:cubicBezTo>
                  <a:cubicBezTo>
                    <a:pt x="0" y="1435"/>
                    <a:pt x="414" y="1849"/>
                    <a:pt x="924" y="1849"/>
                  </a:cubicBezTo>
                  <a:cubicBezTo>
                    <a:pt x="1435" y="1849"/>
                    <a:pt x="1848" y="1435"/>
                    <a:pt x="1848" y="925"/>
                  </a:cubicBezTo>
                  <a:cubicBezTo>
                    <a:pt x="1848" y="415"/>
                    <a:pt x="1435" y="1"/>
                    <a:pt x="924" y="1"/>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 name="Google Shape;311;p32"/>
            <p:cNvSpPr/>
            <p:nvPr/>
          </p:nvSpPr>
          <p:spPr>
            <a:xfrm>
              <a:off x="4127400" y="563800"/>
              <a:ext cx="46225" cy="46200"/>
            </a:xfrm>
            <a:custGeom>
              <a:avLst/>
              <a:gdLst/>
              <a:ahLst/>
              <a:cxnLst/>
              <a:rect l="l" t="t" r="r" b="b"/>
              <a:pathLst>
                <a:path w="1849" h="1848" extrusionOk="0">
                  <a:moveTo>
                    <a:pt x="924" y="1"/>
                  </a:moveTo>
                  <a:cubicBezTo>
                    <a:pt x="414" y="1"/>
                    <a:pt x="0" y="415"/>
                    <a:pt x="0" y="925"/>
                  </a:cubicBezTo>
                  <a:cubicBezTo>
                    <a:pt x="0" y="1435"/>
                    <a:pt x="414" y="1848"/>
                    <a:pt x="924" y="1848"/>
                  </a:cubicBezTo>
                  <a:cubicBezTo>
                    <a:pt x="1435" y="1848"/>
                    <a:pt x="1849" y="1435"/>
                    <a:pt x="1849" y="925"/>
                  </a:cubicBezTo>
                  <a:cubicBezTo>
                    <a:pt x="1849" y="415"/>
                    <a:pt x="1435" y="1"/>
                    <a:pt x="924" y="1"/>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 name="Google Shape;312;p32"/>
            <p:cNvSpPr/>
            <p:nvPr/>
          </p:nvSpPr>
          <p:spPr>
            <a:xfrm>
              <a:off x="4021850" y="763150"/>
              <a:ext cx="94925" cy="61350"/>
            </a:xfrm>
            <a:custGeom>
              <a:avLst/>
              <a:gdLst/>
              <a:ahLst/>
              <a:cxnLst/>
              <a:rect l="l" t="t" r="r" b="b"/>
              <a:pathLst>
                <a:path w="3797" h="2454" extrusionOk="0">
                  <a:moveTo>
                    <a:pt x="331" y="0"/>
                  </a:moveTo>
                  <a:lnTo>
                    <a:pt x="0" y="120"/>
                  </a:lnTo>
                  <a:cubicBezTo>
                    <a:pt x="74" y="327"/>
                    <a:pt x="668" y="1912"/>
                    <a:pt x="1550" y="2346"/>
                  </a:cubicBezTo>
                  <a:cubicBezTo>
                    <a:pt x="1690" y="2415"/>
                    <a:pt x="1844" y="2452"/>
                    <a:pt x="2000" y="2454"/>
                  </a:cubicBezTo>
                  <a:cubicBezTo>
                    <a:pt x="2681" y="2448"/>
                    <a:pt x="3270" y="1703"/>
                    <a:pt x="3796" y="172"/>
                  </a:cubicBezTo>
                  <a:lnTo>
                    <a:pt x="3464" y="58"/>
                  </a:lnTo>
                  <a:cubicBezTo>
                    <a:pt x="3004" y="1392"/>
                    <a:pt x="2498" y="2098"/>
                    <a:pt x="1997" y="2101"/>
                  </a:cubicBezTo>
                  <a:cubicBezTo>
                    <a:pt x="1996" y="2101"/>
                    <a:pt x="1995" y="2101"/>
                    <a:pt x="1994" y="2101"/>
                  </a:cubicBezTo>
                  <a:cubicBezTo>
                    <a:pt x="1250" y="2101"/>
                    <a:pt x="541" y="585"/>
                    <a:pt x="331" y="0"/>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 name="Google Shape;313;p32"/>
            <p:cNvSpPr/>
            <p:nvPr/>
          </p:nvSpPr>
          <p:spPr>
            <a:xfrm>
              <a:off x="3921125" y="622400"/>
              <a:ext cx="77850" cy="77875"/>
            </a:xfrm>
            <a:custGeom>
              <a:avLst/>
              <a:gdLst/>
              <a:ahLst/>
              <a:cxnLst/>
              <a:rect l="l" t="t" r="r" b="b"/>
              <a:pathLst>
                <a:path w="3114" h="3115" extrusionOk="0">
                  <a:moveTo>
                    <a:pt x="1556" y="1"/>
                  </a:moveTo>
                  <a:cubicBezTo>
                    <a:pt x="697" y="1"/>
                    <a:pt x="0" y="698"/>
                    <a:pt x="0" y="1557"/>
                  </a:cubicBezTo>
                  <a:cubicBezTo>
                    <a:pt x="0" y="2417"/>
                    <a:pt x="697" y="3114"/>
                    <a:pt x="1556" y="3114"/>
                  </a:cubicBezTo>
                  <a:cubicBezTo>
                    <a:pt x="2417" y="3114"/>
                    <a:pt x="3114" y="2417"/>
                    <a:pt x="3114" y="1557"/>
                  </a:cubicBezTo>
                  <a:cubicBezTo>
                    <a:pt x="3114" y="698"/>
                    <a:pt x="2417" y="1"/>
                    <a:pt x="1556" y="1"/>
                  </a:cubicBezTo>
                  <a:close/>
                </a:path>
              </a:pathLst>
            </a:custGeom>
            <a:solidFill>
              <a:srgbClr val="E86F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 name="Google Shape;314;p32"/>
            <p:cNvSpPr/>
            <p:nvPr/>
          </p:nvSpPr>
          <p:spPr>
            <a:xfrm>
              <a:off x="4143750" y="637150"/>
              <a:ext cx="77875" cy="77875"/>
            </a:xfrm>
            <a:custGeom>
              <a:avLst/>
              <a:gdLst/>
              <a:ahLst/>
              <a:cxnLst/>
              <a:rect l="l" t="t" r="r" b="b"/>
              <a:pathLst>
                <a:path w="3115" h="3115" extrusionOk="0">
                  <a:moveTo>
                    <a:pt x="1558" y="1"/>
                  </a:moveTo>
                  <a:cubicBezTo>
                    <a:pt x="698" y="1"/>
                    <a:pt x="0" y="698"/>
                    <a:pt x="0" y="1559"/>
                  </a:cubicBezTo>
                  <a:cubicBezTo>
                    <a:pt x="0" y="2419"/>
                    <a:pt x="698" y="3115"/>
                    <a:pt x="1558" y="3115"/>
                  </a:cubicBezTo>
                  <a:cubicBezTo>
                    <a:pt x="2418" y="3115"/>
                    <a:pt x="3114" y="2419"/>
                    <a:pt x="3114" y="1559"/>
                  </a:cubicBezTo>
                  <a:cubicBezTo>
                    <a:pt x="3114" y="698"/>
                    <a:pt x="2418" y="1"/>
                    <a:pt x="1558" y="1"/>
                  </a:cubicBezTo>
                  <a:close/>
                </a:path>
              </a:pathLst>
            </a:custGeom>
            <a:solidFill>
              <a:srgbClr val="E86F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15" name="Google Shape;315;p32"/>
          <p:cNvSpPr/>
          <p:nvPr/>
        </p:nvSpPr>
        <p:spPr>
          <a:xfrm>
            <a:off x="-853175" y="1706192"/>
            <a:ext cx="3642800" cy="3642800"/>
          </a:xfrm>
          <a:prstGeom prst="ellipse">
            <a:avLst/>
          </a:prstGeom>
          <a:solidFill>
            <a:srgbClr val="82B6A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16" name="Google Shape;316;p32"/>
          <p:cNvGrpSpPr/>
          <p:nvPr/>
        </p:nvGrpSpPr>
        <p:grpSpPr>
          <a:xfrm rot="-267170">
            <a:off x="-397413" y="2025114"/>
            <a:ext cx="3671276" cy="4671981"/>
            <a:chOff x="1730250" y="238100"/>
            <a:chExt cx="3944175" cy="5237725"/>
          </a:xfrm>
        </p:grpSpPr>
        <p:sp>
          <p:nvSpPr>
            <p:cNvPr id="317" name="Google Shape;317;p32"/>
            <p:cNvSpPr/>
            <p:nvPr/>
          </p:nvSpPr>
          <p:spPr>
            <a:xfrm>
              <a:off x="3427625" y="3037400"/>
              <a:ext cx="2215425" cy="2412400"/>
            </a:xfrm>
            <a:custGeom>
              <a:avLst/>
              <a:gdLst/>
              <a:ahLst/>
              <a:cxnLst/>
              <a:rect l="l" t="t" r="r" b="b"/>
              <a:pathLst>
                <a:path w="88617" h="96496" extrusionOk="0">
                  <a:moveTo>
                    <a:pt x="24327" y="1"/>
                  </a:moveTo>
                  <a:cubicBezTo>
                    <a:pt x="15309" y="1"/>
                    <a:pt x="6603" y="984"/>
                    <a:pt x="6603" y="984"/>
                  </a:cubicBezTo>
                  <a:cubicBezTo>
                    <a:pt x="6603" y="984"/>
                    <a:pt x="1" y="13414"/>
                    <a:pt x="4199" y="47568"/>
                  </a:cubicBezTo>
                  <a:cubicBezTo>
                    <a:pt x="6885" y="69423"/>
                    <a:pt x="18793" y="84285"/>
                    <a:pt x="19070" y="86577"/>
                  </a:cubicBezTo>
                  <a:cubicBezTo>
                    <a:pt x="19347" y="88871"/>
                    <a:pt x="18479" y="94915"/>
                    <a:pt x="13440" y="96164"/>
                  </a:cubicBezTo>
                  <a:cubicBezTo>
                    <a:pt x="12503" y="96397"/>
                    <a:pt x="12308" y="96496"/>
                    <a:pt x="12619" y="96496"/>
                  </a:cubicBezTo>
                  <a:cubicBezTo>
                    <a:pt x="13982" y="96496"/>
                    <a:pt x="25037" y="94605"/>
                    <a:pt x="25971" y="93757"/>
                  </a:cubicBezTo>
                  <a:cubicBezTo>
                    <a:pt x="27118" y="92714"/>
                    <a:pt x="16450" y="63923"/>
                    <a:pt x="18080" y="47324"/>
                  </a:cubicBezTo>
                  <a:cubicBezTo>
                    <a:pt x="19709" y="30727"/>
                    <a:pt x="24215" y="11292"/>
                    <a:pt x="24215" y="11292"/>
                  </a:cubicBezTo>
                  <a:cubicBezTo>
                    <a:pt x="24215" y="11292"/>
                    <a:pt x="30452" y="51422"/>
                    <a:pt x="48220" y="52126"/>
                  </a:cubicBezTo>
                  <a:cubicBezTo>
                    <a:pt x="48473" y="52136"/>
                    <a:pt x="48725" y="52141"/>
                    <a:pt x="48976" y="52141"/>
                  </a:cubicBezTo>
                  <a:cubicBezTo>
                    <a:pt x="66268" y="52141"/>
                    <a:pt x="77774" y="28719"/>
                    <a:pt x="80085" y="28719"/>
                  </a:cubicBezTo>
                  <a:cubicBezTo>
                    <a:pt x="80092" y="28719"/>
                    <a:pt x="80099" y="28720"/>
                    <a:pt x="80106" y="28720"/>
                  </a:cubicBezTo>
                  <a:cubicBezTo>
                    <a:pt x="82400" y="28872"/>
                    <a:pt x="84894" y="32332"/>
                    <a:pt x="87187" y="33892"/>
                  </a:cubicBezTo>
                  <a:cubicBezTo>
                    <a:pt x="87324" y="33986"/>
                    <a:pt x="87429" y="34029"/>
                    <a:pt x="87505" y="34029"/>
                  </a:cubicBezTo>
                  <a:cubicBezTo>
                    <a:pt x="88616" y="34029"/>
                    <a:pt x="83323" y="24525"/>
                    <a:pt x="80610" y="24525"/>
                  </a:cubicBezTo>
                  <a:cubicBezTo>
                    <a:pt x="80430" y="24525"/>
                    <a:pt x="80262" y="24567"/>
                    <a:pt x="80108" y="24655"/>
                  </a:cubicBezTo>
                  <a:cubicBezTo>
                    <a:pt x="73323" y="28558"/>
                    <a:pt x="61077" y="39579"/>
                    <a:pt x="54812" y="39579"/>
                  </a:cubicBezTo>
                  <a:cubicBezTo>
                    <a:pt x="54025" y="39579"/>
                    <a:pt x="53332" y="39406"/>
                    <a:pt x="52757" y="39022"/>
                  </a:cubicBezTo>
                  <a:cubicBezTo>
                    <a:pt x="47597" y="35583"/>
                    <a:pt x="43965" y="5079"/>
                    <a:pt x="43965" y="5079"/>
                  </a:cubicBezTo>
                  <a:cubicBezTo>
                    <a:pt x="42929" y="1011"/>
                    <a:pt x="33468" y="1"/>
                    <a:pt x="24327" y="1"/>
                  </a:cubicBezTo>
                  <a:close/>
                </a:path>
              </a:pathLst>
            </a:custGeom>
            <a:solidFill>
              <a:srgbClr val="F4AA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318;p32"/>
            <p:cNvSpPr/>
            <p:nvPr/>
          </p:nvSpPr>
          <p:spPr>
            <a:xfrm>
              <a:off x="2112150" y="238100"/>
              <a:ext cx="1793025" cy="1444700"/>
            </a:xfrm>
            <a:custGeom>
              <a:avLst/>
              <a:gdLst/>
              <a:ahLst/>
              <a:cxnLst/>
              <a:rect l="l" t="t" r="r" b="b"/>
              <a:pathLst>
                <a:path w="71721" h="57788" extrusionOk="0">
                  <a:moveTo>
                    <a:pt x="2557" y="0"/>
                  </a:moveTo>
                  <a:cubicBezTo>
                    <a:pt x="0" y="0"/>
                    <a:pt x="7714" y="8125"/>
                    <a:pt x="8860" y="9360"/>
                  </a:cubicBezTo>
                  <a:cubicBezTo>
                    <a:pt x="10273" y="10884"/>
                    <a:pt x="14076" y="34457"/>
                    <a:pt x="26417" y="44816"/>
                  </a:cubicBezTo>
                  <a:cubicBezTo>
                    <a:pt x="35394" y="52352"/>
                    <a:pt x="48720" y="57787"/>
                    <a:pt x="57630" y="57787"/>
                  </a:cubicBezTo>
                  <a:cubicBezTo>
                    <a:pt x="60967" y="57787"/>
                    <a:pt x="63685" y="57024"/>
                    <a:pt x="65323" y="55323"/>
                  </a:cubicBezTo>
                  <a:cubicBezTo>
                    <a:pt x="71330" y="49082"/>
                    <a:pt x="71721" y="42329"/>
                    <a:pt x="66782" y="41811"/>
                  </a:cubicBezTo>
                  <a:lnTo>
                    <a:pt x="66782" y="41811"/>
                  </a:lnTo>
                  <a:cubicBezTo>
                    <a:pt x="66782" y="41811"/>
                    <a:pt x="58791" y="46813"/>
                    <a:pt x="49005" y="46813"/>
                  </a:cubicBezTo>
                  <a:cubicBezTo>
                    <a:pt x="44167" y="46813"/>
                    <a:pt x="38891" y="45591"/>
                    <a:pt x="33924" y="41939"/>
                  </a:cubicBezTo>
                  <a:cubicBezTo>
                    <a:pt x="18906" y="30898"/>
                    <a:pt x="16472" y="7231"/>
                    <a:pt x="6252" y="1527"/>
                  </a:cubicBezTo>
                  <a:cubicBezTo>
                    <a:pt x="4315" y="445"/>
                    <a:pt x="3155" y="0"/>
                    <a:pt x="2557" y="0"/>
                  </a:cubicBezTo>
                  <a:close/>
                </a:path>
              </a:pathLst>
            </a:custGeom>
            <a:solidFill>
              <a:srgbClr val="F4AA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319;p32"/>
            <p:cNvSpPr/>
            <p:nvPr/>
          </p:nvSpPr>
          <p:spPr>
            <a:xfrm>
              <a:off x="2252025" y="441475"/>
              <a:ext cx="1510350" cy="1318250"/>
            </a:xfrm>
            <a:custGeom>
              <a:avLst/>
              <a:gdLst/>
              <a:ahLst/>
              <a:cxnLst/>
              <a:rect l="l" t="t" r="r" b="b"/>
              <a:pathLst>
                <a:path w="60414" h="52730" extrusionOk="0">
                  <a:moveTo>
                    <a:pt x="7183" y="0"/>
                  </a:moveTo>
                  <a:cubicBezTo>
                    <a:pt x="4153" y="0"/>
                    <a:pt x="1633" y="3297"/>
                    <a:pt x="1633" y="3297"/>
                  </a:cubicBezTo>
                  <a:cubicBezTo>
                    <a:pt x="0" y="5371"/>
                    <a:pt x="6916" y="32001"/>
                    <a:pt x="16603" y="42371"/>
                  </a:cubicBezTo>
                  <a:cubicBezTo>
                    <a:pt x="23758" y="50031"/>
                    <a:pt x="40640" y="52729"/>
                    <a:pt x="50308" y="52729"/>
                  </a:cubicBezTo>
                  <a:cubicBezTo>
                    <a:pt x="53730" y="52729"/>
                    <a:pt x="56248" y="52391"/>
                    <a:pt x="57111" y="51816"/>
                  </a:cubicBezTo>
                  <a:cubicBezTo>
                    <a:pt x="60414" y="49614"/>
                    <a:pt x="59753" y="38165"/>
                    <a:pt x="57111" y="36261"/>
                  </a:cubicBezTo>
                  <a:cubicBezTo>
                    <a:pt x="56541" y="35850"/>
                    <a:pt x="55188" y="35726"/>
                    <a:pt x="53336" y="35726"/>
                  </a:cubicBezTo>
                  <a:cubicBezTo>
                    <a:pt x="50476" y="35726"/>
                    <a:pt x="46429" y="36023"/>
                    <a:pt x="42250" y="36023"/>
                  </a:cubicBezTo>
                  <a:cubicBezTo>
                    <a:pt x="36588" y="36023"/>
                    <a:pt x="30685" y="35477"/>
                    <a:pt x="27169" y="32903"/>
                  </a:cubicBezTo>
                  <a:cubicBezTo>
                    <a:pt x="20903" y="28315"/>
                    <a:pt x="13521" y="3381"/>
                    <a:pt x="9559" y="747"/>
                  </a:cubicBezTo>
                  <a:cubicBezTo>
                    <a:pt x="8756" y="213"/>
                    <a:pt x="7953" y="0"/>
                    <a:pt x="7183" y="0"/>
                  </a:cubicBezTo>
                  <a:close/>
                </a:path>
              </a:pathLst>
            </a:custGeom>
            <a:solidFill>
              <a:srgbClr val="F58A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320;p32"/>
            <p:cNvSpPr/>
            <p:nvPr/>
          </p:nvSpPr>
          <p:spPr>
            <a:xfrm>
              <a:off x="3644025" y="4730375"/>
              <a:ext cx="474625" cy="745450"/>
            </a:xfrm>
            <a:custGeom>
              <a:avLst/>
              <a:gdLst/>
              <a:ahLst/>
              <a:cxnLst/>
              <a:rect l="l" t="t" r="r" b="b"/>
              <a:pathLst>
                <a:path w="18985" h="29818" extrusionOk="0">
                  <a:moveTo>
                    <a:pt x="11240" y="1"/>
                  </a:moveTo>
                  <a:cubicBezTo>
                    <a:pt x="11240" y="1"/>
                    <a:pt x="873" y="1713"/>
                    <a:pt x="1839" y="3668"/>
                  </a:cubicBezTo>
                  <a:cubicBezTo>
                    <a:pt x="2806" y="5624"/>
                    <a:pt x="11427" y="22654"/>
                    <a:pt x="9622" y="23965"/>
                  </a:cubicBezTo>
                  <a:cubicBezTo>
                    <a:pt x="7756" y="25320"/>
                    <a:pt x="0" y="28000"/>
                    <a:pt x="2261" y="29038"/>
                  </a:cubicBezTo>
                  <a:cubicBezTo>
                    <a:pt x="3507" y="29610"/>
                    <a:pt x="5339" y="29817"/>
                    <a:pt x="7339" y="29817"/>
                  </a:cubicBezTo>
                  <a:cubicBezTo>
                    <a:pt x="12585" y="29817"/>
                    <a:pt x="18984" y="28392"/>
                    <a:pt x="18984" y="28392"/>
                  </a:cubicBezTo>
                  <a:lnTo>
                    <a:pt x="11240" y="1"/>
                  </a:ln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321;p32"/>
            <p:cNvSpPr/>
            <p:nvPr/>
          </p:nvSpPr>
          <p:spPr>
            <a:xfrm>
              <a:off x="4982325" y="3567525"/>
              <a:ext cx="692100" cy="525650"/>
            </a:xfrm>
            <a:custGeom>
              <a:avLst/>
              <a:gdLst/>
              <a:ahLst/>
              <a:cxnLst/>
              <a:rect l="l" t="t" r="r" b="b"/>
              <a:pathLst>
                <a:path w="27684" h="21026" extrusionOk="0">
                  <a:moveTo>
                    <a:pt x="18934" y="0"/>
                  </a:moveTo>
                  <a:lnTo>
                    <a:pt x="0" y="15032"/>
                  </a:lnTo>
                  <a:cubicBezTo>
                    <a:pt x="0" y="15032"/>
                    <a:pt x="4223" y="21025"/>
                    <a:pt x="6006" y="21025"/>
                  </a:cubicBezTo>
                  <a:cubicBezTo>
                    <a:pt x="6220" y="21025"/>
                    <a:pt x="6398" y="20940"/>
                    <a:pt x="6530" y="20747"/>
                  </a:cubicBezTo>
                  <a:cubicBezTo>
                    <a:pt x="7713" y="19027"/>
                    <a:pt x="16795" y="9272"/>
                    <a:pt x="19339" y="9272"/>
                  </a:cubicBezTo>
                  <a:cubicBezTo>
                    <a:pt x="19452" y="9272"/>
                    <a:pt x="19551" y="9291"/>
                    <a:pt x="19637" y="9331"/>
                  </a:cubicBezTo>
                  <a:cubicBezTo>
                    <a:pt x="21397" y="10145"/>
                    <a:pt x="26005" y="14849"/>
                    <a:pt x="27309" y="14849"/>
                  </a:cubicBezTo>
                  <a:cubicBezTo>
                    <a:pt x="27555" y="14849"/>
                    <a:pt x="27684" y="14681"/>
                    <a:pt x="27653" y="14287"/>
                  </a:cubicBezTo>
                  <a:cubicBezTo>
                    <a:pt x="27261" y="9331"/>
                    <a:pt x="18934" y="0"/>
                    <a:pt x="18934" y="0"/>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 name="Google Shape;322;p32"/>
            <p:cNvSpPr/>
            <p:nvPr/>
          </p:nvSpPr>
          <p:spPr>
            <a:xfrm>
              <a:off x="3799575" y="1077100"/>
              <a:ext cx="1538450" cy="373875"/>
            </a:xfrm>
            <a:custGeom>
              <a:avLst/>
              <a:gdLst/>
              <a:ahLst/>
              <a:cxnLst/>
              <a:rect l="l" t="t" r="r" b="b"/>
              <a:pathLst>
                <a:path w="61538" h="14955" extrusionOk="0">
                  <a:moveTo>
                    <a:pt x="22201" y="1"/>
                  </a:moveTo>
                  <a:cubicBezTo>
                    <a:pt x="13718" y="1"/>
                    <a:pt x="5078" y="8139"/>
                    <a:pt x="2279" y="11677"/>
                  </a:cubicBezTo>
                  <a:cubicBezTo>
                    <a:pt x="1" y="14556"/>
                    <a:pt x="3151" y="14908"/>
                    <a:pt x="4825" y="14908"/>
                  </a:cubicBezTo>
                  <a:cubicBezTo>
                    <a:pt x="5365" y="14908"/>
                    <a:pt x="5751" y="14871"/>
                    <a:pt x="5751" y="14871"/>
                  </a:cubicBezTo>
                  <a:cubicBezTo>
                    <a:pt x="7231" y="13416"/>
                    <a:pt x="10643" y="12928"/>
                    <a:pt x="15044" y="12928"/>
                  </a:cubicBezTo>
                  <a:cubicBezTo>
                    <a:pt x="23164" y="12928"/>
                    <a:pt x="34653" y="14591"/>
                    <a:pt x="43605" y="14925"/>
                  </a:cubicBezTo>
                  <a:cubicBezTo>
                    <a:pt x="44144" y="14945"/>
                    <a:pt x="44668" y="14955"/>
                    <a:pt x="45177" y="14955"/>
                  </a:cubicBezTo>
                  <a:cubicBezTo>
                    <a:pt x="57717" y="14955"/>
                    <a:pt x="61407" y="9083"/>
                    <a:pt x="61407" y="9083"/>
                  </a:cubicBezTo>
                  <a:cubicBezTo>
                    <a:pt x="61537" y="4466"/>
                    <a:pt x="55765" y="2980"/>
                    <a:pt x="55758" y="2980"/>
                  </a:cubicBezTo>
                  <a:cubicBezTo>
                    <a:pt x="55758" y="2980"/>
                    <a:pt x="55758" y="2980"/>
                    <a:pt x="55758" y="2980"/>
                  </a:cubicBezTo>
                  <a:cubicBezTo>
                    <a:pt x="52380" y="4775"/>
                    <a:pt x="49108" y="5441"/>
                    <a:pt x="45947" y="5441"/>
                  </a:cubicBezTo>
                  <a:cubicBezTo>
                    <a:pt x="37935" y="5441"/>
                    <a:pt x="30637" y="1163"/>
                    <a:pt x="24135" y="148"/>
                  </a:cubicBezTo>
                  <a:cubicBezTo>
                    <a:pt x="23493" y="48"/>
                    <a:pt x="22847" y="1"/>
                    <a:pt x="22201" y="1"/>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 name="Google Shape;323;p32"/>
            <p:cNvSpPr/>
            <p:nvPr/>
          </p:nvSpPr>
          <p:spPr>
            <a:xfrm>
              <a:off x="3626600" y="386025"/>
              <a:ext cx="1716700" cy="692875"/>
            </a:xfrm>
            <a:custGeom>
              <a:avLst/>
              <a:gdLst/>
              <a:ahLst/>
              <a:cxnLst/>
              <a:rect l="l" t="t" r="r" b="b"/>
              <a:pathLst>
                <a:path w="68668" h="27715" extrusionOk="0">
                  <a:moveTo>
                    <a:pt x="13650" y="1"/>
                  </a:moveTo>
                  <a:cubicBezTo>
                    <a:pt x="7027" y="1"/>
                    <a:pt x="0" y="4397"/>
                    <a:pt x="2151" y="14820"/>
                  </a:cubicBezTo>
                  <a:cubicBezTo>
                    <a:pt x="3637" y="22019"/>
                    <a:pt x="9346" y="27099"/>
                    <a:pt x="16590" y="27099"/>
                  </a:cubicBezTo>
                  <a:cubicBezTo>
                    <a:pt x="20496" y="27099"/>
                    <a:pt x="24848" y="25622"/>
                    <a:pt x="29224" y="22202"/>
                  </a:cubicBezTo>
                  <a:cubicBezTo>
                    <a:pt x="29302" y="22141"/>
                    <a:pt x="29387" y="22112"/>
                    <a:pt x="29478" y="22112"/>
                  </a:cubicBezTo>
                  <a:cubicBezTo>
                    <a:pt x="30755" y="22112"/>
                    <a:pt x="33379" y="27714"/>
                    <a:pt x="39856" y="27714"/>
                  </a:cubicBezTo>
                  <a:cubicBezTo>
                    <a:pt x="40155" y="27714"/>
                    <a:pt x="40464" y="27702"/>
                    <a:pt x="40780" y="27677"/>
                  </a:cubicBezTo>
                  <a:cubicBezTo>
                    <a:pt x="50874" y="26877"/>
                    <a:pt x="50946" y="22609"/>
                    <a:pt x="53224" y="22609"/>
                  </a:cubicBezTo>
                  <a:cubicBezTo>
                    <a:pt x="53703" y="22609"/>
                    <a:pt x="54279" y="22798"/>
                    <a:pt x="55066" y="23246"/>
                  </a:cubicBezTo>
                  <a:cubicBezTo>
                    <a:pt x="56932" y="24310"/>
                    <a:pt x="59017" y="24813"/>
                    <a:pt x="60947" y="24813"/>
                  </a:cubicBezTo>
                  <a:cubicBezTo>
                    <a:pt x="65176" y="24813"/>
                    <a:pt x="68668" y="22400"/>
                    <a:pt x="67514" y="18177"/>
                  </a:cubicBezTo>
                  <a:cubicBezTo>
                    <a:pt x="67093" y="16635"/>
                    <a:pt x="64946" y="13254"/>
                    <a:pt x="63157" y="13254"/>
                  </a:cubicBezTo>
                  <a:cubicBezTo>
                    <a:pt x="62589" y="13254"/>
                    <a:pt x="62057" y="13595"/>
                    <a:pt x="61627" y="14443"/>
                  </a:cubicBezTo>
                  <a:cubicBezTo>
                    <a:pt x="61114" y="15458"/>
                    <a:pt x="60531" y="15903"/>
                    <a:pt x="59847" y="15903"/>
                  </a:cubicBezTo>
                  <a:cubicBezTo>
                    <a:pt x="58135" y="15903"/>
                    <a:pt x="55793" y="13115"/>
                    <a:pt x="52333" y="9483"/>
                  </a:cubicBezTo>
                  <a:cubicBezTo>
                    <a:pt x="49419" y="6423"/>
                    <a:pt x="46959" y="4784"/>
                    <a:pt x="43279" y="4784"/>
                  </a:cubicBezTo>
                  <a:cubicBezTo>
                    <a:pt x="40843" y="4784"/>
                    <a:pt x="37873" y="5502"/>
                    <a:pt x="33885" y="7001"/>
                  </a:cubicBezTo>
                  <a:cubicBezTo>
                    <a:pt x="32363" y="7573"/>
                    <a:pt x="31045" y="7816"/>
                    <a:pt x="29877" y="7816"/>
                  </a:cubicBezTo>
                  <a:cubicBezTo>
                    <a:pt x="23681" y="7816"/>
                    <a:pt x="21684" y="982"/>
                    <a:pt x="15705" y="143"/>
                  </a:cubicBezTo>
                  <a:cubicBezTo>
                    <a:pt x="15032" y="49"/>
                    <a:pt x="14343" y="1"/>
                    <a:pt x="13650" y="1"/>
                  </a:cubicBezTo>
                  <a:close/>
                </a:path>
              </a:pathLst>
            </a:custGeom>
            <a:solidFill>
              <a:srgbClr val="F3EAC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324;p32"/>
            <p:cNvSpPr/>
            <p:nvPr/>
          </p:nvSpPr>
          <p:spPr>
            <a:xfrm>
              <a:off x="3254650" y="1264075"/>
              <a:ext cx="1859575" cy="2543500"/>
            </a:xfrm>
            <a:custGeom>
              <a:avLst/>
              <a:gdLst/>
              <a:ahLst/>
              <a:cxnLst/>
              <a:rect l="l" t="t" r="r" b="b"/>
              <a:pathLst>
                <a:path w="74383" h="101740" extrusionOk="0">
                  <a:moveTo>
                    <a:pt x="21623" y="0"/>
                  </a:moveTo>
                  <a:cubicBezTo>
                    <a:pt x="16980" y="0"/>
                    <a:pt x="12828" y="997"/>
                    <a:pt x="11222" y="4118"/>
                  </a:cubicBezTo>
                  <a:cubicBezTo>
                    <a:pt x="7688" y="10983"/>
                    <a:pt x="0" y="37386"/>
                    <a:pt x="2490" y="92138"/>
                  </a:cubicBezTo>
                  <a:cubicBezTo>
                    <a:pt x="2490" y="92138"/>
                    <a:pt x="444" y="101739"/>
                    <a:pt x="14187" y="101739"/>
                  </a:cubicBezTo>
                  <a:cubicBezTo>
                    <a:pt x="22570" y="101739"/>
                    <a:pt x="36829" y="98167"/>
                    <a:pt x="61011" y="86663"/>
                  </a:cubicBezTo>
                  <a:cubicBezTo>
                    <a:pt x="74382" y="80301"/>
                    <a:pt x="55725" y="57726"/>
                    <a:pt x="53242" y="46803"/>
                  </a:cubicBezTo>
                  <a:cubicBezTo>
                    <a:pt x="45380" y="12200"/>
                    <a:pt x="41710" y="3650"/>
                    <a:pt x="36918" y="2362"/>
                  </a:cubicBezTo>
                  <a:cubicBezTo>
                    <a:pt x="33479" y="1437"/>
                    <a:pt x="27197" y="0"/>
                    <a:pt x="21623" y="0"/>
                  </a:cubicBezTo>
                  <a:close/>
                </a:path>
              </a:pathLst>
            </a:custGeom>
            <a:solidFill>
              <a:srgbClr val="F58A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325;p32"/>
            <p:cNvSpPr/>
            <p:nvPr/>
          </p:nvSpPr>
          <p:spPr>
            <a:xfrm>
              <a:off x="3687175" y="932850"/>
              <a:ext cx="349425" cy="531975"/>
            </a:xfrm>
            <a:custGeom>
              <a:avLst/>
              <a:gdLst/>
              <a:ahLst/>
              <a:cxnLst/>
              <a:rect l="l" t="t" r="r" b="b"/>
              <a:pathLst>
                <a:path w="13977" h="21279" extrusionOk="0">
                  <a:moveTo>
                    <a:pt x="11898" y="1"/>
                  </a:moveTo>
                  <a:cubicBezTo>
                    <a:pt x="9028" y="1"/>
                    <a:pt x="4283" y="1855"/>
                    <a:pt x="4283" y="1855"/>
                  </a:cubicBezTo>
                  <a:cubicBezTo>
                    <a:pt x="4623" y="11542"/>
                    <a:pt x="3114" y="16906"/>
                    <a:pt x="3114" y="16906"/>
                  </a:cubicBezTo>
                  <a:cubicBezTo>
                    <a:pt x="3114" y="16906"/>
                    <a:pt x="1" y="20703"/>
                    <a:pt x="4066" y="21216"/>
                  </a:cubicBezTo>
                  <a:cubicBezTo>
                    <a:pt x="4409" y="21259"/>
                    <a:pt x="4764" y="21279"/>
                    <a:pt x="5128" y="21279"/>
                  </a:cubicBezTo>
                  <a:cubicBezTo>
                    <a:pt x="9076" y="21279"/>
                    <a:pt x="13976" y="18949"/>
                    <a:pt x="13976" y="18949"/>
                  </a:cubicBezTo>
                  <a:cubicBezTo>
                    <a:pt x="13837" y="16210"/>
                    <a:pt x="13921" y="803"/>
                    <a:pt x="13921" y="803"/>
                  </a:cubicBezTo>
                  <a:cubicBezTo>
                    <a:pt x="13644" y="218"/>
                    <a:pt x="12881" y="1"/>
                    <a:pt x="11898" y="1"/>
                  </a:cubicBezTo>
                  <a:close/>
                </a:path>
              </a:pathLst>
            </a:custGeom>
            <a:solidFill>
              <a:srgbClr val="F4AA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326;p32"/>
            <p:cNvSpPr/>
            <p:nvPr/>
          </p:nvSpPr>
          <p:spPr>
            <a:xfrm>
              <a:off x="3788800" y="935925"/>
              <a:ext cx="246650" cy="267650"/>
            </a:xfrm>
            <a:custGeom>
              <a:avLst/>
              <a:gdLst/>
              <a:ahLst/>
              <a:cxnLst/>
              <a:rect l="l" t="t" r="r" b="b"/>
              <a:pathLst>
                <a:path w="9866" h="10706" extrusionOk="0">
                  <a:moveTo>
                    <a:pt x="9865" y="0"/>
                  </a:moveTo>
                  <a:lnTo>
                    <a:pt x="172" y="2365"/>
                  </a:lnTo>
                  <a:cubicBezTo>
                    <a:pt x="172" y="2365"/>
                    <a:pt x="88" y="10083"/>
                    <a:pt x="1" y="10706"/>
                  </a:cubicBezTo>
                  <a:cubicBezTo>
                    <a:pt x="1" y="10706"/>
                    <a:pt x="9830" y="10666"/>
                    <a:pt x="9865" y="0"/>
                  </a:cubicBezTo>
                  <a:close/>
                </a:path>
              </a:pathLst>
            </a:custGeom>
            <a:solidFill>
              <a:srgbClr val="E86F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327;p32"/>
            <p:cNvSpPr/>
            <p:nvPr/>
          </p:nvSpPr>
          <p:spPr>
            <a:xfrm>
              <a:off x="3659425" y="536725"/>
              <a:ext cx="499575" cy="542025"/>
            </a:xfrm>
            <a:custGeom>
              <a:avLst/>
              <a:gdLst/>
              <a:ahLst/>
              <a:cxnLst/>
              <a:rect l="l" t="t" r="r" b="b"/>
              <a:pathLst>
                <a:path w="19983" h="21681" extrusionOk="0">
                  <a:moveTo>
                    <a:pt x="10539" y="0"/>
                  </a:moveTo>
                  <a:cubicBezTo>
                    <a:pt x="8025" y="0"/>
                    <a:pt x="5695" y="1315"/>
                    <a:pt x="4884" y="4591"/>
                  </a:cubicBezTo>
                  <a:cubicBezTo>
                    <a:pt x="4884" y="4591"/>
                    <a:pt x="0" y="16274"/>
                    <a:pt x="5854" y="20847"/>
                  </a:cubicBezTo>
                  <a:cubicBezTo>
                    <a:pt x="6591" y="21423"/>
                    <a:pt x="7371" y="21681"/>
                    <a:pt x="8166" y="21681"/>
                  </a:cubicBezTo>
                  <a:cubicBezTo>
                    <a:pt x="13689" y="21681"/>
                    <a:pt x="19983" y="9271"/>
                    <a:pt x="18191" y="4833"/>
                  </a:cubicBezTo>
                  <a:cubicBezTo>
                    <a:pt x="17056" y="2023"/>
                    <a:pt x="13656" y="0"/>
                    <a:pt x="10539" y="0"/>
                  </a:cubicBezTo>
                  <a:close/>
                </a:path>
              </a:pathLst>
            </a:custGeom>
            <a:solidFill>
              <a:srgbClr val="F4AA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 name="Google Shape;328;p32"/>
            <p:cNvSpPr/>
            <p:nvPr/>
          </p:nvSpPr>
          <p:spPr>
            <a:xfrm>
              <a:off x="4024875" y="822050"/>
              <a:ext cx="132150" cy="111475"/>
            </a:xfrm>
            <a:custGeom>
              <a:avLst/>
              <a:gdLst/>
              <a:ahLst/>
              <a:cxnLst/>
              <a:rect l="l" t="t" r="r" b="b"/>
              <a:pathLst>
                <a:path w="5286" h="4459" extrusionOk="0">
                  <a:moveTo>
                    <a:pt x="3662" y="1"/>
                  </a:moveTo>
                  <a:cubicBezTo>
                    <a:pt x="2649" y="1"/>
                    <a:pt x="1312" y="1728"/>
                    <a:pt x="1312" y="1728"/>
                  </a:cubicBezTo>
                  <a:cubicBezTo>
                    <a:pt x="1312" y="1728"/>
                    <a:pt x="1" y="4246"/>
                    <a:pt x="1281" y="4446"/>
                  </a:cubicBezTo>
                  <a:cubicBezTo>
                    <a:pt x="1335" y="4454"/>
                    <a:pt x="1392" y="4459"/>
                    <a:pt x="1451" y="4459"/>
                  </a:cubicBezTo>
                  <a:cubicBezTo>
                    <a:pt x="2789" y="4459"/>
                    <a:pt x="5285" y="2375"/>
                    <a:pt x="4465" y="606"/>
                  </a:cubicBezTo>
                  <a:cubicBezTo>
                    <a:pt x="4262" y="168"/>
                    <a:pt x="3978" y="1"/>
                    <a:pt x="3662" y="1"/>
                  </a:cubicBezTo>
                  <a:close/>
                </a:path>
              </a:pathLst>
            </a:custGeom>
            <a:solidFill>
              <a:srgbClr val="F4AA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Google Shape;329;p32"/>
            <p:cNvSpPr/>
            <p:nvPr/>
          </p:nvSpPr>
          <p:spPr>
            <a:xfrm>
              <a:off x="1730250" y="1323075"/>
              <a:ext cx="2596200" cy="926825"/>
            </a:xfrm>
            <a:custGeom>
              <a:avLst/>
              <a:gdLst/>
              <a:ahLst/>
              <a:cxnLst/>
              <a:rect l="l" t="t" r="r" b="b"/>
              <a:pathLst>
                <a:path w="103848" h="37073" extrusionOk="0">
                  <a:moveTo>
                    <a:pt x="13581" y="1"/>
                  </a:moveTo>
                  <a:cubicBezTo>
                    <a:pt x="13575" y="1"/>
                    <a:pt x="13568" y="1"/>
                    <a:pt x="13562" y="1"/>
                  </a:cubicBezTo>
                  <a:cubicBezTo>
                    <a:pt x="0" y="25"/>
                    <a:pt x="18343" y="6391"/>
                    <a:pt x="20635" y="7220"/>
                  </a:cubicBezTo>
                  <a:cubicBezTo>
                    <a:pt x="22927" y="8048"/>
                    <a:pt x="40121" y="32341"/>
                    <a:pt x="58462" y="36242"/>
                  </a:cubicBezTo>
                  <a:cubicBezTo>
                    <a:pt x="61131" y="36810"/>
                    <a:pt x="63888" y="37073"/>
                    <a:pt x="66659" y="37073"/>
                  </a:cubicBezTo>
                  <a:cubicBezTo>
                    <a:pt x="82931" y="37073"/>
                    <a:pt x="99683" y="28028"/>
                    <a:pt x="101853" y="18730"/>
                  </a:cubicBezTo>
                  <a:cubicBezTo>
                    <a:pt x="103847" y="10184"/>
                    <a:pt x="103324" y="6389"/>
                    <a:pt x="100447" y="6389"/>
                  </a:cubicBezTo>
                  <a:cubicBezTo>
                    <a:pt x="99661" y="6389"/>
                    <a:pt x="98699" y="6673"/>
                    <a:pt x="97565" y="7220"/>
                  </a:cubicBezTo>
                  <a:cubicBezTo>
                    <a:pt x="97565" y="7220"/>
                    <a:pt x="87185" y="28476"/>
                    <a:pt x="68080" y="28476"/>
                  </a:cubicBezTo>
                  <a:cubicBezTo>
                    <a:pt x="66894" y="28476"/>
                    <a:pt x="65674" y="28394"/>
                    <a:pt x="64422" y="28220"/>
                  </a:cubicBezTo>
                  <a:cubicBezTo>
                    <a:pt x="42999" y="25245"/>
                    <a:pt x="27140" y="1"/>
                    <a:pt x="13581" y="1"/>
                  </a:cubicBezTo>
                  <a:close/>
                </a:path>
              </a:pathLst>
            </a:custGeom>
            <a:solidFill>
              <a:srgbClr val="F4AA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330;p32"/>
            <p:cNvSpPr/>
            <p:nvPr/>
          </p:nvSpPr>
          <p:spPr>
            <a:xfrm>
              <a:off x="3715075" y="460150"/>
              <a:ext cx="550375" cy="404525"/>
            </a:xfrm>
            <a:custGeom>
              <a:avLst/>
              <a:gdLst/>
              <a:ahLst/>
              <a:cxnLst/>
              <a:rect l="l" t="t" r="r" b="b"/>
              <a:pathLst>
                <a:path w="22015" h="16181" extrusionOk="0">
                  <a:moveTo>
                    <a:pt x="10920" y="1"/>
                  </a:moveTo>
                  <a:cubicBezTo>
                    <a:pt x="8687" y="1"/>
                    <a:pt x="5941" y="927"/>
                    <a:pt x="2460" y="3556"/>
                  </a:cubicBezTo>
                  <a:cubicBezTo>
                    <a:pt x="2460" y="3556"/>
                    <a:pt x="1" y="9966"/>
                    <a:pt x="723" y="9966"/>
                  </a:cubicBezTo>
                  <a:cubicBezTo>
                    <a:pt x="814" y="9966"/>
                    <a:pt x="956" y="9864"/>
                    <a:pt x="1160" y="9634"/>
                  </a:cubicBezTo>
                  <a:cubicBezTo>
                    <a:pt x="2916" y="7654"/>
                    <a:pt x="3577" y="3494"/>
                    <a:pt x="6132" y="3494"/>
                  </a:cubicBezTo>
                  <a:cubicBezTo>
                    <a:pt x="6579" y="3494"/>
                    <a:pt x="7085" y="3622"/>
                    <a:pt x="7664" y="3911"/>
                  </a:cubicBezTo>
                  <a:cubicBezTo>
                    <a:pt x="11344" y="5748"/>
                    <a:pt x="9708" y="16181"/>
                    <a:pt x="14172" y="16181"/>
                  </a:cubicBezTo>
                  <a:cubicBezTo>
                    <a:pt x="14424" y="16181"/>
                    <a:pt x="14694" y="16148"/>
                    <a:pt x="14986" y="16079"/>
                  </a:cubicBezTo>
                  <a:cubicBezTo>
                    <a:pt x="20465" y="14775"/>
                    <a:pt x="22015" y="6639"/>
                    <a:pt x="18946" y="4193"/>
                  </a:cubicBezTo>
                  <a:cubicBezTo>
                    <a:pt x="17017" y="2655"/>
                    <a:pt x="14702" y="1"/>
                    <a:pt x="10920" y="1"/>
                  </a:cubicBezTo>
                  <a:close/>
                </a:path>
              </a:pathLst>
            </a:custGeom>
            <a:solidFill>
              <a:srgbClr val="F3EAC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 name="Google Shape;331;p32"/>
            <p:cNvSpPr/>
            <p:nvPr/>
          </p:nvSpPr>
          <p:spPr>
            <a:xfrm>
              <a:off x="2221800" y="1318600"/>
              <a:ext cx="2220800" cy="1032125"/>
            </a:xfrm>
            <a:custGeom>
              <a:avLst/>
              <a:gdLst/>
              <a:ahLst/>
              <a:cxnLst/>
              <a:rect l="l" t="t" r="r" b="b"/>
              <a:pathLst>
                <a:path w="88832" h="41285" extrusionOk="0">
                  <a:moveTo>
                    <a:pt x="78905" y="1"/>
                  </a:moveTo>
                  <a:cubicBezTo>
                    <a:pt x="78642" y="1"/>
                    <a:pt x="78415" y="60"/>
                    <a:pt x="78234" y="180"/>
                  </a:cubicBezTo>
                  <a:cubicBezTo>
                    <a:pt x="76903" y="1059"/>
                    <a:pt x="61485" y="21439"/>
                    <a:pt x="47009" y="23994"/>
                  </a:cubicBezTo>
                  <a:cubicBezTo>
                    <a:pt x="46115" y="24152"/>
                    <a:pt x="45215" y="24226"/>
                    <a:pt x="44313" y="24226"/>
                  </a:cubicBezTo>
                  <a:cubicBezTo>
                    <a:pt x="30609" y="24226"/>
                    <a:pt x="16238" y="7111"/>
                    <a:pt x="9027" y="5848"/>
                  </a:cubicBezTo>
                  <a:cubicBezTo>
                    <a:pt x="8350" y="5729"/>
                    <a:pt x="7725" y="5675"/>
                    <a:pt x="7150" y="5675"/>
                  </a:cubicBezTo>
                  <a:cubicBezTo>
                    <a:pt x="1197" y="5675"/>
                    <a:pt x="487" y="11464"/>
                    <a:pt x="487" y="11464"/>
                  </a:cubicBezTo>
                  <a:cubicBezTo>
                    <a:pt x="0" y="15530"/>
                    <a:pt x="19561" y="33100"/>
                    <a:pt x="40912" y="39905"/>
                  </a:cubicBezTo>
                  <a:cubicBezTo>
                    <a:pt x="43912" y="40861"/>
                    <a:pt x="46949" y="41284"/>
                    <a:pt x="49955" y="41284"/>
                  </a:cubicBezTo>
                  <a:cubicBezTo>
                    <a:pt x="68344" y="41284"/>
                    <a:pt x="85619" y="25454"/>
                    <a:pt x="86756" y="18909"/>
                  </a:cubicBezTo>
                  <a:cubicBezTo>
                    <a:pt x="88832" y="6950"/>
                    <a:pt x="81760" y="1"/>
                    <a:pt x="78905" y="1"/>
                  </a:cubicBezTo>
                  <a:close/>
                </a:path>
              </a:pathLst>
            </a:custGeom>
            <a:solidFill>
              <a:srgbClr val="F58A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Google Shape;332;p32"/>
            <p:cNvSpPr/>
            <p:nvPr/>
          </p:nvSpPr>
          <p:spPr>
            <a:xfrm>
              <a:off x="3564425" y="1195200"/>
              <a:ext cx="677200" cy="305575"/>
            </a:xfrm>
            <a:custGeom>
              <a:avLst/>
              <a:gdLst/>
              <a:ahLst/>
              <a:cxnLst/>
              <a:rect l="l" t="t" r="r" b="b"/>
              <a:pathLst>
                <a:path w="27088" h="12223" extrusionOk="0">
                  <a:moveTo>
                    <a:pt x="17727" y="1"/>
                  </a:moveTo>
                  <a:cubicBezTo>
                    <a:pt x="12697" y="1"/>
                    <a:pt x="6617" y="1247"/>
                    <a:pt x="6617" y="1247"/>
                  </a:cubicBezTo>
                  <a:cubicBezTo>
                    <a:pt x="3693" y="2088"/>
                    <a:pt x="0" y="2605"/>
                    <a:pt x="2" y="5832"/>
                  </a:cubicBezTo>
                  <a:cubicBezTo>
                    <a:pt x="2" y="9911"/>
                    <a:pt x="4989" y="12222"/>
                    <a:pt x="10640" y="12222"/>
                  </a:cubicBezTo>
                  <a:cubicBezTo>
                    <a:pt x="15687" y="12222"/>
                    <a:pt x="21263" y="10379"/>
                    <a:pt x="24289" y="6305"/>
                  </a:cubicBezTo>
                  <a:cubicBezTo>
                    <a:pt x="26732" y="3017"/>
                    <a:pt x="27087" y="3047"/>
                    <a:pt x="23044" y="878"/>
                  </a:cubicBezTo>
                  <a:cubicBezTo>
                    <a:pt x="21834" y="228"/>
                    <a:pt x="19877" y="1"/>
                    <a:pt x="17727" y="1"/>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333;p32"/>
            <p:cNvSpPr/>
            <p:nvPr/>
          </p:nvSpPr>
          <p:spPr>
            <a:xfrm>
              <a:off x="3366200" y="2022275"/>
              <a:ext cx="861425" cy="510925"/>
            </a:xfrm>
            <a:custGeom>
              <a:avLst/>
              <a:gdLst/>
              <a:ahLst/>
              <a:cxnLst/>
              <a:rect l="l" t="t" r="r" b="b"/>
              <a:pathLst>
                <a:path w="34457" h="20437" extrusionOk="0">
                  <a:moveTo>
                    <a:pt x="34457" y="1"/>
                  </a:moveTo>
                  <a:lnTo>
                    <a:pt x="34457" y="1"/>
                  </a:lnTo>
                  <a:cubicBezTo>
                    <a:pt x="34456" y="1"/>
                    <a:pt x="23656" y="7750"/>
                    <a:pt x="16905" y="11758"/>
                  </a:cubicBezTo>
                  <a:cubicBezTo>
                    <a:pt x="13985" y="13491"/>
                    <a:pt x="10433" y="13982"/>
                    <a:pt x="7342" y="13982"/>
                  </a:cubicBezTo>
                  <a:cubicBezTo>
                    <a:pt x="3287" y="13982"/>
                    <a:pt x="25" y="13136"/>
                    <a:pt x="24" y="13136"/>
                  </a:cubicBezTo>
                  <a:lnTo>
                    <a:pt x="24" y="13136"/>
                  </a:lnTo>
                  <a:cubicBezTo>
                    <a:pt x="1" y="18705"/>
                    <a:pt x="5071" y="20436"/>
                    <a:pt x="10813" y="20436"/>
                  </a:cubicBezTo>
                  <a:cubicBezTo>
                    <a:pt x="15857" y="20436"/>
                    <a:pt x="21419" y="19101"/>
                    <a:pt x="24501" y="17858"/>
                  </a:cubicBezTo>
                  <a:cubicBezTo>
                    <a:pt x="31092" y="15202"/>
                    <a:pt x="34457" y="1"/>
                    <a:pt x="34457" y="1"/>
                  </a:cubicBezTo>
                  <a:close/>
                </a:path>
              </a:pathLst>
            </a:custGeom>
            <a:solidFill>
              <a:srgbClr val="E255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334;p32"/>
            <p:cNvSpPr/>
            <p:nvPr/>
          </p:nvSpPr>
          <p:spPr>
            <a:xfrm>
              <a:off x="3793275" y="755575"/>
              <a:ext cx="49650" cy="119625"/>
            </a:xfrm>
            <a:custGeom>
              <a:avLst/>
              <a:gdLst/>
              <a:ahLst/>
              <a:cxnLst/>
              <a:rect l="l" t="t" r="r" b="b"/>
              <a:pathLst>
                <a:path w="1986" h="4785" extrusionOk="0">
                  <a:moveTo>
                    <a:pt x="891" y="0"/>
                  </a:moveTo>
                  <a:cubicBezTo>
                    <a:pt x="739" y="675"/>
                    <a:pt x="1" y="4067"/>
                    <a:pt x="417" y="4653"/>
                  </a:cubicBezTo>
                  <a:cubicBezTo>
                    <a:pt x="467" y="4726"/>
                    <a:pt x="543" y="4772"/>
                    <a:pt x="628" y="4783"/>
                  </a:cubicBezTo>
                  <a:cubicBezTo>
                    <a:pt x="642" y="4784"/>
                    <a:pt x="655" y="4785"/>
                    <a:pt x="669" y="4785"/>
                  </a:cubicBezTo>
                  <a:cubicBezTo>
                    <a:pt x="731" y="4785"/>
                    <a:pt x="792" y="4770"/>
                    <a:pt x="848" y="4742"/>
                  </a:cubicBezTo>
                  <a:cubicBezTo>
                    <a:pt x="1441" y="4452"/>
                    <a:pt x="1862" y="2809"/>
                    <a:pt x="1986" y="2264"/>
                  </a:cubicBezTo>
                  <a:lnTo>
                    <a:pt x="1680" y="2194"/>
                  </a:lnTo>
                  <a:cubicBezTo>
                    <a:pt x="1427" y="3303"/>
                    <a:pt x="961" y="4471"/>
                    <a:pt x="675" y="4471"/>
                  </a:cubicBezTo>
                  <a:cubicBezTo>
                    <a:pt x="671" y="4471"/>
                    <a:pt x="667" y="4471"/>
                    <a:pt x="663" y="4471"/>
                  </a:cubicBezTo>
                  <a:cubicBezTo>
                    <a:pt x="435" y="4258"/>
                    <a:pt x="758" y="2020"/>
                    <a:pt x="1197" y="70"/>
                  </a:cubicBezTo>
                  <a:lnTo>
                    <a:pt x="891" y="0"/>
                  </a:ln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335;p32"/>
            <p:cNvSpPr/>
            <p:nvPr/>
          </p:nvSpPr>
          <p:spPr>
            <a:xfrm>
              <a:off x="3882225" y="732450"/>
              <a:ext cx="41225" cy="41200"/>
            </a:xfrm>
            <a:custGeom>
              <a:avLst/>
              <a:gdLst/>
              <a:ahLst/>
              <a:cxnLst/>
              <a:rect l="l" t="t" r="r" b="b"/>
              <a:pathLst>
                <a:path w="1649" h="1648" extrusionOk="0">
                  <a:moveTo>
                    <a:pt x="824" y="0"/>
                  </a:moveTo>
                  <a:cubicBezTo>
                    <a:pt x="370" y="0"/>
                    <a:pt x="1" y="369"/>
                    <a:pt x="1" y="824"/>
                  </a:cubicBezTo>
                  <a:cubicBezTo>
                    <a:pt x="1" y="1278"/>
                    <a:pt x="370" y="1648"/>
                    <a:pt x="824" y="1648"/>
                  </a:cubicBezTo>
                  <a:cubicBezTo>
                    <a:pt x="1279" y="1648"/>
                    <a:pt x="1648" y="1278"/>
                    <a:pt x="1648" y="824"/>
                  </a:cubicBezTo>
                  <a:cubicBezTo>
                    <a:pt x="1648" y="369"/>
                    <a:pt x="1279" y="0"/>
                    <a:pt x="824" y="0"/>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 name="Google Shape;336;p32"/>
            <p:cNvSpPr/>
            <p:nvPr/>
          </p:nvSpPr>
          <p:spPr>
            <a:xfrm>
              <a:off x="3753750" y="735925"/>
              <a:ext cx="41175" cy="41175"/>
            </a:xfrm>
            <a:custGeom>
              <a:avLst/>
              <a:gdLst/>
              <a:ahLst/>
              <a:cxnLst/>
              <a:rect l="l" t="t" r="r" b="b"/>
              <a:pathLst>
                <a:path w="1647" h="1647" extrusionOk="0">
                  <a:moveTo>
                    <a:pt x="825" y="0"/>
                  </a:moveTo>
                  <a:cubicBezTo>
                    <a:pt x="370" y="0"/>
                    <a:pt x="1" y="368"/>
                    <a:pt x="1" y="823"/>
                  </a:cubicBezTo>
                  <a:cubicBezTo>
                    <a:pt x="1" y="1277"/>
                    <a:pt x="370" y="1646"/>
                    <a:pt x="825" y="1646"/>
                  </a:cubicBezTo>
                  <a:cubicBezTo>
                    <a:pt x="1279" y="1646"/>
                    <a:pt x="1647" y="1277"/>
                    <a:pt x="1647" y="823"/>
                  </a:cubicBezTo>
                  <a:cubicBezTo>
                    <a:pt x="1647" y="368"/>
                    <a:pt x="1279" y="0"/>
                    <a:pt x="825" y="0"/>
                  </a:cubicBez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 name="Google Shape;337;p32"/>
            <p:cNvSpPr/>
            <p:nvPr/>
          </p:nvSpPr>
          <p:spPr>
            <a:xfrm>
              <a:off x="3804375" y="913550"/>
              <a:ext cx="84625" cy="54625"/>
            </a:xfrm>
            <a:custGeom>
              <a:avLst/>
              <a:gdLst/>
              <a:ahLst/>
              <a:cxnLst/>
              <a:rect l="l" t="t" r="r" b="b"/>
              <a:pathLst>
                <a:path w="3385" h="2185" extrusionOk="0">
                  <a:moveTo>
                    <a:pt x="3089" y="0"/>
                  </a:moveTo>
                  <a:cubicBezTo>
                    <a:pt x="2901" y="521"/>
                    <a:pt x="2269" y="1871"/>
                    <a:pt x="1606" y="1871"/>
                  </a:cubicBezTo>
                  <a:cubicBezTo>
                    <a:pt x="1605" y="1871"/>
                    <a:pt x="1604" y="1871"/>
                    <a:pt x="1603" y="1871"/>
                  </a:cubicBezTo>
                  <a:cubicBezTo>
                    <a:pt x="1158" y="1868"/>
                    <a:pt x="705" y="1239"/>
                    <a:pt x="297" y="53"/>
                  </a:cubicBezTo>
                  <a:lnTo>
                    <a:pt x="0" y="154"/>
                  </a:lnTo>
                  <a:cubicBezTo>
                    <a:pt x="469" y="1516"/>
                    <a:pt x="994" y="2182"/>
                    <a:pt x="1600" y="2185"/>
                  </a:cubicBezTo>
                  <a:cubicBezTo>
                    <a:pt x="1740" y="2185"/>
                    <a:pt x="1878" y="2152"/>
                    <a:pt x="2003" y="2088"/>
                  </a:cubicBezTo>
                  <a:cubicBezTo>
                    <a:pt x="2788" y="1703"/>
                    <a:pt x="3317" y="290"/>
                    <a:pt x="3384" y="106"/>
                  </a:cubicBezTo>
                  <a:lnTo>
                    <a:pt x="3089" y="0"/>
                  </a:lnTo>
                  <a:close/>
                </a:path>
              </a:pathLst>
            </a:custGeom>
            <a:solidFill>
              <a:srgbClr val="6932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 name="Google Shape;338;p32"/>
            <p:cNvSpPr/>
            <p:nvPr/>
          </p:nvSpPr>
          <p:spPr>
            <a:xfrm>
              <a:off x="3909350" y="788125"/>
              <a:ext cx="69375" cy="69375"/>
            </a:xfrm>
            <a:custGeom>
              <a:avLst/>
              <a:gdLst/>
              <a:ahLst/>
              <a:cxnLst/>
              <a:rect l="l" t="t" r="r" b="b"/>
              <a:pathLst>
                <a:path w="2775" h="2775" extrusionOk="0">
                  <a:moveTo>
                    <a:pt x="1387" y="0"/>
                  </a:moveTo>
                  <a:cubicBezTo>
                    <a:pt x="622" y="0"/>
                    <a:pt x="1" y="621"/>
                    <a:pt x="1" y="1386"/>
                  </a:cubicBezTo>
                  <a:cubicBezTo>
                    <a:pt x="1" y="2153"/>
                    <a:pt x="622" y="2774"/>
                    <a:pt x="1387" y="2774"/>
                  </a:cubicBezTo>
                  <a:cubicBezTo>
                    <a:pt x="2154" y="2774"/>
                    <a:pt x="2775" y="2153"/>
                    <a:pt x="2775" y="1386"/>
                  </a:cubicBezTo>
                  <a:cubicBezTo>
                    <a:pt x="2775" y="621"/>
                    <a:pt x="2154" y="0"/>
                    <a:pt x="1387" y="0"/>
                  </a:cubicBezTo>
                  <a:close/>
                </a:path>
              </a:pathLst>
            </a:custGeom>
            <a:solidFill>
              <a:srgbClr val="E86F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 name="Google Shape;339;p32"/>
            <p:cNvSpPr/>
            <p:nvPr/>
          </p:nvSpPr>
          <p:spPr>
            <a:xfrm>
              <a:off x="3711000" y="801275"/>
              <a:ext cx="69350" cy="69400"/>
            </a:xfrm>
            <a:custGeom>
              <a:avLst/>
              <a:gdLst/>
              <a:ahLst/>
              <a:cxnLst/>
              <a:rect l="l" t="t" r="r" b="b"/>
              <a:pathLst>
                <a:path w="2774" h="2776" extrusionOk="0">
                  <a:moveTo>
                    <a:pt x="1386" y="0"/>
                  </a:moveTo>
                  <a:cubicBezTo>
                    <a:pt x="621" y="0"/>
                    <a:pt x="0" y="621"/>
                    <a:pt x="0" y="1388"/>
                  </a:cubicBezTo>
                  <a:cubicBezTo>
                    <a:pt x="0" y="2155"/>
                    <a:pt x="621" y="2776"/>
                    <a:pt x="1386" y="2776"/>
                  </a:cubicBezTo>
                  <a:cubicBezTo>
                    <a:pt x="2153" y="2776"/>
                    <a:pt x="2774" y="2155"/>
                    <a:pt x="2774" y="1388"/>
                  </a:cubicBezTo>
                  <a:cubicBezTo>
                    <a:pt x="2774" y="621"/>
                    <a:pt x="2153" y="0"/>
                    <a:pt x="1386" y="0"/>
                  </a:cubicBezTo>
                  <a:close/>
                </a:path>
              </a:pathLst>
            </a:custGeom>
            <a:solidFill>
              <a:srgbClr val="E86F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TextBox 1">
            <a:extLst>
              <a:ext uri="{FF2B5EF4-FFF2-40B4-BE49-F238E27FC236}">
                <a16:creationId xmlns:a16="http://schemas.microsoft.com/office/drawing/2014/main" id="{71214B3F-017C-495D-9346-8780A396F44C}"/>
              </a:ext>
            </a:extLst>
          </p:cNvPr>
          <p:cNvSpPr txBox="1"/>
          <p:nvPr/>
        </p:nvSpPr>
        <p:spPr>
          <a:xfrm>
            <a:off x="457201" y="298669"/>
            <a:ext cx="8963014"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Thứ ba ngày 7 tháng 12 năm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Hướng dẫn học (Tiết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Tuần 14</a:t>
            </a: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0;p41">
            <a:extLst>
              <a:ext uri="{FF2B5EF4-FFF2-40B4-BE49-F238E27FC236}">
                <a16:creationId xmlns:a16="http://schemas.microsoft.com/office/drawing/2014/main" id="{6C0F24A4-2D51-47D9-ABE4-95D39BBE8762}"/>
              </a:ext>
            </a:extLst>
          </p:cNvPr>
          <p:cNvSpPr txBox="1">
            <a:spLocks/>
          </p:cNvSpPr>
          <p:nvPr/>
        </p:nvSpPr>
        <p:spPr>
          <a:xfrm>
            <a:off x="5059000" y="1796500"/>
            <a:ext cx="2074000" cy="12296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Arial"/>
                <a:cs typeface="Arial"/>
                <a:sym typeface="Arial"/>
              </a:rPr>
              <a:t>·02·</a:t>
            </a:r>
          </a:p>
        </p:txBody>
      </p:sp>
      <p:sp>
        <p:nvSpPr>
          <p:cNvPr id="5" name="Google Shape;541;p41">
            <a:extLst>
              <a:ext uri="{FF2B5EF4-FFF2-40B4-BE49-F238E27FC236}">
                <a16:creationId xmlns:a16="http://schemas.microsoft.com/office/drawing/2014/main" id="{ED67329A-5C23-464D-BD8A-7F821EAE8E6A}"/>
              </a:ext>
            </a:extLst>
          </p:cNvPr>
          <p:cNvSpPr txBox="1">
            <a:spLocks/>
          </p:cNvSpPr>
          <p:nvPr/>
        </p:nvSpPr>
        <p:spPr>
          <a:xfrm>
            <a:off x="4144000" y="2722000"/>
            <a:ext cx="3904000" cy="763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67" b="0" i="0" u="none" strike="noStrike" kern="0" cap="none" spc="0" normalizeH="0" baseline="0" noProof="0">
                <a:ln>
                  <a:noFill/>
                </a:ln>
                <a:solidFill>
                  <a:srgbClr val="000000"/>
                </a:solidFill>
                <a:effectLst/>
                <a:uLnTx/>
                <a:uFillTx/>
                <a:latin typeface="Arial"/>
                <a:cs typeface="Arial"/>
                <a:sym typeface="Arial"/>
              </a:rPr>
              <a:t>Section 2</a:t>
            </a:r>
          </a:p>
        </p:txBody>
      </p:sp>
      <p:sp>
        <p:nvSpPr>
          <p:cNvPr id="6" name="Google Shape;542;p41">
            <a:extLst>
              <a:ext uri="{FF2B5EF4-FFF2-40B4-BE49-F238E27FC236}">
                <a16:creationId xmlns:a16="http://schemas.microsoft.com/office/drawing/2014/main" id="{34F2488B-C327-42AE-8443-09E4FA967FAC}"/>
              </a:ext>
            </a:extLst>
          </p:cNvPr>
          <p:cNvSpPr txBox="1">
            <a:spLocks/>
          </p:cNvSpPr>
          <p:nvPr/>
        </p:nvSpPr>
        <p:spPr>
          <a:xfrm>
            <a:off x="3718600" y="4150167"/>
            <a:ext cx="4754800" cy="1056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67" b="0" i="0" u="none" strike="noStrike" kern="0" cap="none" spc="0" normalizeH="0" baseline="0" noProof="0">
                <a:ln>
                  <a:noFill/>
                </a:ln>
                <a:solidFill>
                  <a:srgbClr val="000000"/>
                </a:solidFill>
                <a:effectLst/>
                <a:uLnTx/>
                <a:uFillTx/>
                <a:latin typeface="Arial"/>
                <a:cs typeface="Arial"/>
                <a:sym typeface="Arial"/>
              </a:rPr>
              <a:t>You could enter a subtitle here if you need it</a:t>
            </a:r>
          </a:p>
        </p:txBody>
      </p:sp>
      <p:grpSp>
        <p:nvGrpSpPr>
          <p:cNvPr id="7" name="Google Shape;543;p41">
            <a:extLst>
              <a:ext uri="{FF2B5EF4-FFF2-40B4-BE49-F238E27FC236}">
                <a16:creationId xmlns:a16="http://schemas.microsoft.com/office/drawing/2014/main" id="{D3A562D3-4433-4E7A-BA38-93E4A99BCCD7}"/>
              </a:ext>
            </a:extLst>
          </p:cNvPr>
          <p:cNvGrpSpPr/>
          <p:nvPr/>
        </p:nvGrpSpPr>
        <p:grpSpPr>
          <a:xfrm>
            <a:off x="-812572" y="-678703"/>
            <a:ext cx="6108239" cy="5882339"/>
            <a:chOff x="1787775" y="294900"/>
            <a:chExt cx="2922975" cy="2814875"/>
          </a:xfrm>
        </p:grpSpPr>
        <p:sp>
          <p:nvSpPr>
            <p:cNvPr id="8" name="Google Shape;544;p41">
              <a:extLst>
                <a:ext uri="{FF2B5EF4-FFF2-40B4-BE49-F238E27FC236}">
                  <a16:creationId xmlns:a16="http://schemas.microsoft.com/office/drawing/2014/main" id="{3B875F8F-B4D4-4689-874A-72C833140BF9}"/>
                </a:ext>
              </a:extLst>
            </p:cNvPr>
            <p:cNvSpPr/>
            <p:nvPr/>
          </p:nvSpPr>
          <p:spPr>
            <a:xfrm>
              <a:off x="2701100" y="350575"/>
              <a:ext cx="866075" cy="1338450"/>
            </a:xfrm>
            <a:custGeom>
              <a:avLst/>
              <a:gdLst/>
              <a:ahLst/>
              <a:cxnLst/>
              <a:rect l="l" t="t" r="r" b="b"/>
              <a:pathLst>
                <a:path w="34643" h="53538" extrusionOk="0">
                  <a:moveTo>
                    <a:pt x="4848" y="0"/>
                  </a:moveTo>
                  <a:cubicBezTo>
                    <a:pt x="4667" y="0"/>
                    <a:pt x="4480" y="139"/>
                    <a:pt x="4525" y="370"/>
                  </a:cubicBezTo>
                  <a:cubicBezTo>
                    <a:pt x="4833" y="1936"/>
                    <a:pt x="5184" y="3492"/>
                    <a:pt x="5579" y="5036"/>
                  </a:cubicBezTo>
                  <a:cubicBezTo>
                    <a:pt x="5499" y="5021"/>
                    <a:pt x="5419" y="5013"/>
                    <a:pt x="5339" y="5013"/>
                  </a:cubicBezTo>
                  <a:cubicBezTo>
                    <a:pt x="4763" y="5013"/>
                    <a:pt x="4216" y="5396"/>
                    <a:pt x="3789" y="5740"/>
                  </a:cubicBezTo>
                  <a:cubicBezTo>
                    <a:pt x="2466" y="6808"/>
                    <a:pt x="1374" y="8131"/>
                    <a:pt x="575" y="9630"/>
                  </a:cubicBezTo>
                  <a:cubicBezTo>
                    <a:pt x="296" y="10154"/>
                    <a:pt x="50" y="10714"/>
                    <a:pt x="25" y="11305"/>
                  </a:cubicBezTo>
                  <a:cubicBezTo>
                    <a:pt x="0" y="11898"/>
                    <a:pt x="236" y="12531"/>
                    <a:pt x="740" y="12844"/>
                  </a:cubicBezTo>
                  <a:cubicBezTo>
                    <a:pt x="996" y="13003"/>
                    <a:pt x="1300" y="13067"/>
                    <a:pt x="1603" y="13067"/>
                  </a:cubicBezTo>
                  <a:cubicBezTo>
                    <a:pt x="1685" y="13067"/>
                    <a:pt x="1767" y="13062"/>
                    <a:pt x="1849" y="13054"/>
                  </a:cubicBezTo>
                  <a:cubicBezTo>
                    <a:pt x="2563" y="12974"/>
                    <a:pt x="3221" y="12592"/>
                    <a:pt x="3730" y="12085"/>
                  </a:cubicBezTo>
                  <a:cubicBezTo>
                    <a:pt x="4238" y="11578"/>
                    <a:pt x="4612" y="10950"/>
                    <a:pt x="4926" y="10304"/>
                  </a:cubicBezTo>
                  <a:cubicBezTo>
                    <a:pt x="5439" y="9250"/>
                    <a:pt x="5778" y="8107"/>
                    <a:pt x="6096" y="6978"/>
                  </a:cubicBezTo>
                  <a:cubicBezTo>
                    <a:pt x="6937" y="10006"/>
                    <a:pt x="7931" y="12993"/>
                    <a:pt x="9051" y="15930"/>
                  </a:cubicBezTo>
                  <a:cubicBezTo>
                    <a:pt x="9041" y="15955"/>
                    <a:pt x="9035" y="15980"/>
                    <a:pt x="9030" y="16007"/>
                  </a:cubicBezTo>
                  <a:lnTo>
                    <a:pt x="9018" y="16007"/>
                  </a:lnTo>
                  <a:cubicBezTo>
                    <a:pt x="8337" y="16009"/>
                    <a:pt x="7797" y="16576"/>
                    <a:pt x="7400" y="17064"/>
                  </a:cubicBezTo>
                  <a:cubicBezTo>
                    <a:pt x="6327" y="18381"/>
                    <a:pt x="5529" y="19901"/>
                    <a:pt x="5056" y="21532"/>
                  </a:cubicBezTo>
                  <a:cubicBezTo>
                    <a:pt x="4892" y="22102"/>
                    <a:pt x="4767" y="22701"/>
                    <a:pt x="4865" y="23285"/>
                  </a:cubicBezTo>
                  <a:cubicBezTo>
                    <a:pt x="4962" y="23870"/>
                    <a:pt x="5323" y="24442"/>
                    <a:pt x="5880" y="24643"/>
                  </a:cubicBezTo>
                  <a:cubicBezTo>
                    <a:pt x="6039" y="24701"/>
                    <a:pt x="6207" y="24727"/>
                    <a:pt x="6377" y="24727"/>
                  </a:cubicBezTo>
                  <a:cubicBezTo>
                    <a:pt x="6590" y="24727"/>
                    <a:pt x="6806" y="24686"/>
                    <a:pt x="7008" y="24620"/>
                  </a:cubicBezTo>
                  <a:cubicBezTo>
                    <a:pt x="7691" y="24395"/>
                    <a:pt x="8256" y="23886"/>
                    <a:pt x="8650" y="23285"/>
                  </a:cubicBezTo>
                  <a:cubicBezTo>
                    <a:pt x="9043" y="22685"/>
                    <a:pt x="9280" y="21993"/>
                    <a:pt x="9454" y="21296"/>
                  </a:cubicBezTo>
                  <a:cubicBezTo>
                    <a:pt x="9716" y="20247"/>
                    <a:pt x="9818" y="19157"/>
                    <a:pt x="9894" y="18075"/>
                  </a:cubicBezTo>
                  <a:cubicBezTo>
                    <a:pt x="10372" y="19259"/>
                    <a:pt x="10871" y="20436"/>
                    <a:pt x="11387" y="21603"/>
                  </a:cubicBezTo>
                  <a:cubicBezTo>
                    <a:pt x="11900" y="22763"/>
                    <a:pt x="12431" y="23915"/>
                    <a:pt x="12980" y="25060"/>
                  </a:cubicBezTo>
                  <a:lnTo>
                    <a:pt x="12970" y="25060"/>
                  </a:lnTo>
                  <a:cubicBezTo>
                    <a:pt x="12295" y="25146"/>
                    <a:pt x="11829" y="25776"/>
                    <a:pt x="11493" y="26309"/>
                  </a:cubicBezTo>
                  <a:cubicBezTo>
                    <a:pt x="10590" y="27748"/>
                    <a:pt x="9985" y="29354"/>
                    <a:pt x="9718" y="31031"/>
                  </a:cubicBezTo>
                  <a:cubicBezTo>
                    <a:pt x="9624" y="31617"/>
                    <a:pt x="9574" y="32226"/>
                    <a:pt x="9741" y="32795"/>
                  </a:cubicBezTo>
                  <a:cubicBezTo>
                    <a:pt x="9910" y="33363"/>
                    <a:pt x="10339" y="33886"/>
                    <a:pt x="10917" y="34018"/>
                  </a:cubicBezTo>
                  <a:cubicBezTo>
                    <a:pt x="11018" y="34041"/>
                    <a:pt x="11121" y="34051"/>
                    <a:pt x="11224" y="34051"/>
                  </a:cubicBezTo>
                  <a:cubicBezTo>
                    <a:pt x="11502" y="34051"/>
                    <a:pt x="11781" y="33975"/>
                    <a:pt x="12033" y="33856"/>
                  </a:cubicBezTo>
                  <a:cubicBezTo>
                    <a:pt x="12684" y="33548"/>
                    <a:pt x="13181" y="32974"/>
                    <a:pt x="13498" y="32328"/>
                  </a:cubicBezTo>
                  <a:cubicBezTo>
                    <a:pt x="13814" y="31683"/>
                    <a:pt x="13964" y="30969"/>
                    <a:pt x="14052" y="30255"/>
                  </a:cubicBezTo>
                  <a:cubicBezTo>
                    <a:pt x="14168" y="29305"/>
                    <a:pt x="14155" y="28336"/>
                    <a:pt x="14111" y="27373"/>
                  </a:cubicBezTo>
                  <a:lnTo>
                    <a:pt x="14111" y="27373"/>
                  </a:lnTo>
                  <a:cubicBezTo>
                    <a:pt x="14829" y="28811"/>
                    <a:pt x="15571" y="30238"/>
                    <a:pt x="16335" y="31653"/>
                  </a:cubicBezTo>
                  <a:cubicBezTo>
                    <a:pt x="16817" y="32547"/>
                    <a:pt x="17308" y="33437"/>
                    <a:pt x="17805" y="34322"/>
                  </a:cubicBezTo>
                  <a:cubicBezTo>
                    <a:pt x="17234" y="34492"/>
                    <a:pt x="16825" y="35049"/>
                    <a:pt x="16523" y="35529"/>
                  </a:cubicBezTo>
                  <a:cubicBezTo>
                    <a:pt x="15620" y="36968"/>
                    <a:pt x="15017" y="38573"/>
                    <a:pt x="14748" y="40251"/>
                  </a:cubicBezTo>
                  <a:cubicBezTo>
                    <a:pt x="14654" y="40837"/>
                    <a:pt x="14604" y="41446"/>
                    <a:pt x="14772" y="42014"/>
                  </a:cubicBezTo>
                  <a:cubicBezTo>
                    <a:pt x="14941" y="42583"/>
                    <a:pt x="15370" y="43106"/>
                    <a:pt x="15947" y="43237"/>
                  </a:cubicBezTo>
                  <a:cubicBezTo>
                    <a:pt x="16049" y="43260"/>
                    <a:pt x="16152" y="43271"/>
                    <a:pt x="16255" y="43271"/>
                  </a:cubicBezTo>
                  <a:cubicBezTo>
                    <a:pt x="16533" y="43271"/>
                    <a:pt x="16812" y="43194"/>
                    <a:pt x="17064" y="43075"/>
                  </a:cubicBezTo>
                  <a:cubicBezTo>
                    <a:pt x="17714" y="42768"/>
                    <a:pt x="18212" y="42194"/>
                    <a:pt x="18529" y="41548"/>
                  </a:cubicBezTo>
                  <a:cubicBezTo>
                    <a:pt x="18845" y="40903"/>
                    <a:pt x="18995" y="40189"/>
                    <a:pt x="19082" y="39475"/>
                  </a:cubicBezTo>
                  <a:cubicBezTo>
                    <a:pt x="19196" y="38538"/>
                    <a:pt x="19186" y="37583"/>
                    <a:pt x="19143" y="36634"/>
                  </a:cubicBezTo>
                  <a:lnTo>
                    <a:pt x="19143" y="36634"/>
                  </a:lnTo>
                  <a:cubicBezTo>
                    <a:pt x="20037" y="38137"/>
                    <a:pt x="20969" y="39619"/>
                    <a:pt x="21957" y="41063"/>
                  </a:cubicBezTo>
                  <a:cubicBezTo>
                    <a:pt x="22118" y="41299"/>
                    <a:pt x="22279" y="41532"/>
                    <a:pt x="22444" y="41765"/>
                  </a:cubicBezTo>
                  <a:cubicBezTo>
                    <a:pt x="22311" y="41773"/>
                    <a:pt x="22180" y="41802"/>
                    <a:pt x="22056" y="41851"/>
                  </a:cubicBezTo>
                  <a:cubicBezTo>
                    <a:pt x="21420" y="42092"/>
                    <a:pt x="21114" y="42814"/>
                    <a:pt x="20912" y="43410"/>
                  </a:cubicBezTo>
                  <a:cubicBezTo>
                    <a:pt x="20370" y="45020"/>
                    <a:pt x="20158" y="46723"/>
                    <a:pt x="20288" y="48417"/>
                  </a:cubicBezTo>
                  <a:cubicBezTo>
                    <a:pt x="20334" y="49007"/>
                    <a:pt x="20427" y="49612"/>
                    <a:pt x="20724" y="50125"/>
                  </a:cubicBezTo>
                  <a:cubicBezTo>
                    <a:pt x="21019" y="50634"/>
                    <a:pt x="21551" y="51040"/>
                    <a:pt x="22139" y="51040"/>
                  </a:cubicBezTo>
                  <a:cubicBezTo>
                    <a:pt x="22143" y="51040"/>
                    <a:pt x="22148" y="51040"/>
                    <a:pt x="22153" y="51040"/>
                  </a:cubicBezTo>
                  <a:cubicBezTo>
                    <a:pt x="22536" y="51036"/>
                    <a:pt x="22901" y="50861"/>
                    <a:pt x="23201" y="50621"/>
                  </a:cubicBezTo>
                  <a:cubicBezTo>
                    <a:pt x="23762" y="50171"/>
                    <a:pt x="24111" y="49495"/>
                    <a:pt x="24268" y="48795"/>
                  </a:cubicBezTo>
                  <a:cubicBezTo>
                    <a:pt x="24425" y="48093"/>
                    <a:pt x="24403" y="47364"/>
                    <a:pt x="24323" y="46649"/>
                  </a:cubicBezTo>
                  <a:cubicBezTo>
                    <a:pt x="24192" y="45505"/>
                    <a:pt x="23873" y="44380"/>
                    <a:pt x="23542" y="43276"/>
                  </a:cubicBezTo>
                  <a:lnTo>
                    <a:pt x="23542" y="43276"/>
                  </a:lnTo>
                  <a:cubicBezTo>
                    <a:pt x="24179" y="44124"/>
                    <a:pt x="24841" y="44954"/>
                    <a:pt x="25528" y="45764"/>
                  </a:cubicBezTo>
                  <a:cubicBezTo>
                    <a:pt x="25935" y="46241"/>
                    <a:pt x="26351" y="46729"/>
                    <a:pt x="26782" y="47210"/>
                  </a:cubicBezTo>
                  <a:cubicBezTo>
                    <a:pt x="26575" y="48171"/>
                    <a:pt x="27634" y="49946"/>
                    <a:pt x="28053" y="50615"/>
                  </a:cubicBezTo>
                  <a:cubicBezTo>
                    <a:pt x="28755" y="51733"/>
                    <a:pt x="29740" y="52701"/>
                    <a:pt x="30950" y="53228"/>
                  </a:cubicBezTo>
                  <a:cubicBezTo>
                    <a:pt x="31366" y="53409"/>
                    <a:pt x="31818" y="53537"/>
                    <a:pt x="32269" y="53537"/>
                  </a:cubicBezTo>
                  <a:cubicBezTo>
                    <a:pt x="32376" y="53537"/>
                    <a:pt x="32483" y="53530"/>
                    <a:pt x="32589" y="53515"/>
                  </a:cubicBezTo>
                  <a:cubicBezTo>
                    <a:pt x="33725" y="53349"/>
                    <a:pt x="34569" y="52215"/>
                    <a:pt x="34606" y="51068"/>
                  </a:cubicBezTo>
                  <a:cubicBezTo>
                    <a:pt x="34642" y="49921"/>
                    <a:pt x="33991" y="48828"/>
                    <a:pt x="33090" y="48116"/>
                  </a:cubicBezTo>
                  <a:cubicBezTo>
                    <a:pt x="32189" y="47406"/>
                    <a:pt x="31064" y="47035"/>
                    <a:pt x="29938" y="46816"/>
                  </a:cubicBezTo>
                  <a:cubicBezTo>
                    <a:pt x="29256" y="46683"/>
                    <a:pt x="28565" y="46601"/>
                    <a:pt x="27870" y="46571"/>
                  </a:cubicBezTo>
                  <a:cubicBezTo>
                    <a:pt x="27834" y="46569"/>
                    <a:pt x="27799" y="46568"/>
                    <a:pt x="27765" y="46568"/>
                  </a:cubicBezTo>
                  <a:cubicBezTo>
                    <a:pt x="27479" y="46568"/>
                    <a:pt x="27264" y="46625"/>
                    <a:pt x="27107" y="46724"/>
                  </a:cubicBezTo>
                  <a:cubicBezTo>
                    <a:pt x="26847" y="46452"/>
                    <a:pt x="26594" y="46176"/>
                    <a:pt x="26348" y="45894"/>
                  </a:cubicBezTo>
                  <a:cubicBezTo>
                    <a:pt x="25599" y="45032"/>
                    <a:pt x="24882" y="44144"/>
                    <a:pt x="24197" y="43231"/>
                  </a:cubicBezTo>
                  <a:lnTo>
                    <a:pt x="24197" y="43231"/>
                  </a:lnTo>
                  <a:cubicBezTo>
                    <a:pt x="24510" y="43429"/>
                    <a:pt x="24838" y="43606"/>
                    <a:pt x="25177" y="43757"/>
                  </a:cubicBezTo>
                  <a:cubicBezTo>
                    <a:pt x="26424" y="44317"/>
                    <a:pt x="27961" y="44746"/>
                    <a:pt x="29329" y="44842"/>
                  </a:cubicBezTo>
                  <a:cubicBezTo>
                    <a:pt x="29381" y="44846"/>
                    <a:pt x="29434" y="44847"/>
                    <a:pt x="29487" y="44847"/>
                  </a:cubicBezTo>
                  <a:cubicBezTo>
                    <a:pt x="30291" y="44847"/>
                    <a:pt x="31148" y="44426"/>
                    <a:pt x="31592" y="43759"/>
                  </a:cubicBezTo>
                  <a:cubicBezTo>
                    <a:pt x="32022" y="43115"/>
                    <a:pt x="31992" y="42196"/>
                    <a:pt x="31467" y="41616"/>
                  </a:cubicBezTo>
                  <a:cubicBezTo>
                    <a:pt x="31194" y="41312"/>
                    <a:pt x="30831" y="41102"/>
                    <a:pt x="30462" y="40926"/>
                  </a:cubicBezTo>
                  <a:cubicBezTo>
                    <a:pt x="30309" y="40852"/>
                    <a:pt x="30153" y="40784"/>
                    <a:pt x="29994" y="40720"/>
                  </a:cubicBezTo>
                  <a:cubicBezTo>
                    <a:pt x="28985" y="40316"/>
                    <a:pt x="27875" y="40111"/>
                    <a:pt x="26767" y="40111"/>
                  </a:cubicBezTo>
                  <a:cubicBezTo>
                    <a:pt x="25432" y="40111"/>
                    <a:pt x="24098" y="40408"/>
                    <a:pt x="22937" y="41011"/>
                  </a:cubicBezTo>
                  <a:cubicBezTo>
                    <a:pt x="22855" y="41052"/>
                    <a:pt x="22778" y="41102"/>
                    <a:pt x="22707" y="41161"/>
                  </a:cubicBezTo>
                  <a:cubicBezTo>
                    <a:pt x="21505" y="39414"/>
                    <a:pt x="20388" y="37608"/>
                    <a:pt x="19323" y="35774"/>
                  </a:cubicBezTo>
                  <a:lnTo>
                    <a:pt x="19323" y="35774"/>
                  </a:lnTo>
                  <a:cubicBezTo>
                    <a:pt x="19741" y="36078"/>
                    <a:pt x="20190" y="36338"/>
                    <a:pt x="20663" y="36548"/>
                  </a:cubicBezTo>
                  <a:cubicBezTo>
                    <a:pt x="21910" y="37108"/>
                    <a:pt x="23447" y="37536"/>
                    <a:pt x="24815" y="37633"/>
                  </a:cubicBezTo>
                  <a:cubicBezTo>
                    <a:pt x="24867" y="37637"/>
                    <a:pt x="24920" y="37639"/>
                    <a:pt x="24972" y="37639"/>
                  </a:cubicBezTo>
                  <a:cubicBezTo>
                    <a:pt x="25777" y="37639"/>
                    <a:pt x="26635" y="37216"/>
                    <a:pt x="27078" y="36549"/>
                  </a:cubicBezTo>
                  <a:cubicBezTo>
                    <a:pt x="27508" y="35907"/>
                    <a:pt x="27479" y="34987"/>
                    <a:pt x="26954" y="34406"/>
                  </a:cubicBezTo>
                  <a:cubicBezTo>
                    <a:pt x="26680" y="34103"/>
                    <a:pt x="26317" y="33893"/>
                    <a:pt x="25949" y="33716"/>
                  </a:cubicBezTo>
                  <a:cubicBezTo>
                    <a:pt x="25795" y="33643"/>
                    <a:pt x="25639" y="33574"/>
                    <a:pt x="25480" y="33511"/>
                  </a:cubicBezTo>
                  <a:cubicBezTo>
                    <a:pt x="24471" y="33106"/>
                    <a:pt x="23362" y="32901"/>
                    <a:pt x="22253" y="32901"/>
                  </a:cubicBezTo>
                  <a:cubicBezTo>
                    <a:pt x="20918" y="32901"/>
                    <a:pt x="19584" y="33198"/>
                    <a:pt x="18423" y="33801"/>
                  </a:cubicBezTo>
                  <a:cubicBezTo>
                    <a:pt x="18365" y="33832"/>
                    <a:pt x="18310" y="33865"/>
                    <a:pt x="18256" y="33902"/>
                  </a:cubicBezTo>
                  <a:cubicBezTo>
                    <a:pt x="17994" y="33434"/>
                    <a:pt x="17734" y="32963"/>
                    <a:pt x="17475" y="32492"/>
                  </a:cubicBezTo>
                  <a:cubicBezTo>
                    <a:pt x="16420" y="30567"/>
                    <a:pt x="15404" y="28619"/>
                    <a:pt x="14426" y="26650"/>
                  </a:cubicBezTo>
                  <a:lnTo>
                    <a:pt x="14426" y="26650"/>
                  </a:lnTo>
                  <a:cubicBezTo>
                    <a:pt x="14807" y="26912"/>
                    <a:pt x="15210" y="27139"/>
                    <a:pt x="15631" y="27327"/>
                  </a:cubicBezTo>
                  <a:cubicBezTo>
                    <a:pt x="16880" y="27887"/>
                    <a:pt x="18416" y="28315"/>
                    <a:pt x="19785" y="28412"/>
                  </a:cubicBezTo>
                  <a:cubicBezTo>
                    <a:pt x="19837" y="28416"/>
                    <a:pt x="19889" y="28418"/>
                    <a:pt x="19942" y="28418"/>
                  </a:cubicBezTo>
                  <a:cubicBezTo>
                    <a:pt x="20745" y="28418"/>
                    <a:pt x="21603" y="27995"/>
                    <a:pt x="22048" y="27330"/>
                  </a:cubicBezTo>
                  <a:cubicBezTo>
                    <a:pt x="22477" y="26686"/>
                    <a:pt x="22448" y="25767"/>
                    <a:pt x="21923" y="25186"/>
                  </a:cubicBezTo>
                  <a:cubicBezTo>
                    <a:pt x="21648" y="24882"/>
                    <a:pt x="21287" y="24673"/>
                    <a:pt x="20917" y="24496"/>
                  </a:cubicBezTo>
                  <a:cubicBezTo>
                    <a:pt x="20764" y="24422"/>
                    <a:pt x="20608" y="24354"/>
                    <a:pt x="20450" y="24291"/>
                  </a:cubicBezTo>
                  <a:cubicBezTo>
                    <a:pt x="19441" y="23886"/>
                    <a:pt x="18332" y="23681"/>
                    <a:pt x="17224" y="23681"/>
                  </a:cubicBezTo>
                  <a:cubicBezTo>
                    <a:pt x="15899" y="23681"/>
                    <a:pt x="14574" y="23974"/>
                    <a:pt x="13419" y="24568"/>
                  </a:cubicBezTo>
                  <a:cubicBezTo>
                    <a:pt x="12388" y="22397"/>
                    <a:pt x="11420" y="20198"/>
                    <a:pt x="10514" y="17973"/>
                  </a:cubicBezTo>
                  <a:lnTo>
                    <a:pt x="10514" y="17973"/>
                  </a:lnTo>
                  <a:cubicBezTo>
                    <a:pt x="10788" y="18196"/>
                    <a:pt x="11078" y="18401"/>
                    <a:pt x="11381" y="18584"/>
                  </a:cubicBezTo>
                  <a:cubicBezTo>
                    <a:pt x="12551" y="19293"/>
                    <a:pt x="14023" y="19907"/>
                    <a:pt x="15369" y="20171"/>
                  </a:cubicBezTo>
                  <a:cubicBezTo>
                    <a:pt x="15515" y="20200"/>
                    <a:pt x="15667" y="20214"/>
                    <a:pt x="15820" y="20214"/>
                  </a:cubicBezTo>
                  <a:cubicBezTo>
                    <a:pt x="16537" y="20214"/>
                    <a:pt x="17289" y="19907"/>
                    <a:pt x="17749" y="19375"/>
                  </a:cubicBezTo>
                  <a:cubicBezTo>
                    <a:pt x="18253" y="18789"/>
                    <a:pt x="18337" y="17873"/>
                    <a:pt x="17888" y="17231"/>
                  </a:cubicBezTo>
                  <a:cubicBezTo>
                    <a:pt x="17653" y="16897"/>
                    <a:pt x="17320" y="16644"/>
                    <a:pt x="16974" y="16424"/>
                  </a:cubicBezTo>
                  <a:cubicBezTo>
                    <a:pt x="16832" y="16332"/>
                    <a:pt x="16686" y="16245"/>
                    <a:pt x="16535" y="16162"/>
                  </a:cubicBezTo>
                  <a:cubicBezTo>
                    <a:pt x="15269" y="15464"/>
                    <a:pt x="13785" y="15094"/>
                    <a:pt x="12315" y="15094"/>
                  </a:cubicBezTo>
                  <a:cubicBezTo>
                    <a:pt x="11373" y="15094"/>
                    <a:pt x="10437" y="15245"/>
                    <a:pt x="9567" y="15559"/>
                  </a:cubicBezTo>
                  <a:cubicBezTo>
                    <a:pt x="9151" y="14460"/>
                    <a:pt x="8752" y="13355"/>
                    <a:pt x="8372" y="12244"/>
                  </a:cubicBezTo>
                  <a:cubicBezTo>
                    <a:pt x="7847" y="10703"/>
                    <a:pt x="7360" y="9148"/>
                    <a:pt x="6914" y="7582"/>
                  </a:cubicBezTo>
                  <a:lnTo>
                    <a:pt x="6914" y="7582"/>
                  </a:lnTo>
                  <a:cubicBezTo>
                    <a:pt x="7060" y="7744"/>
                    <a:pt x="7213" y="7900"/>
                    <a:pt x="7371" y="8048"/>
                  </a:cubicBezTo>
                  <a:cubicBezTo>
                    <a:pt x="8369" y="8983"/>
                    <a:pt x="9684" y="9888"/>
                    <a:pt x="10946" y="10423"/>
                  </a:cubicBezTo>
                  <a:cubicBezTo>
                    <a:pt x="11247" y="10551"/>
                    <a:pt x="11585" y="10614"/>
                    <a:pt x="11926" y="10614"/>
                  </a:cubicBezTo>
                  <a:cubicBezTo>
                    <a:pt x="12470" y="10614"/>
                    <a:pt x="13021" y="10453"/>
                    <a:pt x="13438" y="10134"/>
                  </a:cubicBezTo>
                  <a:cubicBezTo>
                    <a:pt x="14054" y="9665"/>
                    <a:pt x="14325" y="8786"/>
                    <a:pt x="14017" y="8066"/>
                  </a:cubicBezTo>
                  <a:cubicBezTo>
                    <a:pt x="13856" y="7690"/>
                    <a:pt x="13581" y="7374"/>
                    <a:pt x="13289" y="7086"/>
                  </a:cubicBezTo>
                  <a:cubicBezTo>
                    <a:pt x="13168" y="6968"/>
                    <a:pt x="13043" y="6852"/>
                    <a:pt x="12915" y="6741"/>
                  </a:cubicBezTo>
                  <a:cubicBezTo>
                    <a:pt x="11385" y="5421"/>
                    <a:pt x="9307" y="4641"/>
                    <a:pt x="7274" y="4641"/>
                  </a:cubicBezTo>
                  <a:cubicBezTo>
                    <a:pt x="6896" y="4641"/>
                    <a:pt x="6519" y="4668"/>
                    <a:pt x="6147" y="4724"/>
                  </a:cubicBezTo>
                  <a:cubicBezTo>
                    <a:pt x="5774" y="3240"/>
                    <a:pt x="5441" y="1748"/>
                    <a:pt x="5147" y="246"/>
                  </a:cubicBezTo>
                  <a:cubicBezTo>
                    <a:pt x="5114" y="76"/>
                    <a:pt x="4982" y="0"/>
                    <a:pt x="4848" y="0"/>
                  </a:cubicBezTo>
                  <a:close/>
                </a:path>
              </a:pathLst>
            </a:custGeom>
            <a:solidFill>
              <a:srgbClr val="F58A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545;p41">
              <a:extLst>
                <a:ext uri="{FF2B5EF4-FFF2-40B4-BE49-F238E27FC236}">
                  <a16:creationId xmlns:a16="http://schemas.microsoft.com/office/drawing/2014/main" id="{7AD5AD0E-23BF-436B-AA77-BD31B02194B3}"/>
                </a:ext>
              </a:extLst>
            </p:cNvPr>
            <p:cNvSpPr/>
            <p:nvPr/>
          </p:nvSpPr>
          <p:spPr>
            <a:xfrm>
              <a:off x="2982325" y="429025"/>
              <a:ext cx="1013275" cy="940425"/>
            </a:xfrm>
            <a:custGeom>
              <a:avLst/>
              <a:gdLst/>
              <a:ahLst/>
              <a:cxnLst/>
              <a:rect l="l" t="t" r="r" b="b"/>
              <a:pathLst>
                <a:path w="40531" h="37617" extrusionOk="0">
                  <a:moveTo>
                    <a:pt x="23637" y="1"/>
                  </a:moveTo>
                  <a:cubicBezTo>
                    <a:pt x="23455" y="1"/>
                    <a:pt x="23273" y="3"/>
                    <a:pt x="23091" y="9"/>
                  </a:cubicBezTo>
                  <a:cubicBezTo>
                    <a:pt x="14279" y="267"/>
                    <a:pt x="6361" y="7299"/>
                    <a:pt x="1774" y="14270"/>
                  </a:cubicBezTo>
                  <a:cubicBezTo>
                    <a:pt x="861" y="15659"/>
                    <a:pt x="0" y="17340"/>
                    <a:pt x="528" y="18916"/>
                  </a:cubicBezTo>
                  <a:cubicBezTo>
                    <a:pt x="840" y="19845"/>
                    <a:pt x="1896" y="20427"/>
                    <a:pt x="2825" y="20427"/>
                  </a:cubicBezTo>
                  <a:cubicBezTo>
                    <a:pt x="3324" y="20427"/>
                    <a:pt x="3787" y="20258"/>
                    <a:pt x="4076" y="19885"/>
                  </a:cubicBezTo>
                  <a:lnTo>
                    <a:pt x="4076" y="19885"/>
                  </a:lnTo>
                  <a:cubicBezTo>
                    <a:pt x="3493" y="21013"/>
                    <a:pt x="3086" y="22253"/>
                    <a:pt x="3179" y="23512"/>
                  </a:cubicBezTo>
                  <a:cubicBezTo>
                    <a:pt x="3281" y="24915"/>
                    <a:pt x="4124" y="26327"/>
                    <a:pt x="5458" y="26776"/>
                  </a:cubicBezTo>
                  <a:cubicBezTo>
                    <a:pt x="5704" y="26859"/>
                    <a:pt x="5962" y="26898"/>
                    <a:pt x="6221" y="26898"/>
                  </a:cubicBezTo>
                  <a:cubicBezTo>
                    <a:pt x="7370" y="26898"/>
                    <a:pt x="8540" y="26130"/>
                    <a:pt x="8695" y="24992"/>
                  </a:cubicBezTo>
                  <a:cubicBezTo>
                    <a:pt x="8731" y="26643"/>
                    <a:pt x="8775" y="28333"/>
                    <a:pt x="9387" y="29865"/>
                  </a:cubicBezTo>
                  <a:cubicBezTo>
                    <a:pt x="10001" y="31396"/>
                    <a:pt x="11311" y="32760"/>
                    <a:pt x="12950" y="32951"/>
                  </a:cubicBezTo>
                  <a:cubicBezTo>
                    <a:pt x="13052" y="32962"/>
                    <a:pt x="13154" y="32968"/>
                    <a:pt x="13255" y="32968"/>
                  </a:cubicBezTo>
                  <a:cubicBezTo>
                    <a:pt x="14802" y="32968"/>
                    <a:pt x="16363" y="31654"/>
                    <a:pt x="16200" y="30115"/>
                  </a:cubicBezTo>
                  <a:lnTo>
                    <a:pt x="16200" y="30115"/>
                  </a:lnTo>
                  <a:cubicBezTo>
                    <a:pt x="16738" y="32098"/>
                    <a:pt x="17346" y="34197"/>
                    <a:pt x="18880" y="35562"/>
                  </a:cubicBezTo>
                  <a:cubicBezTo>
                    <a:pt x="19641" y="36239"/>
                    <a:pt x="20708" y="36620"/>
                    <a:pt x="21724" y="36620"/>
                  </a:cubicBezTo>
                  <a:cubicBezTo>
                    <a:pt x="22757" y="36620"/>
                    <a:pt x="23737" y="36226"/>
                    <a:pt x="24289" y="35349"/>
                  </a:cubicBezTo>
                  <a:cubicBezTo>
                    <a:pt x="24947" y="34303"/>
                    <a:pt x="24804" y="32963"/>
                    <a:pt x="24638" y="31737"/>
                  </a:cubicBezTo>
                  <a:lnTo>
                    <a:pt x="24638" y="31737"/>
                  </a:lnTo>
                  <a:cubicBezTo>
                    <a:pt x="26133" y="32875"/>
                    <a:pt x="27042" y="34614"/>
                    <a:pt x="28363" y="35951"/>
                  </a:cubicBezTo>
                  <a:cubicBezTo>
                    <a:pt x="29287" y="36888"/>
                    <a:pt x="30624" y="37616"/>
                    <a:pt x="31883" y="37616"/>
                  </a:cubicBezTo>
                  <a:cubicBezTo>
                    <a:pt x="32421" y="37616"/>
                    <a:pt x="32944" y="37484"/>
                    <a:pt x="33416" y="37178"/>
                  </a:cubicBezTo>
                  <a:cubicBezTo>
                    <a:pt x="35015" y="36141"/>
                    <a:pt x="35042" y="33830"/>
                    <a:pt x="34706" y="31954"/>
                  </a:cubicBezTo>
                  <a:cubicBezTo>
                    <a:pt x="34298" y="29690"/>
                    <a:pt x="33626" y="27481"/>
                    <a:pt x="32703" y="25375"/>
                  </a:cubicBezTo>
                  <a:lnTo>
                    <a:pt x="32703" y="25375"/>
                  </a:lnTo>
                  <a:cubicBezTo>
                    <a:pt x="33155" y="25533"/>
                    <a:pt x="33627" y="25608"/>
                    <a:pt x="34100" y="25608"/>
                  </a:cubicBezTo>
                  <a:cubicBezTo>
                    <a:pt x="35977" y="25608"/>
                    <a:pt x="37870" y="24433"/>
                    <a:pt x="38542" y="22657"/>
                  </a:cubicBezTo>
                  <a:cubicBezTo>
                    <a:pt x="39279" y="20708"/>
                    <a:pt x="38435" y="18326"/>
                    <a:pt x="36731" y="17166"/>
                  </a:cubicBezTo>
                  <a:lnTo>
                    <a:pt x="36731" y="17166"/>
                  </a:lnTo>
                  <a:cubicBezTo>
                    <a:pt x="36928" y="17222"/>
                    <a:pt x="37134" y="17248"/>
                    <a:pt x="37343" y="17248"/>
                  </a:cubicBezTo>
                  <a:cubicBezTo>
                    <a:pt x="38324" y="17248"/>
                    <a:pt x="39359" y="16665"/>
                    <a:pt x="39825" y="15767"/>
                  </a:cubicBezTo>
                  <a:cubicBezTo>
                    <a:pt x="40531" y="14409"/>
                    <a:pt x="40151" y="12693"/>
                    <a:pt x="39278" y="11437"/>
                  </a:cubicBezTo>
                  <a:cubicBezTo>
                    <a:pt x="38406" y="10181"/>
                    <a:pt x="37116" y="9288"/>
                    <a:pt x="35855" y="8422"/>
                  </a:cubicBezTo>
                  <a:lnTo>
                    <a:pt x="35855" y="8422"/>
                  </a:lnTo>
                  <a:cubicBezTo>
                    <a:pt x="36055" y="8513"/>
                    <a:pt x="36255" y="8555"/>
                    <a:pt x="36450" y="8555"/>
                  </a:cubicBezTo>
                  <a:cubicBezTo>
                    <a:pt x="37763" y="8555"/>
                    <a:pt x="38856" y="6669"/>
                    <a:pt x="38304" y="5297"/>
                  </a:cubicBezTo>
                  <a:cubicBezTo>
                    <a:pt x="37669" y="3721"/>
                    <a:pt x="35935" y="2931"/>
                    <a:pt x="34342" y="2341"/>
                  </a:cubicBezTo>
                  <a:cubicBezTo>
                    <a:pt x="30899" y="1065"/>
                    <a:pt x="27302" y="1"/>
                    <a:pt x="23637" y="1"/>
                  </a:cubicBezTo>
                  <a:close/>
                </a:path>
              </a:pathLst>
            </a:custGeom>
            <a:solidFill>
              <a:srgbClr val="82B6A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546;p41">
              <a:extLst>
                <a:ext uri="{FF2B5EF4-FFF2-40B4-BE49-F238E27FC236}">
                  <a16:creationId xmlns:a16="http://schemas.microsoft.com/office/drawing/2014/main" id="{5559BE0D-757D-4318-A91B-403677EE40F4}"/>
                </a:ext>
              </a:extLst>
            </p:cNvPr>
            <p:cNvSpPr/>
            <p:nvPr/>
          </p:nvSpPr>
          <p:spPr>
            <a:xfrm>
              <a:off x="3216450" y="332000"/>
              <a:ext cx="644075" cy="936450"/>
            </a:xfrm>
            <a:custGeom>
              <a:avLst/>
              <a:gdLst/>
              <a:ahLst/>
              <a:cxnLst/>
              <a:rect l="l" t="t" r="r" b="b"/>
              <a:pathLst>
                <a:path w="25763" h="37458" extrusionOk="0">
                  <a:moveTo>
                    <a:pt x="990" y="0"/>
                  </a:moveTo>
                  <a:cubicBezTo>
                    <a:pt x="651" y="0"/>
                    <a:pt x="291" y="265"/>
                    <a:pt x="409" y="645"/>
                  </a:cubicBezTo>
                  <a:cubicBezTo>
                    <a:pt x="781" y="1834"/>
                    <a:pt x="1783" y="2822"/>
                    <a:pt x="2510" y="3815"/>
                  </a:cubicBezTo>
                  <a:cubicBezTo>
                    <a:pt x="3341" y="4949"/>
                    <a:pt x="4154" y="6096"/>
                    <a:pt x="4949" y="7257"/>
                  </a:cubicBezTo>
                  <a:cubicBezTo>
                    <a:pt x="5652" y="8282"/>
                    <a:pt x="6340" y="9317"/>
                    <a:pt x="7011" y="10364"/>
                  </a:cubicBezTo>
                  <a:cubicBezTo>
                    <a:pt x="4990" y="12462"/>
                    <a:pt x="3344" y="14868"/>
                    <a:pt x="2084" y="17500"/>
                  </a:cubicBezTo>
                  <a:cubicBezTo>
                    <a:pt x="1418" y="18894"/>
                    <a:pt x="880" y="20335"/>
                    <a:pt x="495" y="21832"/>
                  </a:cubicBezTo>
                  <a:cubicBezTo>
                    <a:pt x="311" y="22552"/>
                    <a:pt x="141" y="23279"/>
                    <a:pt x="69" y="24019"/>
                  </a:cubicBezTo>
                  <a:cubicBezTo>
                    <a:pt x="34" y="24369"/>
                    <a:pt x="1" y="24766"/>
                    <a:pt x="65" y="25116"/>
                  </a:cubicBezTo>
                  <a:cubicBezTo>
                    <a:pt x="139" y="25520"/>
                    <a:pt x="387" y="25879"/>
                    <a:pt x="495" y="26272"/>
                  </a:cubicBezTo>
                  <a:cubicBezTo>
                    <a:pt x="501" y="26293"/>
                    <a:pt x="521" y="26304"/>
                    <a:pt x="540" y="26304"/>
                  </a:cubicBezTo>
                  <a:cubicBezTo>
                    <a:pt x="559" y="26304"/>
                    <a:pt x="576" y="26293"/>
                    <a:pt x="576" y="26269"/>
                  </a:cubicBezTo>
                  <a:cubicBezTo>
                    <a:pt x="575" y="25839"/>
                    <a:pt x="789" y="25465"/>
                    <a:pt x="903" y="25065"/>
                  </a:cubicBezTo>
                  <a:cubicBezTo>
                    <a:pt x="991" y="24754"/>
                    <a:pt x="1045" y="24432"/>
                    <a:pt x="1124" y="24119"/>
                  </a:cubicBezTo>
                  <a:cubicBezTo>
                    <a:pt x="1300" y="23411"/>
                    <a:pt x="1504" y="22702"/>
                    <a:pt x="1727" y="22009"/>
                  </a:cubicBezTo>
                  <a:cubicBezTo>
                    <a:pt x="2160" y="20660"/>
                    <a:pt x="2677" y="19329"/>
                    <a:pt x="3292" y="18053"/>
                  </a:cubicBezTo>
                  <a:cubicBezTo>
                    <a:pt x="4441" y="15676"/>
                    <a:pt x="5972" y="13484"/>
                    <a:pt x="7762" y="11545"/>
                  </a:cubicBezTo>
                  <a:cubicBezTo>
                    <a:pt x="8340" y="12463"/>
                    <a:pt x="8908" y="13388"/>
                    <a:pt x="9465" y="14318"/>
                  </a:cubicBezTo>
                  <a:cubicBezTo>
                    <a:pt x="10027" y="15261"/>
                    <a:pt x="10578" y="16210"/>
                    <a:pt x="11115" y="17168"/>
                  </a:cubicBezTo>
                  <a:cubicBezTo>
                    <a:pt x="11086" y="17199"/>
                    <a:pt x="11062" y="17234"/>
                    <a:pt x="11040" y="17271"/>
                  </a:cubicBezTo>
                  <a:cubicBezTo>
                    <a:pt x="10301" y="18543"/>
                    <a:pt x="9962" y="20143"/>
                    <a:pt x="9665" y="21570"/>
                  </a:cubicBezTo>
                  <a:cubicBezTo>
                    <a:pt x="9342" y="23104"/>
                    <a:pt x="9163" y="24665"/>
                    <a:pt x="9128" y="26233"/>
                  </a:cubicBezTo>
                  <a:cubicBezTo>
                    <a:pt x="9094" y="27728"/>
                    <a:pt x="9210" y="29231"/>
                    <a:pt x="9451" y="30707"/>
                  </a:cubicBezTo>
                  <a:cubicBezTo>
                    <a:pt x="9579" y="31501"/>
                    <a:pt x="9756" y="32287"/>
                    <a:pt x="9982" y="33059"/>
                  </a:cubicBezTo>
                  <a:cubicBezTo>
                    <a:pt x="10201" y="33798"/>
                    <a:pt x="10630" y="34424"/>
                    <a:pt x="10913" y="35130"/>
                  </a:cubicBezTo>
                  <a:cubicBezTo>
                    <a:pt x="10940" y="35197"/>
                    <a:pt x="11000" y="35226"/>
                    <a:pt x="11062" y="35226"/>
                  </a:cubicBezTo>
                  <a:cubicBezTo>
                    <a:pt x="11167" y="35226"/>
                    <a:pt x="11279" y="35143"/>
                    <a:pt x="11245" y="35022"/>
                  </a:cubicBezTo>
                  <a:cubicBezTo>
                    <a:pt x="11055" y="34340"/>
                    <a:pt x="11062" y="33585"/>
                    <a:pt x="10934" y="32887"/>
                  </a:cubicBezTo>
                  <a:cubicBezTo>
                    <a:pt x="10802" y="32176"/>
                    <a:pt x="10668" y="31467"/>
                    <a:pt x="10568" y="30750"/>
                  </a:cubicBezTo>
                  <a:cubicBezTo>
                    <a:pt x="10362" y="29285"/>
                    <a:pt x="10297" y="27809"/>
                    <a:pt x="10339" y="26331"/>
                  </a:cubicBezTo>
                  <a:cubicBezTo>
                    <a:pt x="10378" y="24925"/>
                    <a:pt x="10534" y="23524"/>
                    <a:pt x="10807" y="22143"/>
                  </a:cubicBezTo>
                  <a:cubicBezTo>
                    <a:pt x="11054" y="20895"/>
                    <a:pt x="11514" y="19716"/>
                    <a:pt x="11860" y="18504"/>
                  </a:cubicBezTo>
                  <a:cubicBezTo>
                    <a:pt x="13724" y="21895"/>
                    <a:pt x="15449" y="25359"/>
                    <a:pt x="17033" y="28895"/>
                  </a:cubicBezTo>
                  <a:cubicBezTo>
                    <a:pt x="17667" y="30309"/>
                    <a:pt x="18279" y="31735"/>
                    <a:pt x="18884" y="33162"/>
                  </a:cubicBezTo>
                  <a:cubicBezTo>
                    <a:pt x="19477" y="34558"/>
                    <a:pt x="19974" y="36056"/>
                    <a:pt x="20818" y="37322"/>
                  </a:cubicBezTo>
                  <a:cubicBezTo>
                    <a:pt x="20882" y="37418"/>
                    <a:pt x="20967" y="37458"/>
                    <a:pt x="21053" y="37458"/>
                  </a:cubicBezTo>
                  <a:cubicBezTo>
                    <a:pt x="21255" y="37458"/>
                    <a:pt x="21465" y="37240"/>
                    <a:pt x="21441" y="37022"/>
                  </a:cubicBezTo>
                  <a:cubicBezTo>
                    <a:pt x="21295" y="35693"/>
                    <a:pt x="20744" y="34382"/>
                    <a:pt x="20278" y="33136"/>
                  </a:cubicBezTo>
                  <a:cubicBezTo>
                    <a:pt x="19800" y="31863"/>
                    <a:pt x="19300" y="30601"/>
                    <a:pt x="18767" y="29350"/>
                  </a:cubicBezTo>
                  <a:cubicBezTo>
                    <a:pt x="17683" y="26809"/>
                    <a:pt x="16526" y="24297"/>
                    <a:pt x="15278" y="21832"/>
                  </a:cubicBezTo>
                  <a:cubicBezTo>
                    <a:pt x="14935" y="21156"/>
                    <a:pt x="14585" y="20481"/>
                    <a:pt x="14230" y="19810"/>
                  </a:cubicBezTo>
                  <a:lnTo>
                    <a:pt x="14230" y="19810"/>
                  </a:lnTo>
                  <a:cubicBezTo>
                    <a:pt x="16217" y="20089"/>
                    <a:pt x="18137" y="20658"/>
                    <a:pt x="19967" y="21498"/>
                  </a:cubicBezTo>
                  <a:cubicBezTo>
                    <a:pt x="20991" y="21968"/>
                    <a:pt x="21952" y="22527"/>
                    <a:pt x="22895" y="23143"/>
                  </a:cubicBezTo>
                  <a:cubicBezTo>
                    <a:pt x="23352" y="23440"/>
                    <a:pt x="23804" y="23743"/>
                    <a:pt x="24240" y="24070"/>
                  </a:cubicBezTo>
                  <a:cubicBezTo>
                    <a:pt x="24626" y="24358"/>
                    <a:pt x="24966" y="24717"/>
                    <a:pt x="25456" y="24776"/>
                  </a:cubicBezTo>
                  <a:cubicBezTo>
                    <a:pt x="25465" y="24778"/>
                    <a:pt x="25475" y="24778"/>
                    <a:pt x="25484" y="24778"/>
                  </a:cubicBezTo>
                  <a:cubicBezTo>
                    <a:pt x="25635" y="24778"/>
                    <a:pt x="25762" y="24624"/>
                    <a:pt x="25732" y="24474"/>
                  </a:cubicBezTo>
                  <a:cubicBezTo>
                    <a:pt x="25625" y="23950"/>
                    <a:pt x="25168" y="23622"/>
                    <a:pt x="24785" y="23280"/>
                  </a:cubicBezTo>
                  <a:cubicBezTo>
                    <a:pt x="24345" y="22889"/>
                    <a:pt x="23894" y="22505"/>
                    <a:pt x="23417" y="22162"/>
                  </a:cubicBezTo>
                  <a:cubicBezTo>
                    <a:pt x="22492" y="21498"/>
                    <a:pt x="21487" y="20932"/>
                    <a:pt x="20463" y="20440"/>
                  </a:cubicBezTo>
                  <a:cubicBezTo>
                    <a:pt x="18309" y="19406"/>
                    <a:pt x="15961" y="18781"/>
                    <a:pt x="13587" y="18537"/>
                  </a:cubicBezTo>
                  <a:cubicBezTo>
                    <a:pt x="13582" y="18536"/>
                    <a:pt x="13578" y="18536"/>
                    <a:pt x="13573" y="18536"/>
                  </a:cubicBezTo>
                  <a:cubicBezTo>
                    <a:pt x="13564" y="18536"/>
                    <a:pt x="13556" y="18537"/>
                    <a:pt x="13547" y="18537"/>
                  </a:cubicBezTo>
                  <a:cubicBezTo>
                    <a:pt x="12086" y="15844"/>
                    <a:pt x="10537" y="13203"/>
                    <a:pt x="8899" y="10614"/>
                  </a:cubicBezTo>
                  <a:cubicBezTo>
                    <a:pt x="9974" y="10346"/>
                    <a:pt x="11035" y="10230"/>
                    <a:pt x="12083" y="10230"/>
                  </a:cubicBezTo>
                  <a:cubicBezTo>
                    <a:pt x="16403" y="10230"/>
                    <a:pt x="20517" y="12205"/>
                    <a:pt x="24590" y="13731"/>
                  </a:cubicBezTo>
                  <a:cubicBezTo>
                    <a:pt x="24636" y="13748"/>
                    <a:pt x="24681" y="13756"/>
                    <a:pt x="24724" y="13756"/>
                  </a:cubicBezTo>
                  <a:cubicBezTo>
                    <a:pt x="25078" y="13756"/>
                    <a:pt x="25309" y="13226"/>
                    <a:pt x="24951" y="13013"/>
                  </a:cubicBezTo>
                  <a:cubicBezTo>
                    <a:pt x="21207" y="10797"/>
                    <a:pt x="16757" y="8799"/>
                    <a:pt x="12313" y="8799"/>
                  </a:cubicBezTo>
                  <a:cubicBezTo>
                    <a:pt x="10929" y="8799"/>
                    <a:pt x="9546" y="8993"/>
                    <a:pt x="8184" y="9434"/>
                  </a:cubicBezTo>
                  <a:cubicBezTo>
                    <a:pt x="8174" y="9437"/>
                    <a:pt x="8165" y="9444"/>
                    <a:pt x="8155" y="9448"/>
                  </a:cubicBezTo>
                  <a:cubicBezTo>
                    <a:pt x="7732" y="8795"/>
                    <a:pt x="7304" y="8143"/>
                    <a:pt x="6872" y="7495"/>
                  </a:cubicBezTo>
                  <a:cubicBezTo>
                    <a:pt x="6009" y="6206"/>
                    <a:pt x="5124" y="4933"/>
                    <a:pt x="4216" y="3675"/>
                  </a:cubicBezTo>
                  <a:cubicBezTo>
                    <a:pt x="3762" y="3045"/>
                    <a:pt x="3303" y="2420"/>
                    <a:pt x="2839" y="1799"/>
                  </a:cubicBezTo>
                  <a:cubicBezTo>
                    <a:pt x="2374" y="1177"/>
                    <a:pt x="1950" y="493"/>
                    <a:pt x="1281" y="78"/>
                  </a:cubicBezTo>
                  <a:cubicBezTo>
                    <a:pt x="1195" y="25"/>
                    <a:pt x="1093" y="0"/>
                    <a:pt x="990" y="0"/>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547;p41">
              <a:extLst>
                <a:ext uri="{FF2B5EF4-FFF2-40B4-BE49-F238E27FC236}">
                  <a16:creationId xmlns:a16="http://schemas.microsoft.com/office/drawing/2014/main" id="{B09630D6-06E4-4A7B-833B-3180B57AAF9F}"/>
                </a:ext>
              </a:extLst>
            </p:cNvPr>
            <p:cNvSpPr/>
            <p:nvPr/>
          </p:nvSpPr>
          <p:spPr>
            <a:xfrm>
              <a:off x="1978950" y="2211275"/>
              <a:ext cx="979325" cy="898500"/>
            </a:xfrm>
            <a:custGeom>
              <a:avLst/>
              <a:gdLst/>
              <a:ahLst/>
              <a:cxnLst/>
              <a:rect l="l" t="t" r="r" b="b"/>
              <a:pathLst>
                <a:path w="39173" h="35940" extrusionOk="0">
                  <a:moveTo>
                    <a:pt x="14349" y="0"/>
                  </a:moveTo>
                  <a:cubicBezTo>
                    <a:pt x="14236" y="0"/>
                    <a:pt x="14116" y="20"/>
                    <a:pt x="13987" y="62"/>
                  </a:cubicBezTo>
                  <a:cubicBezTo>
                    <a:pt x="13874" y="100"/>
                    <a:pt x="13766" y="152"/>
                    <a:pt x="13664" y="217"/>
                  </a:cubicBezTo>
                  <a:cubicBezTo>
                    <a:pt x="8928" y="3110"/>
                    <a:pt x="7339" y="9160"/>
                    <a:pt x="6985" y="14671"/>
                  </a:cubicBezTo>
                  <a:cubicBezTo>
                    <a:pt x="5744" y="13046"/>
                    <a:pt x="4019" y="11792"/>
                    <a:pt x="2085" y="11125"/>
                  </a:cubicBezTo>
                  <a:cubicBezTo>
                    <a:pt x="1911" y="11064"/>
                    <a:pt x="1728" y="11033"/>
                    <a:pt x="1545" y="11033"/>
                  </a:cubicBezTo>
                  <a:cubicBezTo>
                    <a:pt x="1301" y="11033"/>
                    <a:pt x="1058" y="11089"/>
                    <a:pt x="838" y="11204"/>
                  </a:cubicBezTo>
                  <a:cubicBezTo>
                    <a:pt x="1" y="11645"/>
                    <a:pt x="119" y="12566"/>
                    <a:pt x="319" y="13323"/>
                  </a:cubicBezTo>
                  <a:cubicBezTo>
                    <a:pt x="1028" y="16013"/>
                    <a:pt x="2376" y="18530"/>
                    <a:pt x="4184" y="20642"/>
                  </a:cubicBezTo>
                  <a:cubicBezTo>
                    <a:pt x="5648" y="22353"/>
                    <a:pt x="7509" y="23378"/>
                    <a:pt x="8228" y="25561"/>
                  </a:cubicBezTo>
                  <a:cubicBezTo>
                    <a:pt x="9781" y="30282"/>
                    <a:pt x="10686" y="34628"/>
                    <a:pt x="16818" y="35899"/>
                  </a:cubicBezTo>
                  <a:cubicBezTo>
                    <a:pt x="16948" y="35926"/>
                    <a:pt x="17078" y="35939"/>
                    <a:pt x="17207" y="35939"/>
                  </a:cubicBezTo>
                  <a:cubicBezTo>
                    <a:pt x="17898" y="35939"/>
                    <a:pt x="18553" y="35567"/>
                    <a:pt x="18852" y="34927"/>
                  </a:cubicBezTo>
                  <a:cubicBezTo>
                    <a:pt x="19750" y="32994"/>
                    <a:pt x="16183" y="31713"/>
                    <a:pt x="16912" y="29970"/>
                  </a:cubicBezTo>
                  <a:lnTo>
                    <a:pt x="16912" y="29970"/>
                  </a:lnTo>
                  <a:cubicBezTo>
                    <a:pt x="19334" y="30882"/>
                    <a:pt x="21922" y="31342"/>
                    <a:pt x="24509" y="31342"/>
                  </a:cubicBezTo>
                  <a:cubicBezTo>
                    <a:pt x="26465" y="31342"/>
                    <a:pt x="28420" y="31079"/>
                    <a:pt x="30303" y="30551"/>
                  </a:cubicBezTo>
                  <a:cubicBezTo>
                    <a:pt x="31469" y="30223"/>
                    <a:pt x="32882" y="29272"/>
                    <a:pt x="32301" y="28116"/>
                  </a:cubicBezTo>
                  <a:cubicBezTo>
                    <a:pt x="32159" y="27835"/>
                    <a:pt x="31926" y="27610"/>
                    <a:pt x="31653" y="27456"/>
                  </a:cubicBezTo>
                  <a:cubicBezTo>
                    <a:pt x="29381" y="26180"/>
                    <a:pt x="26961" y="25187"/>
                    <a:pt x="24448" y="24499"/>
                  </a:cubicBezTo>
                  <a:cubicBezTo>
                    <a:pt x="23477" y="24234"/>
                    <a:pt x="22414" y="23942"/>
                    <a:pt x="21482" y="23505"/>
                  </a:cubicBezTo>
                  <a:cubicBezTo>
                    <a:pt x="19855" y="22741"/>
                    <a:pt x="19872" y="20409"/>
                    <a:pt x="21520" y="19691"/>
                  </a:cubicBezTo>
                  <a:cubicBezTo>
                    <a:pt x="25722" y="17862"/>
                    <a:pt x="30773" y="17435"/>
                    <a:pt x="33636" y="13911"/>
                  </a:cubicBezTo>
                  <a:cubicBezTo>
                    <a:pt x="33945" y="13533"/>
                    <a:pt x="34234" y="13000"/>
                    <a:pt x="33764" y="12592"/>
                  </a:cubicBezTo>
                  <a:cubicBezTo>
                    <a:pt x="33660" y="12506"/>
                    <a:pt x="33541" y="12442"/>
                    <a:pt x="33410" y="12406"/>
                  </a:cubicBezTo>
                  <a:cubicBezTo>
                    <a:pt x="32414" y="12107"/>
                    <a:pt x="31388" y="11925"/>
                    <a:pt x="30351" y="11863"/>
                  </a:cubicBezTo>
                  <a:cubicBezTo>
                    <a:pt x="33183" y="9810"/>
                    <a:pt x="35738" y="7398"/>
                    <a:pt x="37950" y="4687"/>
                  </a:cubicBezTo>
                  <a:cubicBezTo>
                    <a:pt x="38580" y="3915"/>
                    <a:pt x="39172" y="2709"/>
                    <a:pt x="38306" y="2058"/>
                  </a:cubicBezTo>
                  <a:cubicBezTo>
                    <a:pt x="38066" y="1878"/>
                    <a:pt x="37773" y="1790"/>
                    <a:pt x="37475" y="1790"/>
                  </a:cubicBezTo>
                  <a:cubicBezTo>
                    <a:pt x="37434" y="1790"/>
                    <a:pt x="37394" y="1792"/>
                    <a:pt x="37353" y="1795"/>
                  </a:cubicBezTo>
                  <a:cubicBezTo>
                    <a:pt x="33559" y="2097"/>
                    <a:pt x="29875" y="3627"/>
                    <a:pt x="26978" y="6095"/>
                  </a:cubicBezTo>
                  <a:cubicBezTo>
                    <a:pt x="27431" y="5218"/>
                    <a:pt x="27849" y="4048"/>
                    <a:pt x="27163" y="3337"/>
                  </a:cubicBezTo>
                  <a:cubicBezTo>
                    <a:pt x="26906" y="3071"/>
                    <a:pt x="26592" y="2962"/>
                    <a:pt x="26254" y="2962"/>
                  </a:cubicBezTo>
                  <a:cubicBezTo>
                    <a:pt x="25496" y="2962"/>
                    <a:pt x="24622" y="3517"/>
                    <a:pt x="24024" y="4096"/>
                  </a:cubicBezTo>
                  <a:cubicBezTo>
                    <a:pt x="21774" y="6274"/>
                    <a:pt x="19856" y="8770"/>
                    <a:pt x="18331" y="11503"/>
                  </a:cubicBezTo>
                  <a:cubicBezTo>
                    <a:pt x="17878" y="12315"/>
                    <a:pt x="17419" y="13185"/>
                    <a:pt x="16864" y="13939"/>
                  </a:cubicBezTo>
                  <a:cubicBezTo>
                    <a:pt x="16596" y="14302"/>
                    <a:pt x="16220" y="14463"/>
                    <a:pt x="15849" y="14463"/>
                  </a:cubicBezTo>
                  <a:cubicBezTo>
                    <a:pt x="15160" y="14463"/>
                    <a:pt x="14489" y="13910"/>
                    <a:pt x="14560" y="13076"/>
                  </a:cubicBezTo>
                  <a:cubicBezTo>
                    <a:pt x="14888" y="9205"/>
                    <a:pt x="16423" y="5328"/>
                    <a:pt x="15620" y="1526"/>
                  </a:cubicBezTo>
                  <a:cubicBezTo>
                    <a:pt x="15471" y="822"/>
                    <a:pt x="15080" y="0"/>
                    <a:pt x="14349" y="0"/>
                  </a:cubicBezTo>
                  <a:close/>
                </a:path>
              </a:pathLst>
            </a:custGeom>
            <a:solidFill>
              <a:srgbClr val="F58A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548;p41">
              <a:extLst>
                <a:ext uri="{FF2B5EF4-FFF2-40B4-BE49-F238E27FC236}">
                  <a16:creationId xmlns:a16="http://schemas.microsoft.com/office/drawing/2014/main" id="{CE8FD1E3-A1A2-48C9-A2BE-F38B97A3923F}"/>
                </a:ext>
              </a:extLst>
            </p:cNvPr>
            <p:cNvSpPr/>
            <p:nvPr/>
          </p:nvSpPr>
          <p:spPr>
            <a:xfrm>
              <a:off x="1980675" y="2333525"/>
              <a:ext cx="862225" cy="708425"/>
            </a:xfrm>
            <a:custGeom>
              <a:avLst/>
              <a:gdLst/>
              <a:ahLst/>
              <a:cxnLst/>
              <a:rect l="l" t="t" r="r" b="b"/>
              <a:pathLst>
                <a:path w="34489" h="28337" extrusionOk="0">
                  <a:moveTo>
                    <a:pt x="34207" y="1"/>
                  </a:moveTo>
                  <a:cubicBezTo>
                    <a:pt x="34198" y="1"/>
                    <a:pt x="34188" y="1"/>
                    <a:pt x="34178" y="3"/>
                  </a:cubicBezTo>
                  <a:cubicBezTo>
                    <a:pt x="33015" y="176"/>
                    <a:pt x="31918" y="1161"/>
                    <a:pt x="30952" y="1790"/>
                  </a:cubicBezTo>
                  <a:cubicBezTo>
                    <a:pt x="29767" y="2564"/>
                    <a:pt x="28600" y="3368"/>
                    <a:pt x="27428" y="4162"/>
                  </a:cubicBezTo>
                  <a:cubicBezTo>
                    <a:pt x="25729" y="5314"/>
                    <a:pt x="24036" y="6478"/>
                    <a:pt x="22350" y="7651"/>
                  </a:cubicBezTo>
                  <a:cubicBezTo>
                    <a:pt x="22702" y="6749"/>
                    <a:pt x="23069" y="5853"/>
                    <a:pt x="23465" y="4970"/>
                  </a:cubicBezTo>
                  <a:cubicBezTo>
                    <a:pt x="23748" y="4337"/>
                    <a:pt x="24042" y="3710"/>
                    <a:pt x="24327" y="3079"/>
                  </a:cubicBezTo>
                  <a:cubicBezTo>
                    <a:pt x="24583" y="2513"/>
                    <a:pt x="24903" y="2009"/>
                    <a:pt x="24881" y="1374"/>
                  </a:cubicBezTo>
                  <a:cubicBezTo>
                    <a:pt x="24878" y="1280"/>
                    <a:pt x="24799" y="1216"/>
                    <a:pt x="24715" y="1216"/>
                  </a:cubicBezTo>
                  <a:cubicBezTo>
                    <a:pt x="24686" y="1216"/>
                    <a:pt x="24656" y="1224"/>
                    <a:pt x="24629" y="1240"/>
                  </a:cubicBezTo>
                  <a:cubicBezTo>
                    <a:pt x="24114" y="1551"/>
                    <a:pt x="23890" y="2042"/>
                    <a:pt x="23601" y="2553"/>
                  </a:cubicBezTo>
                  <a:cubicBezTo>
                    <a:pt x="23237" y="3195"/>
                    <a:pt x="22908" y="3848"/>
                    <a:pt x="22594" y="4515"/>
                  </a:cubicBezTo>
                  <a:cubicBezTo>
                    <a:pt x="21985" y="5806"/>
                    <a:pt x="21428" y="7118"/>
                    <a:pt x="20933" y="8457"/>
                  </a:cubicBezTo>
                  <a:cubicBezTo>
                    <a:pt x="20908" y="8524"/>
                    <a:pt x="20896" y="8597"/>
                    <a:pt x="20897" y="8669"/>
                  </a:cubicBezTo>
                  <a:cubicBezTo>
                    <a:pt x="20783" y="8751"/>
                    <a:pt x="20667" y="8832"/>
                    <a:pt x="20552" y="8912"/>
                  </a:cubicBezTo>
                  <a:cubicBezTo>
                    <a:pt x="17594" y="11004"/>
                    <a:pt x="14681" y="13159"/>
                    <a:pt x="11817" y="15380"/>
                  </a:cubicBezTo>
                  <a:cubicBezTo>
                    <a:pt x="11794" y="14379"/>
                    <a:pt x="11673" y="13361"/>
                    <a:pt x="11648" y="12374"/>
                  </a:cubicBezTo>
                  <a:cubicBezTo>
                    <a:pt x="11613" y="11041"/>
                    <a:pt x="11618" y="9706"/>
                    <a:pt x="11683" y="8373"/>
                  </a:cubicBezTo>
                  <a:cubicBezTo>
                    <a:pt x="11746" y="7066"/>
                    <a:pt x="11883" y="5762"/>
                    <a:pt x="12128" y="4475"/>
                  </a:cubicBezTo>
                  <a:cubicBezTo>
                    <a:pt x="12255" y="3812"/>
                    <a:pt x="12395" y="3154"/>
                    <a:pt x="12547" y="2497"/>
                  </a:cubicBezTo>
                  <a:cubicBezTo>
                    <a:pt x="12710" y="1790"/>
                    <a:pt x="12783" y="1054"/>
                    <a:pt x="13060" y="381"/>
                  </a:cubicBezTo>
                  <a:cubicBezTo>
                    <a:pt x="13140" y="186"/>
                    <a:pt x="12971" y="16"/>
                    <a:pt x="12813" y="16"/>
                  </a:cubicBezTo>
                  <a:cubicBezTo>
                    <a:pt x="12737" y="16"/>
                    <a:pt x="12663" y="56"/>
                    <a:pt x="12621" y="152"/>
                  </a:cubicBezTo>
                  <a:cubicBezTo>
                    <a:pt x="12336" y="804"/>
                    <a:pt x="11943" y="1395"/>
                    <a:pt x="11686" y="2062"/>
                  </a:cubicBezTo>
                  <a:cubicBezTo>
                    <a:pt x="11457" y="2661"/>
                    <a:pt x="11272" y="3275"/>
                    <a:pt x="11132" y="3901"/>
                  </a:cubicBezTo>
                  <a:cubicBezTo>
                    <a:pt x="10821" y="5268"/>
                    <a:pt x="10659" y="6673"/>
                    <a:pt x="10560" y="8069"/>
                  </a:cubicBezTo>
                  <a:cubicBezTo>
                    <a:pt x="10461" y="9475"/>
                    <a:pt x="10456" y="10887"/>
                    <a:pt x="10491" y="12295"/>
                  </a:cubicBezTo>
                  <a:cubicBezTo>
                    <a:pt x="10499" y="12610"/>
                    <a:pt x="10502" y="12929"/>
                    <a:pt x="10505" y="13251"/>
                  </a:cubicBezTo>
                  <a:cubicBezTo>
                    <a:pt x="10015" y="13155"/>
                    <a:pt x="9512" y="13101"/>
                    <a:pt x="9031" y="12969"/>
                  </a:cubicBezTo>
                  <a:cubicBezTo>
                    <a:pt x="8346" y="12779"/>
                    <a:pt x="7686" y="12511"/>
                    <a:pt x="7062" y="12171"/>
                  </a:cubicBezTo>
                  <a:cubicBezTo>
                    <a:pt x="5904" y="11545"/>
                    <a:pt x="4593" y="10658"/>
                    <a:pt x="3887" y="9519"/>
                  </a:cubicBezTo>
                  <a:cubicBezTo>
                    <a:pt x="3850" y="9458"/>
                    <a:pt x="3786" y="9428"/>
                    <a:pt x="3721" y="9428"/>
                  </a:cubicBezTo>
                  <a:cubicBezTo>
                    <a:pt x="3668" y="9428"/>
                    <a:pt x="3614" y="9449"/>
                    <a:pt x="3574" y="9491"/>
                  </a:cubicBezTo>
                  <a:cubicBezTo>
                    <a:pt x="3070" y="10024"/>
                    <a:pt x="3694" y="10695"/>
                    <a:pt x="4052" y="11124"/>
                  </a:cubicBezTo>
                  <a:cubicBezTo>
                    <a:pt x="4605" y="11787"/>
                    <a:pt x="5271" y="12348"/>
                    <a:pt x="5989" y="12824"/>
                  </a:cubicBezTo>
                  <a:cubicBezTo>
                    <a:pt x="7145" y="13589"/>
                    <a:pt x="8891" y="14407"/>
                    <a:pt x="10389" y="14407"/>
                  </a:cubicBezTo>
                  <a:cubicBezTo>
                    <a:pt x="10436" y="14407"/>
                    <a:pt x="10482" y="14406"/>
                    <a:pt x="10528" y="14404"/>
                  </a:cubicBezTo>
                  <a:cubicBezTo>
                    <a:pt x="10548" y="15034"/>
                    <a:pt x="10590" y="15660"/>
                    <a:pt x="10681" y="16269"/>
                  </a:cubicBezTo>
                  <a:cubicBezTo>
                    <a:pt x="9588" y="17134"/>
                    <a:pt x="8506" y="18012"/>
                    <a:pt x="7435" y="18903"/>
                  </a:cubicBezTo>
                  <a:cubicBezTo>
                    <a:pt x="5033" y="20903"/>
                    <a:pt x="2696" y="22977"/>
                    <a:pt x="426" y="25127"/>
                  </a:cubicBezTo>
                  <a:cubicBezTo>
                    <a:pt x="1" y="25532"/>
                    <a:pt x="423" y="26101"/>
                    <a:pt x="891" y="26101"/>
                  </a:cubicBezTo>
                  <a:cubicBezTo>
                    <a:pt x="1031" y="26101"/>
                    <a:pt x="1175" y="26050"/>
                    <a:pt x="1302" y="25929"/>
                  </a:cubicBezTo>
                  <a:cubicBezTo>
                    <a:pt x="4528" y="22844"/>
                    <a:pt x="7913" y="19942"/>
                    <a:pt x="11399" y="17167"/>
                  </a:cubicBezTo>
                  <a:cubicBezTo>
                    <a:pt x="12081" y="17838"/>
                    <a:pt x="12817" y="18454"/>
                    <a:pt x="13595" y="19009"/>
                  </a:cubicBezTo>
                  <a:cubicBezTo>
                    <a:pt x="12597" y="21848"/>
                    <a:pt x="12774" y="25943"/>
                    <a:pt x="14744" y="28260"/>
                  </a:cubicBezTo>
                  <a:cubicBezTo>
                    <a:pt x="14790" y="28314"/>
                    <a:pt x="14843" y="28337"/>
                    <a:pt x="14895" y="28337"/>
                  </a:cubicBezTo>
                  <a:cubicBezTo>
                    <a:pt x="15040" y="28337"/>
                    <a:pt x="15178" y="28160"/>
                    <a:pt x="15148" y="28007"/>
                  </a:cubicBezTo>
                  <a:cubicBezTo>
                    <a:pt x="14859" y="26525"/>
                    <a:pt x="14404" y="25091"/>
                    <a:pt x="14302" y="23571"/>
                  </a:cubicBezTo>
                  <a:cubicBezTo>
                    <a:pt x="14214" y="22237"/>
                    <a:pt x="14419" y="21015"/>
                    <a:pt x="14702" y="19748"/>
                  </a:cubicBezTo>
                  <a:cubicBezTo>
                    <a:pt x="15715" y="20378"/>
                    <a:pt x="16782" y="20923"/>
                    <a:pt x="17872" y="21384"/>
                  </a:cubicBezTo>
                  <a:cubicBezTo>
                    <a:pt x="19078" y="21897"/>
                    <a:pt x="20324" y="22318"/>
                    <a:pt x="21604" y="22607"/>
                  </a:cubicBezTo>
                  <a:cubicBezTo>
                    <a:pt x="22240" y="22749"/>
                    <a:pt x="22886" y="22852"/>
                    <a:pt x="23535" y="22913"/>
                  </a:cubicBezTo>
                  <a:cubicBezTo>
                    <a:pt x="23838" y="22942"/>
                    <a:pt x="24143" y="22992"/>
                    <a:pt x="24440" y="22992"/>
                  </a:cubicBezTo>
                  <a:cubicBezTo>
                    <a:pt x="24711" y="22992"/>
                    <a:pt x="24976" y="22951"/>
                    <a:pt x="25229" y="22817"/>
                  </a:cubicBezTo>
                  <a:cubicBezTo>
                    <a:pt x="25336" y="22760"/>
                    <a:pt x="25351" y="22586"/>
                    <a:pt x="25256" y="22512"/>
                  </a:cubicBezTo>
                  <a:cubicBezTo>
                    <a:pt x="24829" y="22172"/>
                    <a:pt x="24309" y="22153"/>
                    <a:pt x="23789" y="22041"/>
                  </a:cubicBezTo>
                  <a:cubicBezTo>
                    <a:pt x="23172" y="21908"/>
                    <a:pt x="22558" y="21755"/>
                    <a:pt x="21949" y="21595"/>
                  </a:cubicBezTo>
                  <a:cubicBezTo>
                    <a:pt x="20702" y="21268"/>
                    <a:pt x="19475" y="20853"/>
                    <a:pt x="18296" y="20330"/>
                  </a:cubicBezTo>
                  <a:cubicBezTo>
                    <a:pt x="16090" y="19354"/>
                    <a:pt x="14114" y="18014"/>
                    <a:pt x="12264" y="16484"/>
                  </a:cubicBezTo>
                  <a:cubicBezTo>
                    <a:pt x="15003" y="14331"/>
                    <a:pt x="17802" y="12253"/>
                    <a:pt x="20637" y="10224"/>
                  </a:cubicBezTo>
                  <a:cubicBezTo>
                    <a:pt x="20671" y="10231"/>
                    <a:pt x="20707" y="10236"/>
                    <a:pt x="20743" y="10238"/>
                  </a:cubicBezTo>
                  <a:cubicBezTo>
                    <a:pt x="22026" y="10282"/>
                    <a:pt x="23340" y="10334"/>
                    <a:pt x="24655" y="10334"/>
                  </a:cubicBezTo>
                  <a:cubicBezTo>
                    <a:pt x="26405" y="10334"/>
                    <a:pt x="28157" y="10241"/>
                    <a:pt x="29841" y="9914"/>
                  </a:cubicBezTo>
                  <a:cubicBezTo>
                    <a:pt x="30306" y="9824"/>
                    <a:pt x="30123" y="9178"/>
                    <a:pt x="29716" y="9151"/>
                  </a:cubicBezTo>
                  <a:cubicBezTo>
                    <a:pt x="29204" y="9116"/>
                    <a:pt x="28692" y="9104"/>
                    <a:pt x="28180" y="9104"/>
                  </a:cubicBezTo>
                  <a:cubicBezTo>
                    <a:pt x="27191" y="9104"/>
                    <a:pt x="26202" y="9148"/>
                    <a:pt x="25210" y="9156"/>
                  </a:cubicBezTo>
                  <a:cubicBezTo>
                    <a:pt x="24938" y="9158"/>
                    <a:pt x="24665" y="9160"/>
                    <a:pt x="24392" y="9160"/>
                  </a:cubicBezTo>
                  <a:cubicBezTo>
                    <a:pt x="23650" y="9160"/>
                    <a:pt x="22909" y="9151"/>
                    <a:pt x="22167" y="9134"/>
                  </a:cubicBezTo>
                  <a:cubicBezTo>
                    <a:pt x="23841" y="7950"/>
                    <a:pt x="25523" y="6779"/>
                    <a:pt x="27214" y="5621"/>
                  </a:cubicBezTo>
                  <a:cubicBezTo>
                    <a:pt x="28494" y="4742"/>
                    <a:pt x="29780" y="3871"/>
                    <a:pt x="31063" y="2997"/>
                  </a:cubicBezTo>
                  <a:cubicBezTo>
                    <a:pt x="31668" y="2586"/>
                    <a:pt x="32262" y="2161"/>
                    <a:pt x="32860" y="1740"/>
                  </a:cubicBezTo>
                  <a:cubicBezTo>
                    <a:pt x="33432" y="1339"/>
                    <a:pt x="34046" y="978"/>
                    <a:pt x="34406" y="365"/>
                  </a:cubicBezTo>
                  <a:cubicBezTo>
                    <a:pt x="34489" y="224"/>
                    <a:pt x="34376" y="1"/>
                    <a:pt x="34207" y="1"/>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549;p41">
              <a:extLst>
                <a:ext uri="{FF2B5EF4-FFF2-40B4-BE49-F238E27FC236}">
                  <a16:creationId xmlns:a16="http://schemas.microsoft.com/office/drawing/2014/main" id="{75EBEFB2-4CBB-46B6-BE88-94774281320D}"/>
                </a:ext>
              </a:extLst>
            </p:cNvPr>
            <p:cNvSpPr/>
            <p:nvPr/>
          </p:nvSpPr>
          <p:spPr>
            <a:xfrm>
              <a:off x="3735325" y="397550"/>
              <a:ext cx="975425" cy="1022875"/>
            </a:xfrm>
            <a:custGeom>
              <a:avLst/>
              <a:gdLst/>
              <a:ahLst/>
              <a:cxnLst/>
              <a:rect l="l" t="t" r="r" b="b"/>
              <a:pathLst>
                <a:path w="39017" h="40915" extrusionOk="0">
                  <a:moveTo>
                    <a:pt x="15521" y="1"/>
                  </a:moveTo>
                  <a:cubicBezTo>
                    <a:pt x="15439" y="1"/>
                    <a:pt x="15357" y="3"/>
                    <a:pt x="15275" y="8"/>
                  </a:cubicBezTo>
                  <a:cubicBezTo>
                    <a:pt x="13670" y="110"/>
                    <a:pt x="12107" y="1720"/>
                    <a:pt x="12644" y="3236"/>
                  </a:cubicBezTo>
                  <a:cubicBezTo>
                    <a:pt x="12022" y="2696"/>
                    <a:pt x="11199" y="2422"/>
                    <a:pt x="10376" y="2422"/>
                  </a:cubicBezTo>
                  <a:cubicBezTo>
                    <a:pt x="9659" y="2422"/>
                    <a:pt x="8942" y="2631"/>
                    <a:pt x="8360" y="3054"/>
                  </a:cubicBezTo>
                  <a:cubicBezTo>
                    <a:pt x="7112" y="3961"/>
                    <a:pt x="6613" y="5766"/>
                    <a:pt x="7216" y="7187"/>
                  </a:cubicBezTo>
                  <a:cubicBezTo>
                    <a:pt x="6649" y="6887"/>
                    <a:pt x="6013" y="6745"/>
                    <a:pt x="5375" y="6745"/>
                  </a:cubicBezTo>
                  <a:cubicBezTo>
                    <a:pt x="4050" y="6745"/>
                    <a:pt x="2713" y="7357"/>
                    <a:pt x="1944" y="8444"/>
                  </a:cubicBezTo>
                  <a:cubicBezTo>
                    <a:pt x="804" y="10055"/>
                    <a:pt x="1060" y="12496"/>
                    <a:pt x="2509" y="13835"/>
                  </a:cubicBezTo>
                  <a:cubicBezTo>
                    <a:pt x="4111" y="15313"/>
                    <a:pt x="6947" y="15648"/>
                    <a:pt x="7549" y="17743"/>
                  </a:cubicBezTo>
                  <a:cubicBezTo>
                    <a:pt x="8143" y="19810"/>
                    <a:pt x="6020" y="21526"/>
                    <a:pt x="4383" y="22922"/>
                  </a:cubicBezTo>
                  <a:cubicBezTo>
                    <a:pt x="3052" y="24060"/>
                    <a:pt x="1894" y="25384"/>
                    <a:pt x="946" y="26856"/>
                  </a:cubicBezTo>
                  <a:cubicBezTo>
                    <a:pt x="487" y="27569"/>
                    <a:pt x="67" y="28352"/>
                    <a:pt x="43" y="29200"/>
                  </a:cubicBezTo>
                  <a:cubicBezTo>
                    <a:pt x="1" y="30733"/>
                    <a:pt x="1261" y="32009"/>
                    <a:pt x="2625" y="32711"/>
                  </a:cubicBezTo>
                  <a:cubicBezTo>
                    <a:pt x="3821" y="33326"/>
                    <a:pt x="5163" y="33627"/>
                    <a:pt x="6507" y="33627"/>
                  </a:cubicBezTo>
                  <a:cubicBezTo>
                    <a:pt x="7625" y="33627"/>
                    <a:pt x="8744" y="33419"/>
                    <a:pt x="9782" y="33009"/>
                  </a:cubicBezTo>
                  <a:lnTo>
                    <a:pt x="9782" y="33009"/>
                  </a:lnTo>
                  <a:cubicBezTo>
                    <a:pt x="9774" y="35467"/>
                    <a:pt x="10816" y="37936"/>
                    <a:pt x="12663" y="39568"/>
                  </a:cubicBezTo>
                  <a:cubicBezTo>
                    <a:pt x="13521" y="40326"/>
                    <a:pt x="14658" y="40914"/>
                    <a:pt x="15767" y="40914"/>
                  </a:cubicBezTo>
                  <a:cubicBezTo>
                    <a:pt x="16143" y="40914"/>
                    <a:pt x="16515" y="40847"/>
                    <a:pt x="16871" y="40696"/>
                  </a:cubicBezTo>
                  <a:cubicBezTo>
                    <a:pt x="17653" y="40365"/>
                    <a:pt x="18230" y="39690"/>
                    <a:pt x="18728" y="39002"/>
                  </a:cubicBezTo>
                  <a:cubicBezTo>
                    <a:pt x="19754" y="37584"/>
                    <a:pt x="20567" y="36023"/>
                    <a:pt x="21143" y="34370"/>
                  </a:cubicBezTo>
                  <a:cubicBezTo>
                    <a:pt x="21848" y="32338"/>
                    <a:pt x="22674" y="29736"/>
                    <a:pt x="24816" y="29538"/>
                  </a:cubicBezTo>
                  <a:cubicBezTo>
                    <a:pt x="24898" y="29530"/>
                    <a:pt x="24980" y="29526"/>
                    <a:pt x="25061" y="29526"/>
                  </a:cubicBezTo>
                  <a:cubicBezTo>
                    <a:pt x="27090" y="29526"/>
                    <a:pt x="28404" y="31893"/>
                    <a:pt x="30289" y="32811"/>
                  </a:cubicBezTo>
                  <a:cubicBezTo>
                    <a:pt x="30823" y="33071"/>
                    <a:pt x="31410" y="33194"/>
                    <a:pt x="32000" y="33194"/>
                  </a:cubicBezTo>
                  <a:cubicBezTo>
                    <a:pt x="33372" y="33194"/>
                    <a:pt x="34757" y="32530"/>
                    <a:pt x="35516" y="31377"/>
                  </a:cubicBezTo>
                  <a:cubicBezTo>
                    <a:pt x="36602" y="29730"/>
                    <a:pt x="36264" y="27299"/>
                    <a:pt x="34771" y="26009"/>
                  </a:cubicBezTo>
                  <a:lnTo>
                    <a:pt x="34771" y="26009"/>
                  </a:lnTo>
                  <a:cubicBezTo>
                    <a:pt x="34801" y="26010"/>
                    <a:pt x="34831" y="26011"/>
                    <a:pt x="34862" y="26011"/>
                  </a:cubicBezTo>
                  <a:cubicBezTo>
                    <a:pt x="36372" y="26011"/>
                    <a:pt x="37820" y="24904"/>
                    <a:pt x="38204" y="23441"/>
                  </a:cubicBezTo>
                  <a:cubicBezTo>
                    <a:pt x="38596" y="21949"/>
                    <a:pt x="37841" y="20234"/>
                    <a:pt x="36476" y="19516"/>
                  </a:cubicBezTo>
                  <a:cubicBezTo>
                    <a:pt x="38084" y="19465"/>
                    <a:pt x="39017" y="17424"/>
                    <a:pt x="38526" y="15891"/>
                  </a:cubicBezTo>
                  <a:cubicBezTo>
                    <a:pt x="38037" y="14359"/>
                    <a:pt x="36643" y="13313"/>
                    <a:pt x="35269" y="12475"/>
                  </a:cubicBezTo>
                  <a:cubicBezTo>
                    <a:pt x="32990" y="11086"/>
                    <a:pt x="29399" y="8815"/>
                    <a:pt x="26360" y="8741"/>
                  </a:cubicBezTo>
                  <a:cubicBezTo>
                    <a:pt x="25186" y="5936"/>
                    <a:pt x="21765" y="3419"/>
                    <a:pt x="19642" y="1800"/>
                  </a:cubicBezTo>
                  <a:cubicBezTo>
                    <a:pt x="18428" y="874"/>
                    <a:pt x="17032" y="1"/>
                    <a:pt x="15521" y="1"/>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550;p41">
              <a:extLst>
                <a:ext uri="{FF2B5EF4-FFF2-40B4-BE49-F238E27FC236}">
                  <a16:creationId xmlns:a16="http://schemas.microsoft.com/office/drawing/2014/main" id="{41631812-0733-432B-A9CB-8412A9CE82A2}"/>
                </a:ext>
              </a:extLst>
            </p:cNvPr>
            <p:cNvSpPr/>
            <p:nvPr/>
          </p:nvSpPr>
          <p:spPr>
            <a:xfrm>
              <a:off x="3878650" y="294900"/>
              <a:ext cx="765550" cy="906000"/>
            </a:xfrm>
            <a:custGeom>
              <a:avLst/>
              <a:gdLst/>
              <a:ahLst/>
              <a:cxnLst/>
              <a:rect l="l" t="t" r="r" b="b"/>
              <a:pathLst>
                <a:path w="30622" h="36240" extrusionOk="0">
                  <a:moveTo>
                    <a:pt x="26734" y="1"/>
                  </a:moveTo>
                  <a:cubicBezTo>
                    <a:pt x="26555" y="1"/>
                    <a:pt x="26381" y="92"/>
                    <a:pt x="26267" y="314"/>
                  </a:cubicBezTo>
                  <a:cubicBezTo>
                    <a:pt x="24062" y="4615"/>
                    <a:pt x="21720" y="8842"/>
                    <a:pt x="19242" y="12994"/>
                  </a:cubicBezTo>
                  <a:cubicBezTo>
                    <a:pt x="18335" y="11507"/>
                    <a:pt x="17192" y="10181"/>
                    <a:pt x="15855" y="9065"/>
                  </a:cubicBezTo>
                  <a:cubicBezTo>
                    <a:pt x="15070" y="8408"/>
                    <a:pt x="14214" y="7797"/>
                    <a:pt x="13295" y="7341"/>
                  </a:cubicBezTo>
                  <a:cubicBezTo>
                    <a:pt x="12305" y="6848"/>
                    <a:pt x="11337" y="6586"/>
                    <a:pt x="10264" y="6354"/>
                  </a:cubicBezTo>
                  <a:cubicBezTo>
                    <a:pt x="10245" y="6350"/>
                    <a:pt x="10227" y="6348"/>
                    <a:pt x="10210" y="6348"/>
                  </a:cubicBezTo>
                  <a:cubicBezTo>
                    <a:pt x="9998" y="6348"/>
                    <a:pt x="9908" y="6639"/>
                    <a:pt x="10133" y="6735"/>
                  </a:cubicBezTo>
                  <a:cubicBezTo>
                    <a:pt x="11876" y="7475"/>
                    <a:pt x="13642" y="8575"/>
                    <a:pt x="15093" y="9786"/>
                  </a:cubicBezTo>
                  <a:cubicBezTo>
                    <a:pt x="16514" y="10972"/>
                    <a:pt x="17708" y="12435"/>
                    <a:pt x="18607" y="14054"/>
                  </a:cubicBezTo>
                  <a:cubicBezTo>
                    <a:pt x="18281" y="14593"/>
                    <a:pt x="17952" y="15132"/>
                    <a:pt x="17621" y="15669"/>
                  </a:cubicBezTo>
                  <a:cubicBezTo>
                    <a:pt x="17167" y="15433"/>
                    <a:pt x="16581" y="15351"/>
                    <a:pt x="16118" y="15238"/>
                  </a:cubicBezTo>
                  <a:cubicBezTo>
                    <a:pt x="15411" y="15064"/>
                    <a:pt x="14696" y="14919"/>
                    <a:pt x="13977" y="14803"/>
                  </a:cubicBezTo>
                  <a:cubicBezTo>
                    <a:pt x="12714" y="14598"/>
                    <a:pt x="11437" y="14495"/>
                    <a:pt x="10158" y="14495"/>
                  </a:cubicBezTo>
                  <a:cubicBezTo>
                    <a:pt x="9991" y="14495"/>
                    <a:pt x="9823" y="14497"/>
                    <a:pt x="9656" y="14501"/>
                  </a:cubicBezTo>
                  <a:cubicBezTo>
                    <a:pt x="8224" y="14532"/>
                    <a:pt x="6804" y="14683"/>
                    <a:pt x="5399" y="14971"/>
                  </a:cubicBezTo>
                  <a:cubicBezTo>
                    <a:pt x="4708" y="15113"/>
                    <a:pt x="4020" y="15278"/>
                    <a:pt x="3347" y="15492"/>
                  </a:cubicBezTo>
                  <a:cubicBezTo>
                    <a:pt x="2704" y="15696"/>
                    <a:pt x="1947" y="15876"/>
                    <a:pt x="1452" y="16359"/>
                  </a:cubicBezTo>
                  <a:cubicBezTo>
                    <a:pt x="1286" y="16520"/>
                    <a:pt x="1365" y="16803"/>
                    <a:pt x="1605" y="16828"/>
                  </a:cubicBezTo>
                  <a:cubicBezTo>
                    <a:pt x="1678" y="16836"/>
                    <a:pt x="1751" y="16839"/>
                    <a:pt x="1825" y="16839"/>
                  </a:cubicBezTo>
                  <a:cubicBezTo>
                    <a:pt x="2401" y="16839"/>
                    <a:pt x="2981" y="16627"/>
                    <a:pt x="3539" y="16507"/>
                  </a:cubicBezTo>
                  <a:cubicBezTo>
                    <a:pt x="4193" y="16367"/>
                    <a:pt x="4847" y="16230"/>
                    <a:pt x="5510" y="16128"/>
                  </a:cubicBezTo>
                  <a:cubicBezTo>
                    <a:pt x="6865" y="15920"/>
                    <a:pt x="8235" y="15815"/>
                    <a:pt x="9606" y="15815"/>
                  </a:cubicBezTo>
                  <a:cubicBezTo>
                    <a:pt x="9627" y="15815"/>
                    <a:pt x="9648" y="15815"/>
                    <a:pt x="9669" y="15815"/>
                  </a:cubicBezTo>
                  <a:cubicBezTo>
                    <a:pt x="11008" y="15820"/>
                    <a:pt x="12350" y="15917"/>
                    <a:pt x="13672" y="16123"/>
                  </a:cubicBezTo>
                  <a:cubicBezTo>
                    <a:pt x="14381" y="16233"/>
                    <a:pt x="15083" y="16375"/>
                    <a:pt x="15779" y="16551"/>
                  </a:cubicBezTo>
                  <a:cubicBezTo>
                    <a:pt x="16112" y="16636"/>
                    <a:pt x="16488" y="16792"/>
                    <a:pt x="16862" y="16889"/>
                  </a:cubicBezTo>
                  <a:cubicBezTo>
                    <a:pt x="15395" y="19239"/>
                    <a:pt x="13886" y="21559"/>
                    <a:pt x="12332" y="23853"/>
                  </a:cubicBezTo>
                  <a:cubicBezTo>
                    <a:pt x="11487" y="23522"/>
                    <a:pt x="10611" y="23380"/>
                    <a:pt x="9730" y="23380"/>
                  </a:cubicBezTo>
                  <a:cubicBezTo>
                    <a:pt x="8450" y="23380"/>
                    <a:pt x="7160" y="23679"/>
                    <a:pt x="5944" y="24129"/>
                  </a:cubicBezTo>
                  <a:cubicBezTo>
                    <a:pt x="3725" y="24950"/>
                    <a:pt x="1375" y="26214"/>
                    <a:pt x="96" y="28281"/>
                  </a:cubicBezTo>
                  <a:cubicBezTo>
                    <a:pt x="0" y="28438"/>
                    <a:pt x="123" y="28598"/>
                    <a:pt x="271" y="28598"/>
                  </a:cubicBezTo>
                  <a:cubicBezTo>
                    <a:pt x="313" y="28598"/>
                    <a:pt x="357" y="28585"/>
                    <a:pt x="399" y="28555"/>
                  </a:cubicBezTo>
                  <a:cubicBezTo>
                    <a:pt x="2167" y="27262"/>
                    <a:pt x="4171" y="26271"/>
                    <a:pt x="6219" y="25501"/>
                  </a:cubicBezTo>
                  <a:cubicBezTo>
                    <a:pt x="7312" y="25090"/>
                    <a:pt x="8469" y="24821"/>
                    <a:pt x="9618" y="24821"/>
                  </a:cubicBezTo>
                  <a:cubicBezTo>
                    <a:pt x="10249" y="24821"/>
                    <a:pt x="10877" y="24902"/>
                    <a:pt x="11491" y="25085"/>
                  </a:cubicBezTo>
                  <a:cubicBezTo>
                    <a:pt x="10960" y="25857"/>
                    <a:pt x="10425" y="26626"/>
                    <a:pt x="9886" y="27392"/>
                  </a:cubicBezTo>
                  <a:cubicBezTo>
                    <a:pt x="9056" y="28569"/>
                    <a:pt x="8215" y="29736"/>
                    <a:pt x="7362" y="30895"/>
                  </a:cubicBezTo>
                  <a:cubicBezTo>
                    <a:pt x="6479" y="32097"/>
                    <a:pt x="5402" y="33306"/>
                    <a:pt x="4724" y="34635"/>
                  </a:cubicBezTo>
                  <a:cubicBezTo>
                    <a:pt x="4556" y="34963"/>
                    <a:pt x="4798" y="35372"/>
                    <a:pt x="5110" y="35372"/>
                  </a:cubicBezTo>
                  <a:cubicBezTo>
                    <a:pt x="5204" y="35372"/>
                    <a:pt x="5305" y="35335"/>
                    <a:pt x="5402" y="35248"/>
                  </a:cubicBezTo>
                  <a:cubicBezTo>
                    <a:pt x="6327" y="34421"/>
                    <a:pt x="7075" y="33306"/>
                    <a:pt x="7817" y="32316"/>
                  </a:cubicBezTo>
                  <a:cubicBezTo>
                    <a:pt x="8629" y="31234"/>
                    <a:pt x="9428" y="30144"/>
                    <a:pt x="10217" y="29045"/>
                  </a:cubicBezTo>
                  <a:cubicBezTo>
                    <a:pt x="10961" y="28009"/>
                    <a:pt x="11697" y="26967"/>
                    <a:pt x="12424" y="25920"/>
                  </a:cubicBezTo>
                  <a:cubicBezTo>
                    <a:pt x="12559" y="26312"/>
                    <a:pt x="12647" y="26720"/>
                    <a:pt x="12706" y="27130"/>
                  </a:cubicBezTo>
                  <a:cubicBezTo>
                    <a:pt x="12836" y="28036"/>
                    <a:pt x="12799" y="28950"/>
                    <a:pt x="12746" y="29862"/>
                  </a:cubicBezTo>
                  <a:cubicBezTo>
                    <a:pt x="12690" y="30841"/>
                    <a:pt x="12543" y="31805"/>
                    <a:pt x="12392" y="32772"/>
                  </a:cubicBezTo>
                  <a:cubicBezTo>
                    <a:pt x="12235" y="33775"/>
                    <a:pt x="12128" y="34915"/>
                    <a:pt x="11779" y="35867"/>
                  </a:cubicBezTo>
                  <a:cubicBezTo>
                    <a:pt x="11699" y="36087"/>
                    <a:pt x="11877" y="36239"/>
                    <a:pt x="12057" y="36239"/>
                  </a:cubicBezTo>
                  <a:cubicBezTo>
                    <a:pt x="12165" y="36239"/>
                    <a:pt x="12274" y="36184"/>
                    <a:pt x="12328" y="36055"/>
                  </a:cubicBezTo>
                  <a:cubicBezTo>
                    <a:pt x="12787" y="34950"/>
                    <a:pt x="13365" y="33970"/>
                    <a:pt x="13681" y="32796"/>
                  </a:cubicBezTo>
                  <a:cubicBezTo>
                    <a:pt x="13960" y="31765"/>
                    <a:pt x="14121" y="30675"/>
                    <a:pt x="14198" y="29610"/>
                  </a:cubicBezTo>
                  <a:cubicBezTo>
                    <a:pt x="14270" y="28632"/>
                    <a:pt x="14254" y="27624"/>
                    <a:pt x="14089" y="26656"/>
                  </a:cubicBezTo>
                  <a:cubicBezTo>
                    <a:pt x="13984" y="26037"/>
                    <a:pt x="13814" y="25111"/>
                    <a:pt x="13377" y="24534"/>
                  </a:cubicBezTo>
                  <a:cubicBezTo>
                    <a:pt x="13842" y="23853"/>
                    <a:pt x="14304" y="23169"/>
                    <a:pt x="14763" y="22483"/>
                  </a:cubicBezTo>
                  <a:cubicBezTo>
                    <a:pt x="15917" y="20750"/>
                    <a:pt x="17047" y="19002"/>
                    <a:pt x="18151" y="17236"/>
                  </a:cubicBezTo>
                  <a:cubicBezTo>
                    <a:pt x="19354" y="18067"/>
                    <a:pt x="20137" y="19358"/>
                    <a:pt x="20820" y="20629"/>
                  </a:cubicBezTo>
                  <a:cubicBezTo>
                    <a:pt x="21463" y="21825"/>
                    <a:pt x="21994" y="23089"/>
                    <a:pt x="22379" y="24390"/>
                  </a:cubicBezTo>
                  <a:cubicBezTo>
                    <a:pt x="22749" y="25652"/>
                    <a:pt x="23011" y="26943"/>
                    <a:pt x="23160" y="28250"/>
                  </a:cubicBezTo>
                  <a:cubicBezTo>
                    <a:pt x="23314" y="29599"/>
                    <a:pt x="23259" y="30991"/>
                    <a:pt x="23525" y="32318"/>
                  </a:cubicBezTo>
                  <a:cubicBezTo>
                    <a:pt x="23552" y="32455"/>
                    <a:pt x="23659" y="32522"/>
                    <a:pt x="23768" y="32522"/>
                  </a:cubicBezTo>
                  <a:cubicBezTo>
                    <a:pt x="23870" y="32522"/>
                    <a:pt x="23974" y="32465"/>
                    <a:pt x="24020" y="32354"/>
                  </a:cubicBezTo>
                  <a:cubicBezTo>
                    <a:pt x="24590" y="31012"/>
                    <a:pt x="24548" y="29444"/>
                    <a:pt x="24433" y="28009"/>
                  </a:cubicBezTo>
                  <a:cubicBezTo>
                    <a:pt x="24315" y="26522"/>
                    <a:pt x="24017" y="25064"/>
                    <a:pt x="23566" y="23643"/>
                  </a:cubicBezTo>
                  <a:cubicBezTo>
                    <a:pt x="23118" y="22233"/>
                    <a:pt x="22542" y="20873"/>
                    <a:pt x="21813" y="19585"/>
                  </a:cubicBezTo>
                  <a:cubicBezTo>
                    <a:pt x="21059" y="18252"/>
                    <a:pt x="20200" y="16892"/>
                    <a:pt x="18833" y="16140"/>
                  </a:cubicBezTo>
                  <a:cubicBezTo>
                    <a:pt x="19090" y="15723"/>
                    <a:pt x="19346" y="15306"/>
                    <a:pt x="19601" y="14886"/>
                  </a:cubicBezTo>
                  <a:cubicBezTo>
                    <a:pt x="21440" y="15315"/>
                    <a:pt x="23219" y="15813"/>
                    <a:pt x="24924" y="16674"/>
                  </a:cubicBezTo>
                  <a:cubicBezTo>
                    <a:pt x="25839" y="17135"/>
                    <a:pt x="26721" y="17675"/>
                    <a:pt x="27563" y="18259"/>
                  </a:cubicBezTo>
                  <a:cubicBezTo>
                    <a:pt x="28405" y="18841"/>
                    <a:pt x="29322" y="19433"/>
                    <a:pt x="30096" y="20098"/>
                  </a:cubicBezTo>
                  <a:cubicBezTo>
                    <a:pt x="30144" y="20140"/>
                    <a:pt x="30196" y="20157"/>
                    <a:pt x="30246" y="20157"/>
                  </a:cubicBezTo>
                  <a:cubicBezTo>
                    <a:pt x="30445" y="20157"/>
                    <a:pt x="30622" y="19877"/>
                    <a:pt x="30462" y="19693"/>
                  </a:cubicBezTo>
                  <a:cubicBezTo>
                    <a:pt x="30104" y="19277"/>
                    <a:pt x="29813" y="18838"/>
                    <a:pt x="29410" y="18457"/>
                  </a:cubicBezTo>
                  <a:cubicBezTo>
                    <a:pt x="29039" y="18105"/>
                    <a:pt x="28656" y="17767"/>
                    <a:pt x="28252" y="17455"/>
                  </a:cubicBezTo>
                  <a:cubicBezTo>
                    <a:pt x="27355" y="16762"/>
                    <a:pt x="26394" y="16173"/>
                    <a:pt x="25385" y="15659"/>
                  </a:cubicBezTo>
                  <a:cubicBezTo>
                    <a:pt x="23785" y="14844"/>
                    <a:pt x="22025" y="14158"/>
                    <a:pt x="20232" y="13844"/>
                  </a:cubicBezTo>
                  <a:cubicBezTo>
                    <a:pt x="21195" y="12240"/>
                    <a:pt x="22139" y="10626"/>
                    <a:pt x="23063" y="9001"/>
                  </a:cubicBezTo>
                  <a:cubicBezTo>
                    <a:pt x="24548" y="6383"/>
                    <a:pt x="25980" y="3736"/>
                    <a:pt x="27359" y="1060"/>
                  </a:cubicBezTo>
                  <a:cubicBezTo>
                    <a:pt x="27631" y="532"/>
                    <a:pt x="27167" y="1"/>
                    <a:pt x="26734" y="1"/>
                  </a:cubicBezTo>
                  <a:close/>
                </a:path>
              </a:pathLst>
            </a:custGeom>
            <a:solidFill>
              <a:srgbClr val="E25B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551;p41">
              <a:extLst>
                <a:ext uri="{FF2B5EF4-FFF2-40B4-BE49-F238E27FC236}">
                  <a16:creationId xmlns:a16="http://schemas.microsoft.com/office/drawing/2014/main" id="{7B8D9E0E-0FAC-4786-9A66-45AD5A2C7B49}"/>
                </a:ext>
              </a:extLst>
            </p:cNvPr>
            <p:cNvSpPr/>
            <p:nvPr/>
          </p:nvSpPr>
          <p:spPr>
            <a:xfrm>
              <a:off x="2349450" y="516125"/>
              <a:ext cx="823775" cy="864550"/>
            </a:xfrm>
            <a:custGeom>
              <a:avLst/>
              <a:gdLst/>
              <a:ahLst/>
              <a:cxnLst/>
              <a:rect l="l" t="t" r="r" b="b"/>
              <a:pathLst>
                <a:path w="32951" h="34582" extrusionOk="0">
                  <a:moveTo>
                    <a:pt x="15630" y="1"/>
                  </a:moveTo>
                  <a:cubicBezTo>
                    <a:pt x="8337" y="1"/>
                    <a:pt x="834" y="4327"/>
                    <a:pt x="281" y="12082"/>
                  </a:cubicBezTo>
                  <a:cubicBezTo>
                    <a:pt x="0" y="16019"/>
                    <a:pt x="1556" y="19911"/>
                    <a:pt x="3831" y="23138"/>
                  </a:cubicBezTo>
                  <a:cubicBezTo>
                    <a:pt x="8663" y="29991"/>
                    <a:pt x="16960" y="34240"/>
                    <a:pt x="25334" y="34240"/>
                  </a:cubicBezTo>
                  <a:cubicBezTo>
                    <a:pt x="25767" y="34240"/>
                    <a:pt x="26201" y="34229"/>
                    <a:pt x="26634" y="34206"/>
                  </a:cubicBezTo>
                  <a:cubicBezTo>
                    <a:pt x="27238" y="34174"/>
                    <a:pt x="27855" y="34124"/>
                    <a:pt x="28465" y="34124"/>
                  </a:cubicBezTo>
                  <a:cubicBezTo>
                    <a:pt x="29299" y="34124"/>
                    <a:pt x="30118" y="34218"/>
                    <a:pt x="30861" y="34582"/>
                  </a:cubicBezTo>
                  <a:cubicBezTo>
                    <a:pt x="30440" y="32691"/>
                    <a:pt x="30551" y="30719"/>
                    <a:pt x="30840" y="28803"/>
                  </a:cubicBezTo>
                  <a:cubicBezTo>
                    <a:pt x="31192" y="26463"/>
                    <a:pt x="31803" y="24166"/>
                    <a:pt x="32093" y="21819"/>
                  </a:cubicBezTo>
                  <a:cubicBezTo>
                    <a:pt x="32951" y="14841"/>
                    <a:pt x="30582" y="7235"/>
                    <a:pt x="25012" y="2946"/>
                  </a:cubicBezTo>
                  <a:cubicBezTo>
                    <a:pt x="22423" y="952"/>
                    <a:pt x="19050" y="1"/>
                    <a:pt x="15630" y="1"/>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552;p41">
              <a:extLst>
                <a:ext uri="{FF2B5EF4-FFF2-40B4-BE49-F238E27FC236}">
                  <a16:creationId xmlns:a16="http://schemas.microsoft.com/office/drawing/2014/main" id="{4D6C7673-33FF-463F-8097-D9ACFE9FCE62}"/>
                </a:ext>
              </a:extLst>
            </p:cNvPr>
            <p:cNvSpPr/>
            <p:nvPr/>
          </p:nvSpPr>
          <p:spPr>
            <a:xfrm>
              <a:off x="2296625" y="308975"/>
              <a:ext cx="777925" cy="1008975"/>
            </a:xfrm>
            <a:custGeom>
              <a:avLst/>
              <a:gdLst/>
              <a:ahLst/>
              <a:cxnLst/>
              <a:rect l="l" t="t" r="r" b="b"/>
              <a:pathLst>
                <a:path w="31117" h="40359" extrusionOk="0">
                  <a:moveTo>
                    <a:pt x="675" y="0"/>
                  </a:moveTo>
                  <a:cubicBezTo>
                    <a:pt x="258" y="0"/>
                    <a:pt x="0" y="651"/>
                    <a:pt x="306" y="1020"/>
                  </a:cubicBezTo>
                  <a:cubicBezTo>
                    <a:pt x="1343" y="2268"/>
                    <a:pt x="2648" y="3335"/>
                    <a:pt x="3784" y="4497"/>
                  </a:cubicBezTo>
                  <a:cubicBezTo>
                    <a:pt x="4868" y="5606"/>
                    <a:pt x="5928" y="6736"/>
                    <a:pt x="6963" y="7891"/>
                  </a:cubicBezTo>
                  <a:cubicBezTo>
                    <a:pt x="9114" y="10284"/>
                    <a:pt x="11166" y="12766"/>
                    <a:pt x="13135" y="15311"/>
                  </a:cubicBezTo>
                  <a:cubicBezTo>
                    <a:pt x="17055" y="20376"/>
                    <a:pt x="20672" y="25667"/>
                    <a:pt x="24163" y="31035"/>
                  </a:cubicBezTo>
                  <a:cubicBezTo>
                    <a:pt x="26143" y="34077"/>
                    <a:pt x="28026" y="37217"/>
                    <a:pt x="30154" y="40158"/>
                  </a:cubicBezTo>
                  <a:cubicBezTo>
                    <a:pt x="30257" y="40299"/>
                    <a:pt x="30395" y="40359"/>
                    <a:pt x="30529" y="40359"/>
                  </a:cubicBezTo>
                  <a:cubicBezTo>
                    <a:pt x="30833" y="40359"/>
                    <a:pt x="31116" y="40050"/>
                    <a:pt x="30922" y="39695"/>
                  </a:cubicBezTo>
                  <a:cubicBezTo>
                    <a:pt x="29358" y="36814"/>
                    <a:pt x="27538" y="34039"/>
                    <a:pt x="25767" y="31282"/>
                  </a:cubicBezTo>
                  <a:cubicBezTo>
                    <a:pt x="24034" y="28585"/>
                    <a:pt x="22272" y="25906"/>
                    <a:pt x="20460" y="23262"/>
                  </a:cubicBezTo>
                  <a:cubicBezTo>
                    <a:pt x="16791" y="17912"/>
                    <a:pt x="12899" y="12709"/>
                    <a:pt x="8609" y="7840"/>
                  </a:cubicBezTo>
                  <a:cubicBezTo>
                    <a:pt x="7413" y="6483"/>
                    <a:pt x="6186" y="5155"/>
                    <a:pt x="4927" y="3855"/>
                  </a:cubicBezTo>
                  <a:cubicBezTo>
                    <a:pt x="3681" y="2571"/>
                    <a:pt x="2430" y="1147"/>
                    <a:pt x="971" y="106"/>
                  </a:cubicBezTo>
                  <a:cubicBezTo>
                    <a:pt x="867" y="32"/>
                    <a:pt x="767" y="0"/>
                    <a:pt x="675" y="0"/>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553;p41">
              <a:extLst>
                <a:ext uri="{FF2B5EF4-FFF2-40B4-BE49-F238E27FC236}">
                  <a16:creationId xmlns:a16="http://schemas.microsoft.com/office/drawing/2014/main" id="{F03120D0-1434-43D7-90AB-665B58395702}"/>
                </a:ext>
              </a:extLst>
            </p:cNvPr>
            <p:cNvSpPr/>
            <p:nvPr/>
          </p:nvSpPr>
          <p:spPr>
            <a:xfrm>
              <a:off x="2435750" y="1995125"/>
              <a:ext cx="266050" cy="236400"/>
            </a:xfrm>
            <a:custGeom>
              <a:avLst/>
              <a:gdLst/>
              <a:ahLst/>
              <a:cxnLst/>
              <a:rect l="l" t="t" r="r" b="b"/>
              <a:pathLst>
                <a:path w="10642" h="9456" extrusionOk="0">
                  <a:moveTo>
                    <a:pt x="4274" y="0"/>
                  </a:moveTo>
                  <a:cubicBezTo>
                    <a:pt x="2187" y="0"/>
                    <a:pt x="1470" y="1810"/>
                    <a:pt x="784" y="3865"/>
                  </a:cubicBezTo>
                  <a:cubicBezTo>
                    <a:pt x="509" y="4695"/>
                    <a:pt x="168" y="5516"/>
                    <a:pt x="84" y="6387"/>
                  </a:cubicBezTo>
                  <a:cubicBezTo>
                    <a:pt x="0" y="7257"/>
                    <a:pt x="219" y="8213"/>
                    <a:pt x="889" y="8775"/>
                  </a:cubicBezTo>
                  <a:cubicBezTo>
                    <a:pt x="1246" y="9074"/>
                    <a:pt x="1694" y="9211"/>
                    <a:pt x="2152" y="9211"/>
                  </a:cubicBezTo>
                  <a:cubicBezTo>
                    <a:pt x="2911" y="9211"/>
                    <a:pt x="3697" y="8836"/>
                    <a:pt x="4135" y="8201"/>
                  </a:cubicBezTo>
                  <a:cubicBezTo>
                    <a:pt x="4387" y="8977"/>
                    <a:pt x="5211" y="9456"/>
                    <a:pt x="6022" y="9456"/>
                  </a:cubicBezTo>
                  <a:cubicBezTo>
                    <a:pt x="6319" y="9456"/>
                    <a:pt x="6615" y="9392"/>
                    <a:pt x="6880" y="9255"/>
                  </a:cubicBezTo>
                  <a:cubicBezTo>
                    <a:pt x="7870" y="8743"/>
                    <a:pt x="8297" y="7415"/>
                    <a:pt x="7894" y="6376"/>
                  </a:cubicBezTo>
                  <a:lnTo>
                    <a:pt x="7894" y="6376"/>
                  </a:lnTo>
                  <a:cubicBezTo>
                    <a:pt x="8141" y="6553"/>
                    <a:pt x="8439" y="6635"/>
                    <a:pt x="8741" y="6635"/>
                  </a:cubicBezTo>
                  <a:cubicBezTo>
                    <a:pt x="9132" y="6635"/>
                    <a:pt x="9530" y="6498"/>
                    <a:pt x="9835" y="6252"/>
                  </a:cubicBezTo>
                  <a:cubicBezTo>
                    <a:pt x="10377" y="5814"/>
                    <a:pt x="10641" y="5095"/>
                    <a:pt x="10641" y="4399"/>
                  </a:cubicBezTo>
                  <a:cubicBezTo>
                    <a:pt x="10638" y="1464"/>
                    <a:pt x="7324" y="457"/>
                    <a:pt x="4987" y="63"/>
                  </a:cubicBezTo>
                  <a:cubicBezTo>
                    <a:pt x="4733" y="21"/>
                    <a:pt x="4496" y="0"/>
                    <a:pt x="4274" y="0"/>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554;p41">
              <a:extLst>
                <a:ext uri="{FF2B5EF4-FFF2-40B4-BE49-F238E27FC236}">
                  <a16:creationId xmlns:a16="http://schemas.microsoft.com/office/drawing/2014/main" id="{A071D38F-5659-4D53-A62E-04B30EF63A25}"/>
                </a:ext>
              </a:extLst>
            </p:cNvPr>
            <p:cNvSpPr/>
            <p:nvPr/>
          </p:nvSpPr>
          <p:spPr>
            <a:xfrm>
              <a:off x="2089075" y="1869025"/>
              <a:ext cx="289800" cy="243100"/>
            </a:xfrm>
            <a:custGeom>
              <a:avLst/>
              <a:gdLst/>
              <a:ahLst/>
              <a:cxnLst/>
              <a:rect l="l" t="t" r="r" b="b"/>
              <a:pathLst>
                <a:path w="11592" h="9724" extrusionOk="0">
                  <a:moveTo>
                    <a:pt x="5025" y="1"/>
                  </a:moveTo>
                  <a:cubicBezTo>
                    <a:pt x="3381" y="1"/>
                    <a:pt x="2425" y="1476"/>
                    <a:pt x="1456" y="3147"/>
                  </a:cubicBezTo>
                  <a:cubicBezTo>
                    <a:pt x="1017" y="3903"/>
                    <a:pt x="518" y="4638"/>
                    <a:pt x="259" y="5473"/>
                  </a:cubicBezTo>
                  <a:cubicBezTo>
                    <a:pt x="1" y="6309"/>
                    <a:pt x="21" y="7289"/>
                    <a:pt x="564" y="7976"/>
                  </a:cubicBezTo>
                  <a:cubicBezTo>
                    <a:pt x="955" y="8470"/>
                    <a:pt x="1572" y="8707"/>
                    <a:pt x="2202" y="8707"/>
                  </a:cubicBezTo>
                  <a:cubicBezTo>
                    <a:pt x="2806" y="8707"/>
                    <a:pt x="3421" y="8489"/>
                    <a:pt x="3859" y="8071"/>
                  </a:cubicBezTo>
                  <a:cubicBezTo>
                    <a:pt x="3963" y="9017"/>
                    <a:pt x="4910" y="9723"/>
                    <a:pt x="5852" y="9723"/>
                  </a:cubicBezTo>
                  <a:cubicBezTo>
                    <a:pt x="6014" y="9723"/>
                    <a:pt x="6176" y="9703"/>
                    <a:pt x="6334" y="9658"/>
                  </a:cubicBezTo>
                  <a:cubicBezTo>
                    <a:pt x="7407" y="9358"/>
                    <a:pt x="8093" y="8143"/>
                    <a:pt x="7909" y="7044"/>
                  </a:cubicBezTo>
                  <a:lnTo>
                    <a:pt x="7909" y="7044"/>
                  </a:lnTo>
                  <a:cubicBezTo>
                    <a:pt x="8195" y="7354"/>
                    <a:pt x="8614" y="7505"/>
                    <a:pt x="9037" y="7505"/>
                  </a:cubicBezTo>
                  <a:cubicBezTo>
                    <a:pt x="9313" y="7505"/>
                    <a:pt x="9591" y="7441"/>
                    <a:pt x="9835" y="7315"/>
                  </a:cubicBezTo>
                  <a:cubicBezTo>
                    <a:pt x="10454" y="6996"/>
                    <a:pt x="10860" y="6346"/>
                    <a:pt x="11000" y="5664"/>
                  </a:cubicBezTo>
                  <a:cubicBezTo>
                    <a:pt x="11592" y="2791"/>
                    <a:pt x="8551" y="1133"/>
                    <a:pt x="6341" y="274"/>
                  </a:cubicBezTo>
                  <a:cubicBezTo>
                    <a:pt x="5856" y="86"/>
                    <a:pt x="5421" y="1"/>
                    <a:pt x="5025" y="1"/>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555;p41">
              <a:extLst>
                <a:ext uri="{FF2B5EF4-FFF2-40B4-BE49-F238E27FC236}">
                  <a16:creationId xmlns:a16="http://schemas.microsoft.com/office/drawing/2014/main" id="{FF1AD557-0AAC-46EF-9F0D-7452D3BF86C0}"/>
                </a:ext>
              </a:extLst>
            </p:cNvPr>
            <p:cNvSpPr/>
            <p:nvPr/>
          </p:nvSpPr>
          <p:spPr>
            <a:xfrm>
              <a:off x="2533475" y="1649950"/>
              <a:ext cx="262350" cy="270650"/>
            </a:xfrm>
            <a:custGeom>
              <a:avLst/>
              <a:gdLst/>
              <a:ahLst/>
              <a:cxnLst/>
              <a:rect l="l" t="t" r="r" b="b"/>
              <a:pathLst>
                <a:path w="10494" h="10826" extrusionOk="0">
                  <a:moveTo>
                    <a:pt x="5292" y="0"/>
                  </a:moveTo>
                  <a:cubicBezTo>
                    <a:pt x="2668" y="0"/>
                    <a:pt x="1382" y="2971"/>
                    <a:pt x="752" y="5133"/>
                  </a:cubicBezTo>
                  <a:cubicBezTo>
                    <a:pt x="1" y="7711"/>
                    <a:pt x="1868" y="8733"/>
                    <a:pt x="4036" y="9752"/>
                  </a:cubicBezTo>
                  <a:cubicBezTo>
                    <a:pt x="4827" y="10123"/>
                    <a:pt x="5603" y="10557"/>
                    <a:pt x="6457" y="10743"/>
                  </a:cubicBezTo>
                  <a:cubicBezTo>
                    <a:pt x="6703" y="10797"/>
                    <a:pt x="6960" y="10826"/>
                    <a:pt x="7216" y="10826"/>
                  </a:cubicBezTo>
                  <a:cubicBezTo>
                    <a:pt x="7846" y="10826"/>
                    <a:pt x="8471" y="10649"/>
                    <a:pt x="8924" y="10222"/>
                  </a:cubicBezTo>
                  <a:cubicBezTo>
                    <a:pt x="9824" y="9375"/>
                    <a:pt x="9661" y="7750"/>
                    <a:pt x="8734" y="6932"/>
                  </a:cubicBezTo>
                  <a:cubicBezTo>
                    <a:pt x="9827" y="6715"/>
                    <a:pt x="10494" y="5373"/>
                    <a:pt x="10101" y="4329"/>
                  </a:cubicBezTo>
                  <a:cubicBezTo>
                    <a:pt x="9775" y="3463"/>
                    <a:pt x="8843" y="2916"/>
                    <a:pt x="7918" y="2916"/>
                  </a:cubicBezTo>
                  <a:cubicBezTo>
                    <a:pt x="7730" y="2916"/>
                    <a:pt x="7543" y="2938"/>
                    <a:pt x="7361" y="2985"/>
                  </a:cubicBezTo>
                  <a:cubicBezTo>
                    <a:pt x="7830" y="2471"/>
                    <a:pt x="7837" y="1632"/>
                    <a:pt x="7465" y="1043"/>
                  </a:cubicBezTo>
                  <a:cubicBezTo>
                    <a:pt x="7094" y="454"/>
                    <a:pt x="6411" y="107"/>
                    <a:pt x="5719" y="26"/>
                  </a:cubicBezTo>
                  <a:cubicBezTo>
                    <a:pt x="5573" y="9"/>
                    <a:pt x="5430" y="0"/>
                    <a:pt x="5292" y="0"/>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556;p41">
              <a:extLst>
                <a:ext uri="{FF2B5EF4-FFF2-40B4-BE49-F238E27FC236}">
                  <a16:creationId xmlns:a16="http://schemas.microsoft.com/office/drawing/2014/main" id="{ED05D9C4-EDDA-41B7-9475-DC8E790E6F45}"/>
                </a:ext>
              </a:extLst>
            </p:cNvPr>
            <p:cNvSpPr/>
            <p:nvPr/>
          </p:nvSpPr>
          <p:spPr>
            <a:xfrm>
              <a:off x="1787775" y="1551125"/>
              <a:ext cx="298050" cy="232350"/>
            </a:xfrm>
            <a:custGeom>
              <a:avLst/>
              <a:gdLst/>
              <a:ahLst/>
              <a:cxnLst/>
              <a:rect l="l" t="t" r="r" b="b"/>
              <a:pathLst>
                <a:path w="11922" h="9294" extrusionOk="0">
                  <a:moveTo>
                    <a:pt x="6779" y="0"/>
                  </a:moveTo>
                  <a:cubicBezTo>
                    <a:pt x="5825" y="0"/>
                    <a:pt x="4768" y="400"/>
                    <a:pt x="3661" y="857"/>
                  </a:cubicBezTo>
                  <a:cubicBezTo>
                    <a:pt x="2853" y="1190"/>
                    <a:pt x="2009" y="1469"/>
                    <a:pt x="1296" y="1974"/>
                  </a:cubicBezTo>
                  <a:cubicBezTo>
                    <a:pt x="583" y="2480"/>
                    <a:pt x="1" y="3272"/>
                    <a:pt x="15" y="4146"/>
                  </a:cubicBezTo>
                  <a:cubicBezTo>
                    <a:pt x="32" y="5307"/>
                    <a:pt x="1187" y="6239"/>
                    <a:pt x="2345" y="6239"/>
                  </a:cubicBezTo>
                  <a:cubicBezTo>
                    <a:pt x="2421" y="6239"/>
                    <a:pt x="2496" y="6235"/>
                    <a:pt x="2572" y="6227"/>
                  </a:cubicBezTo>
                  <a:lnTo>
                    <a:pt x="2572" y="6227"/>
                  </a:lnTo>
                  <a:cubicBezTo>
                    <a:pt x="1995" y="7180"/>
                    <a:pt x="2536" y="8578"/>
                    <a:pt x="3569" y="8992"/>
                  </a:cubicBezTo>
                  <a:cubicBezTo>
                    <a:pt x="3808" y="9087"/>
                    <a:pt x="4059" y="9132"/>
                    <a:pt x="4311" y="9132"/>
                  </a:cubicBezTo>
                  <a:cubicBezTo>
                    <a:pt x="5155" y="9132"/>
                    <a:pt x="6009" y="8633"/>
                    <a:pt x="6411" y="7876"/>
                  </a:cubicBezTo>
                  <a:cubicBezTo>
                    <a:pt x="6473" y="8570"/>
                    <a:pt x="7089" y="9140"/>
                    <a:pt x="7774" y="9264"/>
                  </a:cubicBezTo>
                  <a:cubicBezTo>
                    <a:pt x="7886" y="9284"/>
                    <a:pt x="8000" y="9294"/>
                    <a:pt x="8113" y="9294"/>
                  </a:cubicBezTo>
                  <a:cubicBezTo>
                    <a:pt x="8690" y="9294"/>
                    <a:pt x="9263" y="9043"/>
                    <a:pt x="9704" y="8662"/>
                  </a:cubicBezTo>
                  <a:cubicBezTo>
                    <a:pt x="11922" y="6741"/>
                    <a:pt x="10518" y="3576"/>
                    <a:pt x="9286" y="1550"/>
                  </a:cubicBezTo>
                  <a:cubicBezTo>
                    <a:pt x="8588" y="402"/>
                    <a:pt x="7735" y="0"/>
                    <a:pt x="6779" y="0"/>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557;p41">
              <a:extLst>
                <a:ext uri="{FF2B5EF4-FFF2-40B4-BE49-F238E27FC236}">
                  <a16:creationId xmlns:a16="http://schemas.microsoft.com/office/drawing/2014/main" id="{C79492B5-2B9A-47D6-AEC2-A15C9B017BE7}"/>
                </a:ext>
              </a:extLst>
            </p:cNvPr>
            <p:cNvSpPr/>
            <p:nvPr/>
          </p:nvSpPr>
          <p:spPr>
            <a:xfrm>
              <a:off x="2700475" y="1880925"/>
              <a:ext cx="266075" cy="279350"/>
            </a:xfrm>
            <a:custGeom>
              <a:avLst/>
              <a:gdLst/>
              <a:ahLst/>
              <a:cxnLst/>
              <a:rect l="l" t="t" r="r" b="b"/>
              <a:pathLst>
                <a:path w="10643" h="11174" extrusionOk="0">
                  <a:moveTo>
                    <a:pt x="6793" y="0"/>
                  </a:moveTo>
                  <a:cubicBezTo>
                    <a:pt x="4961" y="0"/>
                    <a:pt x="3138" y="1479"/>
                    <a:pt x="1898" y="2719"/>
                  </a:cubicBezTo>
                  <a:cubicBezTo>
                    <a:pt x="0" y="4617"/>
                    <a:pt x="1145" y="6411"/>
                    <a:pt x="2558" y="8347"/>
                  </a:cubicBezTo>
                  <a:cubicBezTo>
                    <a:pt x="3074" y="9054"/>
                    <a:pt x="3546" y="9807"/>
                    <a:pt x="4206" y="10381"/>
                  </a:cubicBezTo>
                  <a:cubicBezTo>
                    <a:pt x="4735" y="10840"/>
                    <a:pt x="5423" y="11173"/>
                    <a:pt x="6112" y="11173"/>
                  </a:cubicBezTo>
                  <a:cubicBezTo>
                    <a:pt x="6281" y="11173"/>
                    <a:pt x="6451" y="11153"/>
                    <a:pt x="6618" y="11109"/>
                  </a:cubicBezTo>
                  <a:cubicBezTo>
                    <a:pt x="7817" y="10799"/>
                    <a:pt x="8455" y="9296"/>
                    <a:pt x="8035" y="8132"/>
                  </a:cubicBezTo>
                  <a:lnTo>
                    <a:pt x="8035" y="8132"/>
                  </a:lnTo>
                  <a:cubicBezTo>
                    <a:pt x="8193" y="8183"/>
                    <a:pt x="8356" y="8206"/>
                    <a:pt x="8518" y="8206"/>
                  </a:cubicBezTo>
                  <a:cubicBezTo>
                    <a:pt x="9441" y="8206"/>
                    <a:pt x="10350" y="7446"/>
                    <a:pt x="10484" y="6508"/>
                  </a:cubicBezTo>
                  <a:cubicBezTo>
                    <a:pt x="10642" y="5405"/>
                    <a:pt x="9807" y="4286"/>
                    <a:pt x="8727" y="4012"/>
                  </a:cubicBezTo>
                  <a:cubicBezTo>
                    <a:pt x="9386" y="3787"/>
                    <a:pt x="9794" y="3054"/>
                    <a:pt x="9751" y="2359"/>
                  </a:cubicBezTo>
                  <a:cubicBezTo>
                    <a:pt x="9710" y="1664"/>
                    <a:pt x="9277" y="1030"/>
                    <a:pt x="8710" y="627"/>
                  </a:cubicBezTo>
                  <a:cubicBezTo>
                    <a:pt x="8087" y="184"/>
                    <a:pt x="7439" y="0"/>
                    <a:pt x="6793" y="0"/>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558;p41">
              <a:extLst>
                <a:ext uri="{FF2B5EF4-FFF2-40B4-BE49-F238E27FC236}">
                  <a16:creationId xmlns:a16="http://schemas.microsoft.com/office/drawing/2014/main" id="{B97C01BF-1FF6-4CA9-992A-F47335A6D18F}"/>
                </a:ext>
              </a:extLst>
            </p:cNvPr>
            <p:cNvSpPr/>
            <p:nvPr/>
          </p:nvSpPr>
          <p:spPr>
            <a:xfrm>
              <a:off x="1878725" y="1301775"/>
              <a:ext cx="1006350" cy="840500"/>
            </a:xfrm>
            <a:custGeom>
              <a:avLst/>
              <a:gdLst/>
              <a:ahLst/>
              <a:cxnLst/>
              <a:rect l="l" t="t" r="r" b="b"/>
              <a:pathLst>
                <a:path w="40254" h="33620" extrusionOk="0">
                  <a:moveTo>
                    <a:pt x="610" y="0"/>
                  </a:moveTo>
                  <a:cubicBezTo>
                    <a:pt x="315" y="0"/>
                    <a:pt x="1" y="351"/>
                    <a:pt x="196" y="656"/>
                  </a:cubicBezTo>
                  <a:cubicBezTo>
                    <a:pt x="1712" y="3021"/>
                    <a:pt x="3504" y="5250"/>
                    <a:pt x="5364" y="7372"/>
                  </a:cubicBezTo>
                  <a:cubicBezTo>
                    <a:pt x="4311" y="8720"/>
                    <a:pt x="3424" y="10197"/>
                    <a:pt x="2689" y="11741"/>
                  </a:cubicBezTo>
                  <a:cubicBezTo>
                    <a:pt x="2342" y="12477"/>
                    <a:pt x="2041" y="13234"/>
                    <a:pt x="1787" y="14007"/>
                  </a:cubicBezTo>
                  <a:cubicBezTo>
                    <a:pt x="1534" y="14777"/>
                    <a:pt x="1242" y="15668"/>
                    <a:pt x="1282" y="16487"/>
                  </a:cubicBezTo>
                  <a:cubicBezTo>
                    <a:pt x="1285" y="16543"/>
                    <a:pt x="1331" y="16579"/>
                    <a:pt x="1377" y="16579"/>
                  </a:cubicBezTo>
                  <a:cubicBezTo>
                    <a:pt x="1405" y="16579"/>
                    <a:pt x="1434" y="16566"/>
                    <a:pt x="1453" y="16535"/>
                  </a:cubicBezTo>
                  <a:cubicBezTo>
                    <a:pt x="1869" y="15873"/>
                    <a:pt x="2097" y="15067"/>
                    <a:pt x="2396" y="14346"/>
                  </a:cubicBezTo>
                  <a:cubicBezTo>
                    <a:pt x="2725" y="13553"/>
                    <a:pt x="3074" y="12773"/>
                    <a:pt x="3455" y="12003"/>
                  </a:cubicBezTo>
                  <a:cubicBezTo>
                    <a:pt x="4153" y="10594"/>
                    <a:pt x="4994" y="9272"/>
                    <a:pt x="5926" y="8009"/>
                  </a:cubicBezTo>
                  <a:cubicBezTo>
                    <a:pt x="6043" y="8140"/>
                    <a:pt x="6160" y="8272"/>
                    <a:pt x="6277" y="8404"/>
                  </a:cubicBezTo>
                  <a:cubicBezTo>
                    <a:pt x="8467" y="10841"/>
                    <a:pt x="10810" y="13135"/>
                    <a:pt x="13292" y="15272"/>
                  </a:cubicBezTo>
                  <a:cubicBezTo>
                    <a:pt x="13833" y="15737"/>
                    <a:pt x="14378" y="16194"/>
                    <a:pt x="14931" y="16644"/>
                  </a:cubicBezTo>
                  <a:cubicBezTo>
                    <a:pt x="14082" y="18578"/>
                    <a:pt x="13638" y="20789"/>
                    <a:pt x="13447" y="22872"/>
                  </a:cubicBezTo>
                  <a:cubicBezTo>
                    <a:pt x="13345" y="23988"/>
                    <a:pt x="13313" y="25118"/>
                    <a:pt x="13382" y="26237"/>
                  </a:cubicBezTo>
                  <a:cubicBezTo>
                    <a:pt x="13414" y="26764"/>
                    <a:pt x="13470" y="27293"/>
                    <a:pt x="13548" y="27815"/>
                  </a:cubicBezTo>
                  <a:cubicBezTo>
                    <a:pt x="13628" y="28344"/>
                    <a:pt x="13703" y="28970"/>
                    <a:pt x="13964" y="29443"/>
                  </a:cubicBezTo>
                  <a:cubicBezTo>
                    <a:pt x="13994" y="29497"/>
                    <a:pt x="14057" y="29525"/>
                    <a:pt x="14118" y="29525"/>
                  </a:cubicBezTo>
                  <a:cubicBezTo>
                    <a:pt x="14190" y="29525"/>
                    <a:pt x="14259" y="29487"/>
                    <a:pt x="14272" y="29406"/>
                  </a:cubicBezTo>
                  <a:cubicBezTo>
                    <a:pt x="14345" y="28912"/>
                    <a:pt x="14251" y="28380"/>
                    <a:pt x="14220" y="27884"/>
                  </a:cubicBezTo>
                  <a:cubicBezTo>
                    <a:pt x="14186" y="27336"/>
                    <a:pt x="14154" y="26791"/>
                    <a:pt x="14141" y="26242"/>
                  </a:cubicBezTo>
                  <a:cubicBezTo>
                    <a:pt x="14117" y="25167"/>
                    <a:pt x="14147" y="24096"/>
                    <a:pt x="14262" y="23026"/>
                  </a:cubicBezTo>
                  <a:cubicBezTo>
                    <a:pt x="14375" y="21945"/>
                    <a:pt x="14561" y="20873"/>
                    <a:pt x="14820" y="19816"/>
                  </a:cubicBezTo>
                  <a:cubicBezTo>
                    <a:pt x="15039" y="18927"/>
                    <a:pt x="15345" y="18078"/>
                    <a:pt x="15643" y="17218"/>
                  </a:cubicBezTo>
                  <a:cubicBezTo>
                    <a:pt x="18679" y="19634"/>
                    <a:pt x="21893" y="21823"/>
                    <a:pt x="25259" y="23746"/>
                  </a:cubicBezTo>
                  <a:cubicBezTo>
                    <a:pt x="25090" y="25482"/>
                    <a:pt x="25237" y="27238"/>
                    <a:pt x="25713" y="28917"/>
                  </a:cubicBezTo>
                  <a:cubicBezTo>
                    <a:pt x="26182" y="30567"/>
                    <a:pt x="26947" y="32372"/>
                    <a:pt x="28209" y="33575"/>
                  </a:cubicBezTo>
                  <a:cubicBezTo>
                    <a:pt x="28242" y="33606"/>
                    <a:pt x="28279" y="33619"/>
                    <a:pt x="28314" y="33619"/>
                  </a:cubicBezTo>
                  <a:cubicBezTo>
                    <a:pt x="28415" y="33619"/>
                    <a:pt x="28504" y="33512"/>
                    <a:pt x="28449" y="33397"/>
                  </a:cubicBezTo>
                  <a:cubicBezTo>
                    <a:pt x="28082" y="32640"/>
                    <a:pt x="27643" y="31924"/>
                    <a:pt x="27306" y="31151"/>
                  </a:cubicBezTo>
                  <a:cubicBezTo>
                    <a:pt x="26956" y="30344"/>
                    <a:pt x="26656" y="29515"/>
                    <a:pt x="26441" y="28661"/>
                  </a:cubicBezTo>
                  <a:cubicBezTo>
                    <a:pt x="26073" y="27199"/>
                    <a:pt x="25937" y="25689"/>
                    <a:pt x="26039" y="24185"/>
                  </a:cubicBezTo>
                  <a:lnTo>
                    <a:pt x="26039" y="24185"/>
                  </a:lnTo>
                  <a:cubicBezTo>
                    <a:pt x="27235" y="24850"/>
                    <a:pt x="28450" y="25479"/>
                    <a:pt x="29683" y="26076"/>
                  </a:cubicBezTo>
                  <a:cubicBezTo>
                    <a:pt x="32897" y="27631"/>
                    <a:pt x="36326" y="29179"/>
                    <a:pt x="39958" y="29179"/>
                  </a:cubicBezTo>
                  <a:cubicBezTo>
                    <a:pt x="39973" y="29179"/>
                    <a:pt x="39988" y="29179"/>
                    <a:pt x="40004" y="29179"/>
                  </a:cubicBezTo>
                  <a:cubicBezTo>
                    <a:pt x="40194" y="29179"/>
                    <a:pt x="40253" y="28870"/>
                    <a:pt x="40051" y="28834"/>
                  </a:cubicBezTo>
                  <a:cubicBezTo>
                    <a:pt x="36883" y="28284"/>
                    <a:pt x="33870" y="27162"/>
                    <a:pt x="30979" y="25779"/>
                  </a:cubicBezTo>
                  <a:cubicBezTo>
                    <a:pt x="29066" y="24864"/>
                    <a:pt x="27193" y="23870"/>
                    <a:pt x="25359" y="22794"/>
                  </a:cubicBezTo>
                  <a:cubicBezTo>
                    <a:pt x="25902" y="22487"/>
                    <a:pt x="26394" y="22057"/>
                    <a:pt x="26932" y="21740"/>
                  </a:cubicBezTo>
                  <a:cubicBezTo>
                    <a:pt x="27565" y="21366"/>
                    <a:pt x="28227" y="21038"/>
                    <a:pt x="28903" y="20749"/>
                  </a:cubicBezTo>
                  <a:cubicBezTo>
                    <a:pt x="29573" y="20462"/>
                    <a:pt x="30262" y="20226"/>
                    <a:pt x="30967" y="20041"/>
                  </a:cubicBezTo>
                  <a:cubicBezTo>
                    <a:pt x="31311" y="19949"/>
                    <a:pt x="31659" y="19873"/>
                    <a:pt x="32005" y="19795"/>
                  </a:cubicBezTo>
                  <a:cubicBezTo>
                    <a:pt x="32381" y="19708"/>
                    <a:pt x="32726" y="19585"/>
                    <a:pt x="33093" y="19478"/>
                  </a:cubicBezTo>
                  <a:cubicBezTo>
                    <a:pt x="33257" y="19430"/>
                    <a:pt x="33222" y="19204"/>
                    <a:pt x="33058" y="19191"/>
                  </a:cubicBezTo>
                  <a:cubicBezTo>
                    <a:pt x="32810" y="19170"/>
                    <a:pt x="32583" y="19150"/>
                    <a:pt x="32350" y="19150"/>
                  </a:cubicBezTo>
                  <a:cubicBezTo>
                    <a:pt x="32214" y="19150"/>
                    <a:pt x="32076" y="19156"/>
                    <a:pt x="31930" y="19174"/>
                  </a:cubicBezTo>
                  <a:cubicBezTo>
                    <a:pt x="31573" y="19217"/>
                    <a:pt x="31219" y="19280"/>
                    <a:pt x="30868" y="19361"/>
                  </a:cubicBezTo>
                  <a:cubicBezTo>
                    <a:pt x="30104" y="19532"/>
                    <a:pt x="29354" y="19762"/>
                    <a:pt x="28624" y="20046"/>
                  </a:cubicBezTo>
                  <a:cubicBezTo>
                    <a:pt x="27929" y="20316"/>
                    <a:pt x="27257" y="20641"/>
                    <a:pt x="26612" y="21015"/>
                  </a:cubicBezTo>
                  <a:cubicBezTo>
                    <a:pt x="25984" y="21379"/>
                    <a:pt x="25210" y="21788"/>
                    <a:pt x="24742" y="22354"/>
                  </a:cubicBezTo>
                  <a:cubicBezTo>
                    <a:pt x="24728" y="22372"/>
                    <a:pt x="24716" y="22390"/>
                    <a:pt x="24704" y="22409"/>
                  </a:cubicBezTo>
                  <a:cubicBezTo>
                    <a:pt x="23978" y="21975"/>
                    <a:pt x="23260" y="21531"/>
                    <a:pt x="22548" y="21074"/>
                  </a:cubicBezTo>
                  <a:cubicBezTo>
                    <a:pt x="19462" y="19095"/>
                    <a:pt x="16522" y="16896"/>
                    <a:pt x="13752" y="14494"/>
                  </a:cubicBezTo>
                  <a:cubicBezTo>
                    <a:pt x="14329" y="14239"/>
                    <a:pt x="14871" y="13823"/>
                    <a:pt x="15413" y="13504"/>
                  </a:cubicBezTo>
                  <a:cubicBezTo>
                    <a:pt x="15949" y="13188"/>
                    <a:pt x="16488" y="12880"/>
                    <a:pt x="17031" y="12578"/>
                  </a:cubicBezTo>
                  <a:cubicBezTo>
                    <a:pt x="18142" y="11960"/>
                    <a:pt x="19265" y="11359"/>
                    <a:pt x="20422" y="10830"/>
                  </a:cubicBezTo>
                  <a:cubicBezTo>
                    <a:pt x="21531" y="10322"/>
                    <a:pt x="22683" y="9894"/>
                    <a:pt x="23874" y="9622"/>
                  </a:cubicBezTo>
                  <a:cubicBezTo>
                    <a:pt x="24478" y="9483"/>
                    <a:pt x="25086" y="9403"/>
                    <a:pt x="25703" y="9351"/>
                  </a:cubicBezTo>
                  <a:cubicBezTo>
                    <a:pt x="26259" y="9303"/>
                    <a:pt x="26903" y="9359"/>
                    <a:pt x="27436" y="9189"/>
                  </a:cubicBezTo>
                  <a:cubicBezTo>
                    <a:pt x="27535" y="9158"/>
                    <a:pt x="27576" y="9007"/>
                    <a:pt x="27470" y="8953"/>
                  </a:cubicBezTo>
                  <a:cubicBezTo>
                    <a:pt x="27042" y="8734"/>
                    <a:pt x="26482" y="8715"/>
                    <a:pt x="25988" y="8715"/>
                  </a:cubicBezTo>
                  <a:cubicBezTo>
                    <a:pt x="25919" y="8715"/>
                    <a:pt x="25851" y="8715"/>
                    <a:pt x="25784" y="8715"/>
                  </a:cubicBezTo>
                  <a:cubicBezTo>
                    <a:pt x="25168" y="8719"/>
                    <a:pt x="24541" y="8798"/>
                    <a:pt x="23934" y="8906"/>
                  </a:cubicBezTo>
                  <a:cubicBezTo>
                    <a:pt x="22692" y="9127"/>
                    <a:pt x="21504" y="9554"/>
                    <a:pt x="20353" y="10061"/>
                  </a:cubicBezTo>
                  <a:cubicBezTo>
                    <a:pt x="19209" y="10565"/>
                    <a:pt x="18100" y="11148"/>
                    <a:pt x="17004" y="11747"/>
                  </a:cubicBezTo>
                  <a:cubicBezTo>
                    <a:pt x="16567" y="10358"/>
                    <a:pt x="16298" y="8915"/>
                    <a:pt x="16218" y="7462"/>
                  </a:cubicBezTo>
                  <a:cubicBezTo>
                    <a:pt x="16178" y="6712"/>
                    <a:pt x="16196" y="5966"/>
                    <a:pt x="16241" y="5218"/>
                  </a:cubicBezTo>
                  <a:cubicBezTo>
                    <a:pt x="16264" y="4832"/>
                    <a:pt x="16305" y="4451"/>
                    <a:pt x="16341" y="4066"/>
                  </a:cubicBezTo>
                  <a:cubicBezTo>
                    <a:pt x="16376" y="3685"/>
                    <a:pt x="16354" y="3305"/>
                    <a:pt x="16398" y="2927"/>
                  </a:cubicBezTo>
                  <a:cubicBezTo>
                    <a:pt x="16412" y="2802"/>
                    <a:pt x="16317" y="2738"/>
                    <a:pt x="16216" y="2738"/>
                  </a:cubicBezTo>
                  <a:cubicBezTo>
                    <a:pt x="16131" y="2738"/>
                    <a:pt x="16043" y="2783"/>
                    <a:pt x="16012" y="2874"/>
                  </a:cubicBezTo>
                  <a:cubicBezTo>
                    <a:pt x="15888" y="3247"/>
                    <a:pt x="15729" y="3582"/>
                    <a:pt x="15644" y="3971"/>
                  </a:cubicBezTo>
                  <a:cubicBezTo>
                    <a:pt x="15560" y="4354"/>
                    <a:pt x="15513" y="4749"/>
                    <a:pt x="15467" y="5139"/>
                  </a:cubicBezTo>
                  <a:cubicBezTo>
                    <a:pt x="15375" y="5929"/>
                    <a:pt x="15369" y="6734"/>
                    <a:pt x="15407" y="7528"/>
                  </a:cubicBezTo>
                  <a:cubicBezTo>
                    <a:pt x="15483" y="9100"/>
                    <a:pt x="15780" y="10654"/>
                    <a:pt x="16289" y="12143"/>
                  </a:cubicBezTo>
                  <a:cubicBezTo>
                    <a:pt x="15875" y="12375"/>
                    <a:pt x="15462" y="12612"/>
                    <a:pt x="15052" y="12850"/>
                  </a:cubicBezTo>
                  <a:cubicBezTo>
                    <a:pt x="14456" y="13200"/>
                    <a:pt x="13767" y="13521"/>
                    <a:pt x="13254" y="13982"/>
                  </a:cubicBezTo>
                  <a:cubicBezTo>
                    <a:pt x="13240" y="13995"/>
                    <a:pt x="13228" y="14008"/>
                    <a:pt x="13216" y="14024"/>
                  </a:cubicBezTo>
                  <a:cubicBezTo>
                    <a:pt x="11303" y="12333"/>
                    <a:pt x="9477" y="10550"/>
                    <a:pt x="7738" y="8675"/>
                  </a:cubicBezTo>
                  <a:cubicBezTo>
                    <a:pt x="6497" y="7336"/>
                    <a:pt x="5306" y="5953"/>
                    <a:pt x="4164" y="4528"/>
                  </a:cubicBezTo>
                  <a:cubicBezTo>
                    <a:pt x="3022" y="3101"/>
                    <a:pt x="1974" y="1612"/>
                    <a:pt x="888" y="145"/>
                  </a:cubicBezTo>
                  <a:cubicBezTo>
                    <a:pt x="812" y="43"/>
                    <a:pt x="712" y="0"/>
                    <a:pt x="610" y="0"/>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559;p41">
              <a:extLst>
                <a:ext uri="{FF2B5EF4-FFF2-40B4-BE49-F238E27FC236}">
                  <a16:creationId xmlns:a16="http://schemas.microsoft.com/office/drawing/2014/main" id="{846AD107-2D30-4345-AE69-B147A142D841}"/>
                </a:ext>
              </a:extLst>
            </p:cNvPr>
            <p:cNvSpPr/>
            <p:nvPr/>
          </p:nvSpPr>
          <p:spPr>
            <a:xfrm>
              <a:off x="2043725" y="617500"/>
              <a:ext cx="699550" cy="1079800"/>
            </a:xfrm>
            <a:custGeom>
              <a:avLst/>
              <a:gdLst/>
              <a:ahLst/>
              <a:cxnLst/>
              <a:rect l="l" t="t" r="r" b="b"/>
              <a:pathLst>
                <a:path w="27982" h="43192" extrusionOk="0">
                  <a:moveTo>
                    <a:pt x="5170" y="1"/>
                  </a:moveTo>
                  <a:cubicBezTo>
                    <a:pt x="4932" y="1"/>
                    <a:pt x="4708" y="30"/>
                    <a:pt x="4501" y="91"/>
                  </a:cubicBezTo>
                  <a:cubicBezTo>
                    <a:pt x="1505" y="981"/>
                    <a:pt x="659" y="7016"/>
                    <a:pt x="490" y="9495"/>
                  </a:cubicBezTo>
                  <a:cubicBezTo>
                    <a:pt x="1" y="16650"/>
                    <a:pt x="1696" y="23805"/>
                    <a:pt x="4213" y="30520"/>
                  </a:cubicBezTo>
                  <a:cubicBezTo>
                    <a:pt x="5375" y="33624"/>
                    <a:pt x="6753" y="36719"/>
                    <a:pt x="8976" y="39176"/>
                  </a:cubicBezTo>
                  <a:cubicBezTo>
                    <a:pt x="11073" y="41495"/>
                    <a:pt x="14046" y="43192"/>
                    <a:pt x="17153" y="43192"/>
                  </a:cubicBezTo>
                  <a:cubicBezTo>
                    <a:pt x="17337" y="43192"/>
                    <a:pt x="17523" y="43186"/>
                    <a:pt x="17708" y="43173"/>
                  </a:cubicBezTo>
                  <a:cubicBezTo>
                    <a:pt x="21763" y="42905"/>
                    <a:pt x="25203" y="39658"/>
                    <a:pt x="26592" y="35839"/>
                  </a:cubicBezTo>
                  <a:cubicBezTo>
                    <a:pt x="27981" y="32021"/>
                    <a:pt x="27616" y="27765"/>
                    <a:pt x="26555" y="23843"/>
                  </a:cubicBezTo>
                  <a:cubicBezTo>
                    <a:pt x="24573" y="16511"/>
                    <a:pt x="20103" y="9922"/>
                    <a:pt x="14178" y="5195"/>
                  </a:cubicBezTo>
                  <a:cubicBezTo>
                    <a:pt x="12432" y="3803"/>
                    <a:pt x="7902" y="1"/>
                    <a:pt x="5170" y="1"/>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560;p41">
              <a:extLst>
                <a:ext uri="{FF2B5EF4-FFF2-40B4-BE49-F238E27FC236}">
                  <a16:creationId xmlns:a16="http://schemas.microsoft.com/office/drawing/2014/main" id="{3895B6DF-29DC-4D4C-8FD3-DD41A4E12312}"/>
                </a:ext>
              </a:extLst>
            </p:cNvPr>
            <p:cNvSpPr/>
            <p:nvPr/>
          </p:nvSpPr>
          <p:spPr>
            <a:xfrm>
              <a:off x="2040900" y="330975"/>
              <a:ext cx="497300" cy="1281900"/>
            </a:xfrm>
            <a:custGeom>
              <a:avLst/>
              <a:gdLst/>
              <a:ahLst/>
              <a:cxnLst/>
              <a:rect l="l" t="t" r="r" b="b"/>
              <a:pathLst>
                <a:path w="19892" h="51276" extrusionOk="0">
                  <a:moveTo>
                    <a:pt x="774" y="0"/>
                  </a:moveTo>
                  <a:cubicBezTo>
                    <a:pt x="374" y="0"/>
                    <a:pt x="1" y="263"/>
                    <a:pt x="89" y="765"/>
                  </a:cubicBezTo>
                  <a:cubicBezTo>
                    <a:pt x="1299" y="7674"/>
                    <a:pt x="4692" y="13801"/>
                    <a:pt x="7827" y="19982"/>
                  </a:cubicBezTo>
                  <a:cubicBezTo>
                    <a:pt x="11009" y="26255"/>
                    <a:pt x="13653" y="32805"/>
                    <a:pt x="15784" y="39506"/>
                  </a:cubicBezTo>
                  <a:cubicBezTo>
                    <a:pt x="16989" y="43292"/>
                    <a:pt x="17968" y="47136"/>
                    <a:pt x="18958" y="50981"/>
                  </a:cubicBezTo>
                  <a:cubicBezTo>
                    <a:pt x="19011" y="51185"/>
                    <a:pt x="19190" y="51276"/>
                    <a:pt x="19373" y="51276"/>
                  </a:cubicBezTo>
                  <a:cubicBezTo>
                    <a:pt x="19628" y="51276"/>
                    <a:pt x="19892" y="51100"/>
                    <a:pt x="19839" y="50808"/>
                  </a:cubicBezTo>
                  <a:cubicBezTo>
                    <a:pt x="18589" y="43979"/>
                    <a:pt x="16460" y="37259"/>
                    <a:pt x="13982" y="30785"/>
                  </a:cubicBezTo>
                  <a:cubicBezTo>
                    <a:pt x="11476" y="24242"/>
                    <a:pt x="8243" y="18070"/>
                    <a:pt x="5313" y="11720"/>
                  </a:cubicBezTo>
                  <a:cubicBezTo>
                    <a:pt x="3684" y="8189"/>
                    <a:pt x="2264" y="4521"/>
                    <a:pt x="1603" y="674"/>
                  </a:cubicBezTo>
                  <a:cubicBezTo>
                    <a:pt x="1525" y="219"/>
                    <a:pt x="1138" y="0"/>
                    <a:pt x="774" y="0"/>
                  </a:cubicBezTo>
                  <a:close/>
                </a:path>
              </a:pathLst>
            </a:custGeom>
            <a:solidFill>
              <a:srgbClr val="F58A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 name="Google Shape;561;p41">
            <a:extLst>
              <a:ext uri="{FF2B5EF4-FFF2-40B4-BE49-F238E27FC236}">
                <a16:creationId xmlns:a16="http://schemas.microsoft.com/office/drawing/2014/main" id="{FA4CEA99-C1FC-4287-A59C-40DA17CC397B}"/>
              </a:ext>
            </a:extLst>
          </p:cNvPr>
          <p:cNvGrpSpPr/>
          <p:nvPr/>
        </p:nvGrpSpPr>
        <p:grpSpPr>
          <a:xfrm rot="10800000">
            <a:off x="6858229" y="1567331"/>
            <a:ext cx="6108239" cy="5882339"/>
            <a:chOff x="1787775" y="294900"/>
            <a:chExt cx="2922975" cy="2814875"/>
          </a:xfrm>
        </p:grpSpPr>
        <p:sp>
          <p:nvSpPr>
            <p:cNvPr id="26" name="Google Shape;562;p41">
              <a:extLst>
                <a:ext uri="{FF2B5EF4-FFF2-40B4-BE49-F238E27FC236}">
                  <a16:creationId xmlns:a16="http://schemas.microsoft.com/office/drawing/2014/main" id="{0DF6B3AB-7F78-4B28-A636-21D889ED9301}"/>
                </a:ext>
              </a:extLst>
            </p:cNvPr>
            <p:cNvSpPr/>
            <p:nvPr/>
          </p:nvSpPr>
          <p:spPr>
            <a:xfrm>
              <a:off x="2701100" y="350575"/>
              <a:ext cx="866075" cy="1338450"/>
            </a:xfrm>
            <a:custGeom>
              <a:avLst/>
              <a:gdLst/>
              <a:ahLst/>
              <a:cxnLst/>
              <a:rect l="l" t="t" r="r" b="b"/>
              <a:pathLst>
                <a:path w="34643" h="53538" extrusionOk="0">
                  <a:moveTo>
                    <a:pt x="4848" y="0"/>
                  </a:moveTo>
                  <a:cubicBezTo>
                    <a:pt x="4667" y="0"/>
                    <a:pt x="4480" y="139"/>
                    <a:pt x="4525" y="370"/>
                  </a:cubicBezTo>
                  <a:cubicBezTo>
                    <a:pt x="4833" y="1936"/>
                    <a:pt x="5184" y="3492"/>
                    <a:pt x="5579" y="5036"/>
                  </a:cubicBezTo>
                  <a:cubicBezTo>
                    <a:pt x="5499" y="5021"/>
                    <a:pt x="5419" y="5013"/>
                    <a:pt x="5339" y="5013"/>
                  </a:cubicBezTo>
                  <a:cubicBezTo>
                    <a:pt x="4763" y="5013"/>
                    <a:pt x="4216" y="5396"/>
                    <a:pt x="3789" y="5740"/>
                  </a:cubicBezTo>
                  <a:cubicBezTo>
                    <a:pt x="2466" y="6808"/>
                    <a:pt x="1374" y="8131"/>
                    <a:pt x="575" y="9630"/>
                  </a:cubicBezTo>
                  <a:cubicBezTo>
                    <a:pt x="296" y="10154"/>
                    <a:pt x="50" y="10714"/>
                    <a:pt x="25" y="11305"/>
                  </a:cubicBezTo>
                  <a:cubicBezTo>
                    <a:pt x="0" y="11898"/>
                    <a:pt x="236" y="12531"/>
                    <a:pt x="740" y="12844"/>
                  </a:cubicBezTo>
                  <a:cubicBezTo>
                    <a:pt x="996" y="13003"/>
                    <a:pt x="1300" y="13067"/>
                    <a:pt x="1603" y="13067"/>
                  </a:cubicBezTo>
                  <a:cubicBezTo>
                    <a:pt x="1685" y="13067"/>
                    <a:pt x="1767" y="13062"/>
                    <a:pt x="1849" y="13054"/>
                  </a:cubicBezTo>
                  <a:cubicBezTo>
                    <a:pt x="2563" y="12974"/>
                    <a:pt x="3221" y="12592"/>
                    <a:pt x="3730" y="12085"/>
                  </a:cubicBezTo>
                  <a:cubicBezTo>
                    <a:pt x="4238" y="11578"/>
                    <a:pt x="4612" y="10950"/>
                    <a:pt x="4926" y="10304"/>
                  </a:cubicBezTo>
                  <a:cubicBezTo>
                    <a:pt x="5439" y="9250"/>
                    <a:pt x="5778" y="8107"/>
                    <a:pt x="6096" y="6978"/>
                  </a:cubicBezTo>
                  <a:cubicBezTo>
                    <a:pt x="6937" y="10006"/>
                    <a:pt x="7931" y="12993"/>
                    <a:pt x="9051" y="15930"/>
                  </a:cubicBezTo>
                  <a:cubicBezTo>
                    <a:pt x="9041" y="15955"/>
                    <a:pt x="9035" y="15980"/>
                    <a:pt x="9030" y="16007"/>
                  </a:cubicBezTo>
                  <a:lnTo>
                    <a:pt x="9018" y="16007"/>
                  </a:lnTo>
                  <a:cubicBezTo>
                    <a:pt x="8337" y="16009"/>
                    <a:pt x="7797" y="16576"/>
                    <a:pt x="7400" y="17064"/>
                  </a:cubicBezTo>
                  <a:cubicBezTo>
                    <a:pt x="6327" y="18381"/>
                    <a:pt x="5529" y="19901"/>
                    <a:pt x="5056" y="21532"/>
                  </a:cubicBezTo>
                  <a:cubicBezTo>
                    <a:pt x="4892" y="22102"/>
                    <a:pt x="4767" y="22701"/>
                    <a:pt x="4865" y="23285"/>
                  </a:cubicBezTo>
                  <a:cubicBezTo>
                    <a:pt x="4962" y="23870"/>
                    <a:pt x="5323" y="24442"/>
                    <a:pt x="5880" y="24643"/>
                  </a:cubicBezTo>
                  <a:cubicBezTo>
                    <a:pt x="6039" y="24701"/>
                    <a:pt x="6207" y="24727"/>
                    <a:pt x="6377" y="24727"/>
                  </a:cubicBezTo>
                  <a:cubicBezTo>
                    <a:pt x="6590" y="24727"/>
                    <a:pt x="6806" y="24686"/>
                    <a:pt x="7008" y="24620"/>
                  </a:cubicBezTo>
                  <a:cubicBezTo>
                    <a:pt x="7691" y="24395"/>
                    <a:pt x="8256" y="23886"/>
                    <a:pt x="8650" y="23285"/>
                  </a:cubicBezTo>
                  <a:cubicBezTo>
                    <a:pt x="9043" y="22685"/>
                    <a:pt x="9280" y="21993"/>
                    <a:pt x="9454" y="21296"/>
                  </a:cubicBezTo>
                  <a:cubicBezTo>
                    <a:pt x="9716" y="20247"/>
                    <a:pt x="9818" y="19157"/>
                    <a:pt x="9894" y="18075"/>
                  </a:cubicBezTo>
                  <a:cubicBezTo>
                    <a:pt x="10372" y="19259"/>
                    <a:pt x="10871" y="20436"/>
                    <a:pt x="11387" y="21603"/>
                  </a:cubicBezTo>
                  <a:cubicBezTo>
                    <a:pt x="11900" y="22763"/>
                    <a:pt x="12431" y="23915"/>
                    <a:pt x="12980" y="25060"/>
                  </a:cubicBezTo>
                  <a:lnTo>
                    <a:pt x="12970" y="25060"/>
                  </a:lnTo>
                  <a:cubicBezTo>
                    <a:pt x="12295" y="25146"/>
                    <a:pt x="11829" y="25776"/>
                    <a:pt x="11493" y="26309"/>
                  </a:cubicBezTo>
                  <a:cubicBezTo>
                    <a:pt x="10590" y="27748"/>
                    <a:pt x="9985" y="29354"/>
                    <a:pt x="9718" y="31031"/>
                  </a:cubicBezTo>
                  <a:cubicBezTo>
                    <a:pt x="9624" y="31617"/>
                    <a:pt x="9574" y="32226"/>
                    <a:pt x="9741" y="32795"/>
                  </a:cubicBezTo>
                  <a:cubicBezTo>
                    <a:pt x="9910" y="33363"/>
                    <a:pt x="10339" y="33886"/>
                    <a:pt x="10917" y="34018"/>
                  </a:cubicBezTo>
                  <a:cubicBezTo>
                    <a:pt x="11018" y="34041"/>
                    <a:pt x="11121" y="34051"/>
                    <a:pt x="11224" y="34051"/>
                  </a:cubicBezTo>
                  <a:cubicBezTo>
                    <a:pt x="11502" y="34051"/>
                    <a:pt x="11781" y="33975"/>
                    <a:pt x="12033" y="33856"/>
                  </a:cubicBezTo>
                  <a:cubicBezTo>
                    <a:pt x="12684" y="33548"/>
                    <a:pt x="13181" y="32974"/>
                    <a:pt x="13498" y="32328"/>
                  </a:cubicBezTo>
                  <a:cubicBezTo>
                    <a:pt x="13814" y="31683"/>
                    <a:pt x="13964" y="30969"/>
                    <a:pt x="14052" y="30255"/>
                  </a:cubicBezTo>
                  <a:cubicBezTo>
                    <a:pt x="14168" y="29305"/>
                    <a:pt x="14155" y="28336"/>
                    <a:pt x="14111" y="27373"/>
                  </a:cubicBezTo>
                  <a:lnTo>
                    <a:pt x="14111" y="27373"/>
                  </a:lnTo>
                  <a:cubicBezTo>
                    <a:pt x="14829" y="28811"/>
                    <a:pt x="15571" y="30238"/>
                    <a:pt x="16335" y="31653"/>
                  </a:cubicBezTo>
                  <a:cubicBezTo>
                    <a:pt x="16817" y="32547"/>
                    <a:pt x="17308" y="33437"/>
                    <a:pt x="17805" y="34322"/>
                  </a:cubicBezTo>
                  <a:cubicBezTo>
                    <a:pt x="17234" y="34492"/>
                    <a:pt x="16825" y="35049"/>
                    <a:pt x="16523" y="35529"/>
                  </a:cubicBezTo>
                  <a:cubicBezTo>
                    <a:pt x="15620" y="36968"/>
                    <a:pt x="15017" y="38573"/>
                    <a:pt x="14748" y="40251"/>
                  </a:cubicBezTo>
                  <a:cubicBezTo>
                    <a:pt x="14654" y="40837"/>
                    <a:pt x="14604" y="41446"/>
                    <a:pt x="14772" y="42014"/>
                  </a:cubicBezTo>
                  <a:cubicBezTo>
                    <a:pt x="14941" y="42583"/>
                    <a:pt x="15370" y="43106"/>
                    <a:pt x="15947" y="43237"/>
                  </a:cubicBezTo>
                  <a:cubicBezTo>
                    <a:pt x="16049" y="43260"/>
                    <a:pt x="16152" y="43271"/>
                    <a:pt x="16255" y="43271"/>
                  </a:cubicBezTo>
                  <a:cubicBezTo>
                    <a:pt x="16533" y="43271"/>
                    <a:pt x="16812" y="43194"/>
                    <a:pt x="17064" y="43075"/>
                  </a:cubicBezTo>
                  <a:cubicBezTo>
                    <a:pt x="17714" y="42768"/>
                    <a:pt x="18212" y="42194"/>
                    <a:pt x="18529" y="41548"/>
                  </a:cubicBezTo>
                  <a:cubicBezTo>
                    <a:pt x="18845" y="40903"/>
                    <a:pt x="18995" y="40189"/>
                    <a:pt x="19082" y="39475"/>
                  </a:cubicBezTo>
                  <a:cubicBezTo>
                    <a:pt x="19196" y="38538"/>
                    <a:pt x="19186" y="37583"/>
                    <a:pt x="19143" y="36634"/>
                  </a:cubicBezTo>
                  <a:lnTo>
                    <a:pt x="19143" y="36634"/>
                  </a:lnTo>
                  <a:cubicBezTo>
                    <a:pt x="20037" y="38137"/>
                    <a:pt x="20969" y="39619"/>
                    <a:pt x="21957" y="41063"/>
                  </a:cubicBezTo>
                  <a:cubicBezTo>
                    <a:pt x="22118" y="41299"/>
                    <a:pt x="22279" y="41532"/>
                    <a:pt x="22444" y="41765"/>
                  </a:cubicBezTo>
                  <a:cubicBezTo>
                    <a:pt x="22311" y="41773"/>
                    <a:pt x="22180" y="41802"/>
                    <a:pt x="22056" y="41851"/>
                  </a:cubicBezTo>
                  <a:cubicBezTo>
                    <a:pt x="21420" y="42092"/>
                    <a:pt x="21114" y="42814"/>
                    <a:pt x="20912" y="43410"/>
                  </a:cubicBezTo>
                  <a:cubicBezTo>
                    <a:pt x="20370" y="45020"/>
                    <a:pt x="20158" y="46723"/>
                    <a:pt x="20288" y="48417"/>
                  </a:cubicBezTo>
                  <a:cubicBezTo>
                    <a:pt x="20334" y="49007"/>
                    <a:pt x="20427" y="49612"/>
                    <a:pt x="20724" y="50125"/>
                  </a:cubicBezTo>
                  <a:cubicBezTo>
                    <a:pt x="21019" y="50634"/>
                    <a:pt x="21551" y="51040"/>
                    <a:pt x="22139" y="51040"/>
                  </a:cubicBezTo>
                  <a:cubicBezTo>
                    <a:pt x="22143" y="51040"/>
                    <a:pt x="22148" y="51040"/>
                    <a:pt x="22153" y="51040"/>
                  </a:cubicBezTo>
                  <a:cubicBezTo>
                    <a:pt x="22536" y="51036"/>
                    <a:pt x="22901" y="50861"/>
                    <a:pt x="23201" y="50621"/>
                  </a:cubicBezTo>
                  <a:cubicBezTo>
                    <a:pt x="23762" y="50171"/>
                    <a:pt x="24111" y="49495"/>
                    <a:pt x="24268" y="48795"/>
                  </a:cubicBezTo>
                  <a:cubicBezTo>
                    <a:pt x="24425" y="48093"/>
                    <a:pt x="24403" y="47364"/>
                    <a:pt x="24323" y="46649"/>
                  </a:cubicBezTo>
                  <a:cubicBezTo>
                    <a:pt x="24192" y="45505"/>
                    <a:pt x="23873" y="44380"/>
                    <a:pt x="23542" y="43276"/>
                  </a:cubicBezTo>
                  <a:lnTo>
                    <a:pt x="23542" y="43276"/>
                  </a:lnTo>
                  <a:cubicBezTo>
                    <a:pt x="24179" y="44124"/>
                    <a:pt x="24841" y="44954"/>
                    <a:pt x="25528" y="45764"/>
                  </a:cubicBezTo>
                  <a:cubicBezTo>
                    <a:pt x="25935" y="46241"/>
                    <a:pt x="26351" y="46729"/>
                    <a:pt x="26782" y="47210"/>
                  </a:cubicBezTo>
                  <a:cubicBezTo>
                    <a:pt x="26575" y="48171"/>
                    <a:pt x="27634" y="49946"/>
                    <a:pt x="28053" y="50615"/>
                  </a:cubicBezTo>
                  <a:cubicBezTo>
                    <a:pt x="28755" y="51733"/>
                    <a:pt x="29740" y="52701"/>
                    <a:pt x="30950" y="53228"/>
                  </a:cubicBezTo>
                  <a:cubicBezTo>
                    <a:pt x="31366" y="53409"/>
                    <a:pt x="31818" y="53537"/>
                    <a:pt x="32269" y="53537"/>
                  </a:cubicBezTo>
                  <a:cubicBezTo>
                    <a:pt x="32376" y="53537"/>
                    <a:pt x="32483" y="53530"/>
                    <a:pt x="32589" y="53515"/>
                  </a:cubicBezTo>
                  <a:cubicBezTo>
                    <a:pt x="33725" y="53349"/>
                    <a:pt x="34569" y="52215"/>
                    <a:pt x="34606" y="51068"/>
                  </a:cubicBezTo>
                  <a:cubicBezTo>
                    <a:pt x="34642" y="49921"/>
                    <a:pt x="33991" y="48828"/>
                    <a:pt x="33090" y="48116"/>
                  </a:cubicBezTo>
                  <a:cubicBezTo>
                    <a:pt x="32189" y="47406"/>
                    <a:pt x="31064" y="47035"/>
                    <a:pt x="29938" y="46816"/>
                  </a:cubicBezTo>
                  <a:cubicBezTo>
                    <a:pt x="29256" y="46683"/>
                    <a:pt x="28565" y="46601"/>
                    <a:pt x="27870" y="46571"/>
                  </a:cubicBezTo>
                  <a:cubicBezTo>
                    <a:pt x="27834" y="46569"/>
                    <a:pt x="27799" y="46568"/>
                    <a:pt x="27765" y="46568"/>
                  </a:cubicBezTo>
                  <a:cubicBezTo>
                    <a:pt x="27479" y="46568"/>
                    <a:pt x="27264" y="46625"/>
                    <a:pt x="27107" y="46724"/>
                  </a:cubicBezTo>
                  <a:cubicBezTo>
                    <a:pt x="26847" y="46452"/>
                    <a:pt x="26594" y="46176"/>
                    <a:pt x="26348" y="45894"/>
                  </a:cubicBezTo>
                  <a:cubicBezTo>
                    <a:pt x="25599" y="45032"/>
                    <a:pt x="24882" y="44144"/>
                    <a:pt x="24197" y="43231"/>
                  </a:cubicBezTo>
                  <a:lnTo>
                    <a:pt x="24197" y="43231"/>
                  </a:lnTo>
                  <a:cubicBezTo>
                    <a:pt x="24510" y="43429"/>
                    <a:pt x="24838" y="43606"/>
                    <a:pt x="25177" y="43757"/>
                  </a:cubicBezTo>
                  <a:cubicBezTo>
                    <a:pt x="26424" y="44317"/>
                    <a:pt x="27961" y="44746"/>
                    <a:pt x="29329" y="44842"/>
                  </a:cubicBezTo>
                  <a:cubicBezTo>
                    <a:pt x="29381" y="44846"/>
                    <a:pt x="29434" y="44847"/>
                    <a:pt x="29487" y="44847"/>
                  </a:cubicBezTo>
                  <a:cubicBezTo>
                    <a:pt x="30291" y="44847"/>
                    <a:pt x="31148" y="44426"/>
                    <a:pt x="31592" y="43759"/>
                  </a:cubicBezTo>
                  <a:cubicBezTo>
                    <a:pt x="32022" y="43115"/>
                    <a:pt x="31992" y="42196"/>
                    <a:pt x="31467" y="41616"/>
                  </a:cubicBezTo>
                  <a:cubicBezTo>
                    <a:pt x="31194" y="41312"/>
                    <a:pt x="30831" y="41102"/>
                    <a:pt x="30462" y="40926"/>
                  </a:cubicBezTo>
                  <a:cubicBezTo>
                    <a:pt x="30309" y="40852"/>
                    <a:pt x="30153" y="40784"/>
                    <a:pt x="29994" y="40720"/>
                  </a:cubicBezTo>
                  <a:cubicBezTo>
                    <a:pt x="28985" y="40316"/>
                    <a:pt x="27875" y="40111"/>
                    <a:pt x="26767" y="40111"/>
                  </a:cubicBezTo>
                  <a:cubicBezTo>
                    <a:pt x="25432" y="40111"/>
                    <a:pt x="24098" y="40408"/>
                    <a:pt x="22937" y="41011"/>
                  </a:cubicBezTo>
                  <a:cubicBezTo>
                    <a:pt x="22855" y="41052"/>
                    <a:pt x="22778" y="41102"/>
                    <a:pt x="22707" y="41161"/>
                  </a:cubicBezTo>
                  <a:cubicBezTo>
                    <a:pt x="21505" y="39414"/>
                    <a:pt x="20388" y="37608"/>
                    <a:pt x="19323" y="35774"/>
                  </a:cubicBezTo>
                  <a:lnTo>
                    <a:pt x="19323" y="35774"/>
                  </a:lnTo>
                  <a:cubicBezTo>
                    <a:pt x="19741" y="36078"/>
                    <a:pt x="20190" y="36338"/>
                    <a:pt x="20663" y="36548"/>
                  </a:cubicBezTo>
                  <a:cubicBezTo>
                    <a:pt x="21910" y="37108"/>
                    <a:pt x="23447" y="37536"/>
                    <a:pt x="24815" y="37633"/>
                  </a:cubicBezTo>
                  <a:cubicBezTo>
                    <a:pt x="24867" y="37637"/>
                    <a:pt x="24920" y="37639"/>
                    <a:pt x="24972" y="37639"/>
                  </a:cubicBezTo>
                  <a:cubicBezTo>
                    <a:pt x="25777" y="37639"/>
                    <a:pt x="26635" y="37216"/>
                    <a:pt x="27078" y="36549"/>
                  </a:cubicBezTo>
                  <a:cubicBezTo>
                    <a:pt x="27508" y="35907"/>
                    <a:pt x="27479" y="34987"/>
                    <a:pt x="26954" y="34406"/>
                  </a:cubicBezTo>
                  <a:cubicBezTo>
                    <a:pt x="26680" y="34103"/>
                    <a:pt x="26317" y="33893"/>
                    <a:pt x="25949" y="33716"/>
                  </a:cubicBezTo>
                  <a:cubicBezTo>
                    <a:pt x="25795" y="33643"/>
                    <a:pt x="25639" y="33574"/>
                    <a:pt x="25480" y="33511"/>
                  </a:cubicBezTo>
                  <a:cubicBezTo>
                    <a:pt x="24471" y="33106"/>
                    <a:pt x="23362" y="32901"/>
                    <a:pt x="22253" y="32901"/>
                  </a:cubicBezTo>
                  <a:cubicBezTo>
                    <a:pt x="20918" y="32901"/>
                    <a:pt x="19584" y="33198"/>
                    <a:pt x="18423" y="33801"/>
                  </a:cubicBezTo>
                  <a:cubicBezTo>
                    <a:pt x="18365" y="33832"/>
                    <a:pt x="18310" y="33865"/>
                    <a:pt x="18256" y="33902"/>
                  </a:cubicBezTo>
                  <a:cubicBezTo>
                    <a:pt x="17994" y="33434"/>
                    <a:pt x="17734" y="32963"/>
                    <a:pt x="17475" y="32492"/>
                  </a:cubicBezTo>
                  <a:cubicBezTo>
                    <a:pt x="16420" y="30567"/>
                    <a:pt x="15404" y="28619"/>
                    <a:pt x="14426" y="26650"/>
                  </a:cubicBezTo>
                  <a:lnTo>
                    <a:pt x="14426" y="26650"/>
                  </a:lnTo>
                  <a:cubicBezTo>
                    <a:pt x="14807" y="26912"/>
                    <a:pt x="15210" y="27139"/>
                    <a:pt x="15631" y="27327"/>
                  </a:cubicBezTo>
                  <a:cubicBezTo>
                    <a:pt x="16880" y="27887"/>
                    <a:pt x="18416" y="28315"/>
                    <a:pt x="19785" y="28412"/>
                  </a:cubicBezTo>
                  <a:cubicBezTo>
                    <a:pt x="19837" y="28416"/>
                    <a:pt x="19889" y="28418"/>
                    <a:pt x="19942" y="28418"/>
                  </a:cubicBezTo>
                  <a:cubicBezTo>
                    <a:pt x="20745" y="28418"/>
                    <a:pt x="21603" y="27995"/>
                    <a:pt x="22048" y="27330"/>
                  </a:cubicBezTo>
                  <a:cubicBezTo>
                    <a:pt x="22477" y="26686"/>
                    <a:pt x="22448" y="25767"/>
                    <a:pt x="21923" y="25186"/>
                  </a:cubicBezTo>
                  <a:cubicBezTo>
                    <a:pt x="21648" y="24882"/>
                    <a:pt x="21287" y="24673"/>
                    <a:pt x="20917" y="24496"/>
                  </a:cubicBezTo>
                  <a:cubicBezTo>
                    <a:pt x="20764" y="24422"/>
                    <a:pt x="20608" y="24354"/>
                    <a:pt x="20450" y="24291"/>
                  </a:cubicBezTo>
                  <a:cubicBezTo>
                    <a:pt x="19441" y="23886"/>
                    <a:pt x="18332" y="23681"/>
                    <a:pt x="17224" y="23681"/>
                  </a:cubicBezTo>
                  <a:cubicBezTo>
                    <a:pt x="15899" y="23681"/>
                    <a:pt x="14574" y="23974"/>
                    <a:pt x="13419" y="24568"/>
                  </a:cubicBezTo>
                  <a:cubicBezTo>
                    <a:pt x="12388" y="22397"/>
                    <a:pt x="11420" y="20198"/>
                    <a:pt x="10514" y="17973"/>
                  </a:cubicBezTo>
                  <a:lnTo>
                    <a:pt x="10514" y="17973"/>
                  </a:lnTo>
                  <a:cubicBezTo>
                    <a:pt x="10788" y="18196"/>
                    <a:pt x="11078" y="18401"/>
                    <a:pt x="11381" y="18584"/>
                  </a:cubicBezTo>
                  <a:cubicBezTo>
                    <a:pt x="12551" y="19293"/>
                    <a:pt x="14023" y="19907"/>
                    <a:pt x="15369" y="20171"/>
                  </a:cubicBezTo>
                  <a:cubicBezTo>
                    <a:pt x="15515" y="20200"/>
                    <a:pt x="15667" y="20214"/>
                    <a:pt x="15820" y="20214"/>
                  </a:cubicBezTo>
                  <a:cubicBezTo>
                    <a:pt x="16537" y="20214"/>
                    <a:pt x="17289" y="19907"/>
                    <a:pt x="17749" y="19375"/>
                  </a:cubicBezTo>
                  <a:cubicBezTo>
                    <a:pt x="18253" y="18789"/>
                    <a:pt x="18337" y="17873"/>
                    <a:pt x="17888" y="17231"/>
                  </a:cubicBezTo>
                  <a:cubicBezTo>
                    <a:pt x="17653" y="16897"/>
                    <a:pt x="17320" y="16644"/>
                    <a:pt x="16974" y="16424"/>
                  </a:cubicBezTo>
                  <a:cubicBezTo>
                    <a:pt x="16832" y="16332"/>
                    <a:pt x="16686" y="16245"/>
                    <a:pt x="16535" y="16162"/>
                  </a:cubicBezTo>
                  <a:cubicBezTo>
                    <a:pt x="15269" y="15464"/>
                    <a:pt x="13785" y="15094"/>
                    <a:pt x="12315" y="15094"/>
                  </a:cubicBezTo>
                  <a:cubicBezTo>
                    <a:pt x="11373" y="15094"/>
                    <a:pt x="10437" y="15245"/>
                    <a:pt x="9567" y="15559"/>
                  </a:cubicBezTo>
                  <a:cubicBezTo>
                    <a:pt x="9151" y="14460"/>
                    <a:pt x="8752" y="13355"/>
                    <a:pt x="8372" y="12244"/>
                  </a:cubicBezTo>
                  <a:cubicBezTo>
                    <a:pt x="7847" y="10703"/>
                    <a:pt x="7360" y="9148"/>
                    <a:pt x="6914" y="7582"/>
                  </a:cubicBezTo>
                  <a:lnTo>
                    <a:pt x="6914" y="7582"/>
                  </a:lnTo>
                  <a:cubicBezTo>
                    <a:pt x="7060" y="7744"/>
                    <a:pt x="7213" y="7900"/>
                    <a:pt x="7371" y="8048"/>
                  </a:cubicBezTo>
                  <a:cubicBezTo>
                    <a:pt x="8369" y="8983"/>
                    <a:pt x="9684" y="9888"/>
                    <a:pt x="10946" y="10423"/>
                  </a:cubicBezTo>
                  <a:cubicBezTo>
                    <a:pt x="11247" y="10551"/>
                    <a:pt x="11585" y="10614"/>
                    <a:pt x="11926" y="10614"/>
                  </a:cubicBezTo>
                  <a:cubicBezTo>
                    <a:pt x="12470" y="10614"/>
                    <a:pt x="13021" y="10453"/>
                    <a:pt x="13438" y="10134"/>
                  </a:cubicBezTo>
                  <a:cubicBezTo>
                    <a:pt x="14054" y="9665"/>
                    <a:pt x="14325" y="8786"/>
                    <a:pt x="14017" y="8066"/>
                  </a:cubicBezTo>
                  <a:cubicBezTo>
                    <a:pt x="13856" y="7690"/>
                    <a:pt x="13581" y="7374"/>
                    <a:pt x="13289" y="7086"/>
                  </a:cubicBezTo>
                  <a:cubicBezTo>
                    <a:pt x="13168" y="6968"/>
                    <a:pt x="13043" y="6852"/>
                    <a:pt x="12915" y="6741"/>
                  </a:cubicBezTo>
                  <a:cubicBezTo>
                    <a:pt x="11385" y="5421"/>
                    <a:pt x="9307" y="4641"/>
                    <a:pt x="7274" y="4641"/>
                  </a:cubicBezTo>
                  <a:cubicBezTo>
                    <a:pt x="6896" y="4641"/>
                    <a:pt x="6519" y="4668"/>
                    <a:pt x="6147" y="4724"/>
                  </a:cubicBezTo>
                  <a:cubicBezTo>
                    <a:pt x="5774" y="3240"/>
                    <a:pt x="5441" y="1748"/>
                    <a:pt x="5147" y="246"/>
                  </a:cubicBezTo>
                  <a:cubicBezTo>
                    <a:pt x="5114" y="76"/>
                    <a:pt x="4982" y="0"/>
                    <a:pt x="4848" y="0"/>
                  </a:cubicBezTo>
                  <a:close/>
                </a:path>
              </a:pathLst>
            </a:custGeom>
            <a:solidFill>
              <a:srgbClr val="F58A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563;p41">
              <a:extLst>
                <a:ext uri="{FF2B5EF4-FFF2-40B4-BE49-F238E27FC236}">
                  <a16:creationId xmlns:a16="http://schemas.microsoft.com/office/drawing/2014/main" id="{EDF2B095-48F6-4660-83CB-A4C3345D0535}"/>
                </a:ext>
              </a:extLst>
            </p:cNvPr>
            <p:cNvSpPr/>
            <p:nvPr/>
          </p:nvSpPr>
          <p:spPr>
            <a:xfrm>
              <a:off x="2982325" y="429025"/>
              <a:ext cx="1013275" cy="940425"/>
            </a:xfrm>
            <a:custGeom>
              <a:avLst/>
              <a:gdLst/>
              <a:ahLst/>
              <a:cxnLst/>
              <a:rect l="l" t="t" r="r" b="b"/>
              <a:pathLst>
                <a:path w="40531" h="37617" extrusionOk="0">
                  <a:moveTo>
                    <a:pt x="23637" y="1"/>
                  </a:moveTo>
                  <a:cubicBezTo>
                    <a:pt x="23455" y="1"/>
                    <a:pt x="23273" y="3"/>
                    <a:pt x="23091" y="9"/>
                  </a:cubicBezTo>
                  <a:cubicBezTo>
                    <a:pt x="14279" y="267"/>
                    <a:pt x="6361" y="7299"/>
                    <a:pt x="1774" y="14270"/>
                  </a:cubicBezTo>
                  <a:cubicBezTo>
                    <a:pt x="861" y="15659"/>
                    <a:pt x="0" y="17340"/>
                    <a:pt x="528" y="18916"/>
                  </a:cubicBezTo>
                  <a:cubicBezTo>
                    <a:pt x="840" y="19845"/>
                    <a:pt x="1896" y="20427"/>
                    <a:pt x="2825" y="20427"/>
                  </a:cubicBezTo>
                  <a:cubicBezTo>
                    <a:pt x="3324" y="20427"/>
                    <a:pt x="3787" y="20258"/>
                    <a:pt x="4076" y="19885"/>
                  </a:cubicBezTo>
                  <a:lnTo>
                    <a:pt x="4076" y="19885"/>
                  </a:lnTo>
                  <a:cubicBezTo>
                    <a:pt x="3493" y="21013"/>
                    <a:pt x="3086" y="22253"/>
                    <a:pt x="3179" y="23512"/>
                  </a:cubicBezTo>
                  <a:cubicBezTo>
                    <a:pt x="3281" y="24915"/>
                    <a:pt x="4124" y="26327"/>
                    <a:pt x="5458" y="26776"/>
                  </a:cubicBezTo>
                  <a:cubicBezTo>
                    <a:pt x="5704" y="26859"/>
                    <a:pt x="5962" y="26898"/>
                    <a:pt x="6221" y="26898"/>
                  </a:cubicBezTo>
                  <a:cubicBezTo>
                    <a:pt x="7370" y="26898"/>
                    <a:pt x="8540" y="26130"/>
                    <a:pt x="8695" y="24992"/>
                  </a:cubicBezTo>
                  <a:cubicBezTo>
                    <a:pt x="8731" y="26643"/>
                    <a:pt x="8775" y="28333"/>
                    <a:pt x="9387" y="29865"/>
                  </a:cubicBezTo>
                  <a:cubicBezTo>
                    <a:pt x="10001" y="31396"/>
                    <a:pt x="11311" y="32760"/>
                    <a:pt x="12950" y="32951"/>
                  </a:cubicBezTo>
                  <a:cubicBezTo>
                    <a:pt x="13052" y="32962"/>
                    <a:pt x="13154" y="32968"/>
                    <a:pt x="13255" y="32968"/>
                  </a:cubicBezTo>
                  <a:cubicBezTo>
                    <a:pt x="14802" y="32968"/>
                    <a:pt x="16363" y="31654"/>
                    <a:pt x="16200" y="30115"/>
                  </a:cubicBezTo>
                  <a:lnTo>
                    <a:pt x="16200" y="30115"/>
                  </a:lnTo>
                  <a:cubicBezTo>
                    <a:pt x="16738" y="32098"/>
                    <a:pt x="17346" y="34197"/>
                    <a:pt x="18880" y="35562"/>
                  </a:cubicBezTo>
                  <a:cubicBezTo>
                    <a:pt x="19641" y="36239"/>
                    <a:pt x="20708" y="36620"/>
                    <a:pt x="21724" y="36620"/>
                  </a:cubicBezTo>
                  <a:cubicBezTo>
                    <a:pt x="22757" y="36620"/>
                    <a:pt x="23737" y="36226"/>
                    <a:pt x="24289" y="35349"/>
                  </a:cubicBezTo>
                  <a:cubicBezTo>
                    <a:pt x="24947" y="34303"/>
                    <a:pt x="24804" y="32963"/>
                    <a:pt x="24638" y="31737"/>
                  </a:cubicBezTo>
                  <a:lnTo>
                    <a:pt x="24638" y="31737"/>
                  </a:lnTo>
                  <a:cubicBezTo>
                    <a:pt x="26133" y="32875"/>
                    <a:pt x="27042" y="34614"/>
                    <a:pt x="28363" y="35951"/>
                  </a:cubicBezTo>
                  <a:cubicBezTo>
                    <a:pt x="29287" y="36888"/>
                    <a:pt x="30624" y="37616"/>
                    <a:pt x="31883" y="37616"/>
                  </a:cubicBezTo>
                  <a:cubicBezTo>
                    <a:pt x="32421" y="37616"/>
                    <a:pt x="32944" y="37484"/>
                    <a:pt x="33416" y="37178"/>
                  </a:cubicBezTo>
                  <a:cubicBezTo>
                    <a:pt x="35015" y="36141"/>
                    <a:pt x="35042" y="33830"/>
                    <a:pt x="34706" y="31954"/>
                  </a:cubicBezTo>
                  <a:cubicBezTo>
                    <a:pt x="34298" y="29690"/>
                    <a:pt x="33626" y="27481"/>
                    <a:pt x="32703" y="25375"/>
                  </a:cubicBezTo>
                  <a:lnTo>
                    <a:pt x="32703" y="25375"/>
                  </a:lnTo>
                  <a:cubicBezTo>
                    <a:pt x="33155" y="25533"/>
                    <a:pt x="33627" y="25608"/>
                    <a:pt x="34100" y="25608"/>
                  </a:cubicBezTo>
                  <a:cubicBezTo>
                    <a:pt x="35977" y="25608"/>
                    <a:pt x="37870" y="24433"/>
                    <a:pt x="38542" y="22657"/>
                  </a:cubicBezTo>
                  <a:cubicBezTo>
                    <a:pt x="39279" y="20708"/>
                    <a:pt x="38435" y="18326"/>
                    <a:pt x="36731" y="17166"/>
                  </a:cubicBezTo>
                  <a:lnTo>
                    <a:pt x="36731" y="17166"/>
                  </a:lnTo>
                  <a:cubicBezTo>
                    <a:pt x="36928" y="17222"/>
                    <a:pt x="37134" y="17248"/>
                    <a:pt x="37343" y="17248"/>
                  </a:cubicBezTo>
                  <a:cubicBezTo>
                    <a:pt x="38324" y="17248"/>
                    <a:pt x="39359" y="16665"/>
                    <a:pt x="39825" y="15767"/>
                  </a:cubicBezTo>
                  <a:cubicBezTo>
                    <a:pt x="40531" y="14409"/>
                    <a:pt x="40151" y="12693"/>
                    <a:pt x="39278" y="11437"/>
                  </a:cubicBezTo>
                  <a:cubicBezTo>
                    <a:pt x="38406" y="10181"/>
                    <a:pt x="37116" y="9288"/>
                    <a:pt x="35855" y="8422"/>
                  </a:cubicBezTo>
                  <a:lnTo>
                    <a:pt x="35855" y="8422"/>
                  </a:lnTo>
                  <a:cubicBezTo>
                    <a:pt x="36055" y="8513"/>
                    <a:pt x="36255" y="8555"/>
                    <a:pt x="36450" y="8555"/>
                  </a:cubicBezTo>
                  <a:cubicBezTo>
                    <a:pt x="37763" y="8555"/>
                    <a:pt x="38856" y="6669"/>
                    <a:pt x="38304" y="5297"/>
                  </a:cubicBezTo>
                  <a:cubicBezTo>
                    <a:pt x="37669" y="3721"/>
                    <a:pt x="35935" y="2931"/>
                    <a:pt x="34342" y="2341"/>
                  </a:cubicBezTo>
                  <a:cubicBezTo>
                    <a:pt x="30899" y="1065"/>
                    <a:pt x="27302" y="1"/>
                    <a:pt x="23637" y="1"/>
                  </a:cubicBezTo>
                  <a:close/>
                </a:path>
              </a:pathLst>
            </a:custGeom>
            <a:solidFill>
              <a:srgbClr val="82B6A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564;p41">
              <a:extLst>
                <a:ext uri="{FF2B5EF4-FFF2-40B4-BE49-F238E27FC236}">
                  <a16:creationId xmlns:a16="http://schemas.microsoft.com/office/drawing/2014/main" id="{973E302C-7699-4288-A352-A12F275CF781}"/>
                </a:ext>
              </a:extLst>
            </p:cNvPr>
            <p:cNvSpPr/>
            <p:nvPr/>
          </p:nvSpPr>
          <p:spPr>
            <a:xfrm>
              <a:off x="3216450" y="332000"/>
              <a:ext cx="644075" cy="936450"/>
            </a:xfrm>
            <a:custGeom>
              <a:avLst/>
              <a:gdLst/>
              <a:ahLst/>
              <a:cxnLst/>
              <a:rect l="l" t="t" r="r" b="b"/>
              <a:pathLst>
                <a:path w="25763" h="37458" extrusionOk="0">
                  <a:moveTo>
                    <a:pt x="990" y="0"/>
                  </a:moveTo>
                  <a:cubicBezTo>
                    <a:pt x="651" y="0"/>
                    <a:pt x="291" y="265"/>
                    <a:pt x="409" y="645"/>
                  </a:cubicBezTo>
                  <a:cubicBezTo>
                    <a:pt x="781" y="1834"/>
                    <a:pt x="1783" y="2822"/>
                    <a:pt x="2510" y="3815"/>
                  </a:cubicBezTo>
                  <a:cubicBezTo>
                    <a:pt x="3341" y="4949"/>
                    <a:pt x="4154" y="6096"/>
                    <a:pt x="4949" y="7257"/>
                  </a:cubicBezTo>
                  <a:cubicBezTo>
                    <a:pt x="5652" y="8282"/>
                    <a:pt x="6340" y="9317"/>
                    <a:pt x="7011" y="10364"/>
                  </a:cubicBezTo>
                  <a:cubicBezTo>
                    <a:pt x="4990" y="12462"/>
                    <a:pt x="3344" y="14868"/>
                    <a:pt x="2084" y="17500"/>
                  </a:cubicBezTo>
                  <a:cubicBezTo>
                    <a:pt x="1418" y="18894"/>
                    <a:pt x="880" y="20335"/>
                    <a:pt x="495" y="21832"/>
                  </a:cubicBezTo>
                  <a:cubicBezTo>
                    <a:pt x="311" y="22552"/>
                    <a:pt x="141" y="23279"/>
                    <a:pt x="69" y="24019"/>
                  </a:cubicBezTo>
                  <a:cubicBezTo>
                    <a:pt x="34" y="24369"/>
                    <a:pt x="1" y="24766"/>
                    <a:pt x="65" y="25116"/>
                  </a:cubicBezTo>
                  <a:cubicBezTo>
                    <a:pt x="139" y="25520"/>
                    <a:pt x="387" y="25879"/>
                    <a:pt x="495" y="26272"/>
                  </a:cubicBezTo>
                  <a:cubicBezTo>
                    <a:pt x="501" y="26293"/>
                    <a:pt x="521" y="26304"/>
                    <a:pt x="540" y="26304"/>
                  </a:cubicBezTo>
                  <a:cubicBezTo>
                    <a:pt x="559" y="26304"/>
                    <a:pt x="576" y="26293"/>
                    <a:pt x="576" y="26269"/>
                  </a:cubicBezTo>
                  <a:cubicBezTo>
                    <a:pt x="575" y="25839"/>
                    <a:pt x="789" y="25465"/>
                    <a:pt x="903" y="25065"/>
                  </a:cubicBezTo>
                  <a:cubicBezTo>
                    <a:pt x="991" y="24754"/>
                    <a:pt x="1045" y="24432"/>
                    <a:pt x="1124" y="24119"/>
                  </a:cubicBezTo>
                  <a:cubicBezTo>
                    <a:pt x="1300" y="23411"/>
                    <a:pt x="1504" y="22702"/>
                    <a:pt x="1727" y="22009"/>
                  </a:cubicBezTo>
                  <a:cubicBezTo>
                    <a:pt x="2160" y="20660"/>
                    <a:pt x="2677" y="19329"/>
                    <a:pt x="3292" y="18053"/>
                  </a:cubicBezTo>
                  <a:cubicBezTo>
                    <a:pt x="4441" y="15676"/>
                    <a:pt x="5972" y="13484"/>
                    <a:pt x="7762" y="11545"/>
                  </a:cubicBezTo>
                  <a:cubicBezTo>
                    <a:pt x="8340" y="12463"/>
                    <a:pt x="8908" y="13388"/>
                    <a:pt x="9465" y="14318"/>
                  </a:cubicBezTo>
                  <a:cubicBezTo>
                    <a:pt x="10027" y="15261"/>
                    <a:pt x="10578" y="16210"/>
                    <a:pt x="11115" y="17168"/>
                  </a:cubicBezTo>
                  <a:cubicBezTo>
                    <a:pt x="11086" y="17199"/>
                    <a:pt x="11062" y="17234"/>
                    <a:pt x="11040" y="17271"/>
                  </a:cubicBezTo>
                  <a:cubicBezTo>
                    <a:pt x="10301" y="18543"/>
                    <a:pt x="9962" y="20143"/>
                    <a:pt x="9665" y="21570"/>
                  </a:cubicBezTo>
                  <a:cubicBezTo>
                    <a:pt x="9342" y="23104"/>
                    <a:pt x="9163" y="24665"/>
                    <a:pt x="9128" y="26233"/>
                  </a:cubicBezTo>
                  <a:cubicBezTo>
                    <a:pt x="9094" y="27728"/>
                    <a:pt x="9210" y="29231"/>
                    <a:pt x="9451" y="30707"/>
                  </a:cubicBezTo>
                  <a:cubicBezTo>
                    <a:pt x="9579" y="31501"/>
                    <a:pt x="9756" y="32287"/>
                    <a:pt x="9982" y="33059"/>
                  </a:cubicBezTo>
                  <a:cubicBezTo>
                    <a:pt x="10201" y="33798"/>
                    <a:pt x="10630" y="34424"/>
                    <a:pt x="10913" y="35130"/>
                  </a:cubicBezTo>
                  <a:cubicBezTo>
                    <a:pt x="10940" y="35197"/>
                    <a:pt x="11000" y="35226"/>
                    <a:pt x="11062" y="35226"/>
                  </a:cubicBezTo>
                  <a:cubicBezTo>
                    <a:pt x="11167" y="35226"/>
                    <a:pt x="11279" y="35143"/>
                    <a:pt x="11245" y="35022"/>
                  </a:cubicBezTo>
                  <a:cubicBezTo>
                    <a:pt x="11055" y="34340"/>
                    <a:pt x="11062" y="33585"/>
                    <a:pt x="10934" y="32887"/>
                  </a:cubicBezTo>
                  <a:cubicBezTo>
                    <a:pt x="10802" y="32176"/>
                    <a:pt x="10668" y="31467"/>
                    <a:pt x="10568" y="30750"/>
                  </a:cubicBezTo>
                  <a:cubicBezTo>
                    <a:pt x="10362" y="29285"/>
                    <a:pt x="10297" y="27809"/>
                    <a:pt x="10339" y="26331"/>
                  </a:cubicBezTo>
                  <a:cubicBezTo>
                    <a:pt x="10378" y="24925"/>
                    <a:pt x="10534" y="23524"/>
                    <a:pt x="10807" y="22143"/>
                  </a:cubicBezTo>
                  <a:cubicBezTo>
                    <a:pt x="11054" y="20895"/>
                    <a:pt x="11514" y="19716"/>
                    <a:pt x="11860" y="18504"/>
                  </a:cubicBezTo>
                  <a:cubicBezTo>
                    <a:pt x="13724" y="21895"/>
                    <a:pt x="15449" y="25359"/>
                    <a:pt x="17033" y="28895"/>
                  </a:cubicBezTo>
                  <a:cubicBezTo>
                    <a:pt x="17667" y="30309"/>
                    <a:pt x="18279" y="31735"/>
                    <a:pt x="18884" y="33162"/>
                  </a:cubicBezTo>
                  <a:cubicBezTo>
                    <a:pt x="19477" y="34558"/>
                    <a:pt x="19974" y="36056"/>
                    <a:pt x="20818" y="37322"/>
                  </a:cubicBezTo>
                  <a:cubicBezTo>
                    <a:pt x="20882" y="37418"/>
                    <a:pt x="20967" y="37458"/>
                    <a:pt x="21053" y="37458"/>
                  </a:cubicBezTo>
                  <a:cubicBezTo>
                    <a:pt x="21255" y="37458"/>
                    <a:pt x="21465" y="37240"/>
                    <a:pt x="21441" y="37022"/>
                  </a:cubicBezTo>
                  <a:cubicBezTo>
                    <a:pt x="21295" y="35693"/>
                    <a:pt x="20744" y="34382"/>
                    <a:pt x="20278" y="33136"/>
                  </a:cubicBezTo>
                  <a:cubicBezTo>
                    <a:pt x="19800" y="31863"/>
                    <a:pt x="19300" y="30601"/>
                    <a:pt x="18767" y="29350"/>
                  </a:cubicBezTo>
                  <a:cubicBezTo>
                    <a:pt x="17683" y="26809"/>
                    <a:pt x="16526" y="24297"/>
                    <a:pt x="15278" y="21832"/>
                  </a:cubicBezTo>
                  <a:cubicBezTo>
                    <a:pt x="14935" y="21156"/>
                    <a:pt x="14585" y="20481"/>
                    <a:pt x="14230" y="19810"/>
                  </a:cubicBezTo>
                  <a:lnTo>
                    <a:pt x="14230" y="19810"/>
                  </a:lnTo>
                  <a:cubicBezTo>
                    <a:pt x="16217" y="20089"/>
                    <a:pt x="18137" y="20658"/>
                    <a:pt x="19967" y="21498"/>
                  </a:cubicBezTo>
                  <a:cubicBezTo>
                    <a:pt x="20991" y="21968"/>
                    <a:pt x="21952" y="22527"/>
                    <a:pt x="22895" y="23143"/>
                  </a:cubicBezTo>
                  <a:cubicBezTo>
                    <a:pt x="23352" y="23440"/>
                    <a:pt x="23804" y="23743"/>
                    <a:pt x="24240" y="24070"/>
                  </a:cubicBezTo>
                  <a:cubicBezTo>
                    <a:pt x="24626" y="24358"/>
                    <a:pt x="24966" y="24717"/>
                    <a:pt x="25456" y="24776"/>
                  </a:cubicBezTo>
                  <a:cubicBezTo>
                    <a:pt x="25465" y="24778"/>
                    <a:pt x="25475" y="24778"/>
                    <a:pt x="25484" y="24778"/>
                  </a:cubicBezTo>
                  <a:cubicBezTo>
                    <a:pt x="25635" y="24778"/>
                    <a:pt x="25762" y="24624"/>
                    <a:pt x="25732" y="24474"/>
                  </a:cubicBezTo>
                  <a:cubicBezTo>
                    <a:pt x="25625" y="23950"/>
                    <a:pt x="25168" y="23622"/>
                    <a:pt x="24785" y="23280"/>
                  </a:cubicBezTo>
                  <a:cubicBezTo>
                    <a:pt x="24345" y="22889"/>
                    <a:pt x="23894" y="22505"/>
                    <a:pt x="23417" y="22162"/>
                  </a:cubicBezTo>
                  <a:cubicBezTo>
                    <a:pt x="22492" y="21498"/>
                    <a:pt x="21487" y="20932"/>
                    <a:pt x="20463" y="20440"/>
                  </a:cubicBezTo>
                  <a:cubicBezTo>
                    <a:pt x="18309" y="19406"/>
                    <a:pt x="15961" y="18781"/>
                    <a:pt x="13587" y="18537"/>
                  </a:cubicBezTo>
                  <a:cubicBezTo>
                    <a:pt x="13582" y="18536"/>
                    <a:pt x="13578" y="18536"/>
                    <a:pt x="13573" y="18536"/>
                  </a:cubicBezTo>
                  <a:cubicBezTo>
                    <a:pt x="13564" y="18536"/>
                    <a:pt x="13556" y="18537"/>
                    <a:pt x="13547" y="18537"/>
                  </a:cubicBezTo>
                  <a:cubicBezTo>
                    <a:pt x="12086" y="15844"/>
                    <a:pt x="10537" y="13203"/>
                    <a:pt x="8899" y="10614"/>
                  </a:cubicBezTo>
                  <a:cubicBezTo>
                    <a:pt x="9974" y="10346"/>
                    <a:pt x="11035" y="10230"/>
                    <a:pt x="12083" y="10230"/>
                  </a:cubicBezTo>
                  <a:cubicBezTo>
                    <a:pt x="16403" y="10230"/>
                    <a:pt x="20517" y="12205"/>
                    <a:pt x="24590" y="13731"/>
                  </a:cubicBezTo>
                  <a:cubicBezTo>
                    <a:pt x="24636" y="13748"/>
                    <a:pt x="24681" y="13756"/>
                    <a:pt x="24724" y="13756"/>
                  </a:cubicBezTo>
                  <a:cubicBezTo>
                    <a:pt x="25078" y="13756"/>
                    <a:pt x="25309" y="13226"/>
                    <a:pt x="24951" y="13013"/>
                  </a:cubicBezTo>
                  <a:cubicBezTo>
                    <a:pt x="21207" y="10797"/>
                    <a:pt x="16757" y="8799"/>
                    <a:pt x="12313" y="8799"/>
                  </a:cubicBezTo>
                  <a:cubicBezTo>
                    <a:pt x="10929" y="8799"/>
                    <a:pt x="9546" y="8993"/>
                    <a:pt x="8184" y="9434"/>
                  </a:cubicBezTo>
                  <a:cubicBezTo>
                    <a:pt x="8174" y="9437"/>
                    <a:pt x="8165" y="9444"/>
                    <a:pt x="8155" y="9448"/>
                  </a:cubicBezTo>
                  <a:cubicBezTo>
                    <a:pt x="7732" y="8795"/>
                    <a:pt x="7304" y="8143"/>
                    <a:pt x="6872" y="7495"/>
                  </a:cubicBezTo>
                  <a:cubicBezTo>
                    <a:pt x="6009" y="6206"/>
                    <a:pt x="5124" y="4933"/>
                    <a:pt x="4216" y="3675"/>
                  </a:cubicBezTo>
                  <a:cubicBezTo>
                    <a:pt x="3762" y="3045"/>
                    <a:pt x="3303" y="2420"/>
                    <a:pt x="2839" y="1799"/>
                  </a:cubicBezTo>
                  <a:cubicBezTo>
                    <a:pt x="2374" y="1177"/>
                    <a:pt x="1950" y="493"/>
                    <a:pt x="1281" y="78"/>
                  </a:cubicBezTo>
                  <a:cubicBezTo>
                    <a:pt x="1195" y="25"/>
                    <a:pt x="1093" y="0"/>
                    <a:pt x="990" y="0"/>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565;p41">
              <a:extLst>
                <a:ext uri="{FF2B5EF4-FFF2-40B4-BE49-F238E27FC236}">
                  <a16:creationId xmlns:a16="http://schemas.microsoft.com/office/drawing/2014/main" id="{A1F6FCE3-201E-4DA3-8296-7512AB49C152}"/>
                </a:ext>
              </a:extLst>
            </p:cNvPr>
            <p:cNvSpPr/>
            <p:nvPr/>
          </p:nvSpPr>
          <p:spPr>
            <a:xfrm>
              <a:off x="1978950" y="2211275"/>
              <a:ext cx="979325" cy="898500"/>
            </a:xfrm>
            <a:custGeom>
              <a:avLst/>
              <a:gdLst/>
              <a:ahLst/>
              <a:cxnLst/>
              <a:rect l="l" t="t" r="r" b="b"/>
              <a:pathLst>
                <a:path w="39173" h="35940" extrusionOk="0">
                  <a:moveTo>
                    <a:pt x="14349" y="0"/>
                  </a:moveTo>
                  <a:cubicBezTo>
                    <a:pt x="14236" y="0"/>
                    <a:pt x="14116" y="20"/>
                    <a:pt x="13987" y="62"/>
                  </a:cubicBezTo>
                  <a:cubicBezTo>
                    <a:pt x="13874" y="100"/>
                    <a:pt x="13766" y="152"/>
                    <a:pt x="13664" y="217"/>
                  </a:cubicBezTo>
                  <a:cubicBezTo>
                    <a:pt x="8928" y="3110"/>
                    <a:pt x="7339" y="9160"/>
                    <a:pt x="6985" y="14671"/>
                  </a:cubicBezTo>
                  <a:cubicBezTo>
                    <a:pt x="5744" y="13046"/>
                    <a:pt x="4019" y="11792"/>
                    <a:pt x="2085" y="11125"/>
                  </a:cubicBezTo>
                  <a:cubicBezTo>
                    <a:pt x="1911" y="11064"/>
                    <a:pt x="1728" y="11033"/>
                    <a:pt x="1545" y="11033"/>
                  </a:cubicBezTo>
                  <a:cubicBezTo>
                    <a:pt x="1301" y="11033"/>
                    <a:pt x="1058" y="11089"/>
                    <a:pt x="838" y="11204"/>
                  </a:cubicBezTo>
                  <a:cubicBezTo>
                    <a:pt x="1" y="11645"/>
                    <a:pt x="119" y="12566"/>
                    <a:pt x="319" y="13323"/>
                  </a:cubicBezTo>
                  <a:cubicBezTo>
                    <a:pt x="1028" y="16013"/>
                    <a:pt x="2376" y="18530"/>
                    <a:pt x="4184" y="20642"/>
                  </a:cubicBezTo>
                  <a:cubicBezTo>
                    <a:pt x="5648" y="22353"/>
                    <a:pt x="7509" y="23378"/>
                    <a:pt x="8228" y="25561"/>
                  </a:cubicBezTo>
                  <a:cubicBezTo>
                    <a:pt x="9781" y="30282"/>
                    <a:pt x="10686" y="34628"/>
                    <a:pt x="16818" y="35899"/>
                  </a:cubicBezTo>
                  <a:cubicBezTo>
                    <a:pt x="16948" y="35926"/>
                    <a:pt x="17078" y="35939"/>
                    <a:pt x="17207" y="35939"/>
                  </a:cubicBezTo>
                  <a:cubicBezTo>
                    <a:pt x="17898" y="35939"/>
                    <a:pt x="18553" y="35567"/>
                    <a:pt x="18852" y="34927"/>
                  </a:cubicBezTo>
                  <a:cubicBezTo>
                    <a:pt x="19750" y="32994"/>
                    <a:pt x="16183" y="31713"/>
                    <a:pt x="16912" y="29970"/>
                  </a:cubicBezTo>
                  <a:lnTo>
                    <a:pt x="16912" y="29970"/>
                  </a:lnTo>
                  <a:cubicBezTo>
                    <a:pt x="19334" y="30882"/>
                    <a:pt x="21922" y="31342"/>
                    <a:pt x="24509" y="31342"/>
                  </a:cubicBezTo>
                  <a:cubicBezTo>
                    <a:pt x="26465" y="31342"/>
                    <a:pt x="28420" y="31079"/>
                    <a:pt x="30303" y="30551"/>
                  </a:cubicBezTo>
                  <a:cubicBezTo>
                    <a:pt x="31469" y="30223"/>
                    <a:pt x="32882" y="29272"/>
                    <a:pt x="32301" y="28116"/>
                  </a:cubicBezTo>
                  <a:cubicBezTo>
                    <a:pt x="32159" y="27835"/>
                    <a:pt x="31926" y="27610"/>
                    <a:pt x="31653" y="27456"/>
                  </a:cubicBezTo>
                  <a:cubicBezTo>
                    <a:pt x="29381" y="26180"/>
                    <a:pt x="26961" y="25187"/>
                    <a:pt x="24448" y="24499"/>
                  </a:cubicBezTo>
                  <a:cubicBezTo>
                    <a:pt x="23477" y="24234"/>
                    <a:pt x="22414" y="23942"/>
                    <a:pt x="21482" y="23505"/>
                  </a:cubicBezTo>
                  <a:cubicBezTo>
                    <a:pt x="19855" y="22741"/>
                    <a:pt x="19872" y="20409"/>
                    <a:pt x="21520" y="19691"/>
                  </a:cubicBezTo>
                  <a:cubicBezTo>
                    <a:pt x="25722" y="17862"/>
                    <a:pt x="30773" y="17435"/>
                    <a:pt x="33636" y="13911"/>
                  </a:cubicBezTo>
                  <a:cubicBezTo>
                    <a:pt x="33945" y="13533"/>
                    <a:pt x="34234" y="13000"/>
                    <a:pt x="33764" y="12592"/>
                  </a:cubicBezTo>
                  <a:cubicBezTo>
                    <a:pt x="33660" y="12506"/>
                    <a:pt x="33541" y="12442"/>
                    <a:pt x="33410" y="12406"/>
                  </a:cubicBezTo>
                  <a:cubicBezTo>
                    <a:pt x="32414" y="12107"/>
                    <a:pt x="31388" y="11925"/>
                    <a:pt x="30351" y="11863"/>
                  </a:cubicBezTo>
                  <a:cubicBezTo>
                    <a:pt x="33183" y="9810"/>
                    <a:pt x="35738" y="7398"/>
                    <a:pt x="37950" y="4687"/>
                  </a:cubicBezTo>
                  <a:cubicBezTo>
                    <a:pt x="38580" y="3915"/>
                    <a:pt x="39172" y="2709"/>
                    <a:pt x="38306" y="2058"/>
                  </a:cubicBezTo>
                  <a:cubicBezTo>
                    <a:pt x="38066" y="1878"/>
                    <a:pt x="37773" y="1790"/>
                    <a:pt x="37475" y="1790"/>
                  </a:cubicBezTo>
                  <a:cubicBezTo>
                    <a:pt x="37434" y="1790"/>
                    <a:pt x="37394" y="1792"/>
                    <a:pt x="37353" y="1795"/>
                  </a:cubicBezTo>
                  <a:cubicBezTo>
                    <a:pt x="33559" y="2097"/>
                    <a:pt x="29875" y="3627"/>
                    <a:pt x="26978" y="6095"/>
                  </a:cubicBezTo>
                  <a:cubicBezTo>
                    <a:pt x="27431" y="5218"/>
                    <a:pt x="27849" y="4048"/>
                    <a:pt x="27163" y="3337"/>
                  </a:cubicBezTo>
                  <a:cubicBezTo>
                    <a:pt x="26906" y="3071"/>
                    <a:pt x="26592" y="2962"/>
                    <a:pt x="26254" y="2962"/>
                  </a:cubicBezTo>
                  <a:cubicBezTo>
                    <a:pt x="25496" y="2962"/>
                    <a:pt x="24622" y="3517"/>
                    <a:pt x="24024" y="4096"/>
                  </a:cubicBezTo>
                  <a:cubicBezTo>
                    <a:pt x="21774" y="6274"/>
                    <a:pt x="19856" y="8770"/>
                    <a:pt x="18331" y="11503"/>
                  </a:cubicBezTo>
                  <a:cubicBezTo>
                    <a:pt x="17878" y="12315"/>
                    <a:pt x="17419" y="13185"/>
                    <a:pt x="16864" y="13939"/>
                  </a:cubicBezTo>
                  <a:cubicBezTo>
                    <a:pt x="16596" y="14302"/>
                    <a:pt x="16220" y="14463"/>
                    <a:pt x="15849" y="14463"/>
                  </a:cubicBezTo>
                  <a:cubicBezTo>
                    <a:pt x="15160" y="14463"/>
                    <a:pt x="14489" y="13910"/>
                    <a:pt x="14560" y="13076"/>
                  </a:cubicBezTo>
                  <a:cubicBezTo>
                    <a:pt x="14888" y="9205"/>
                    <a:pt x="16423" y="5328"/>
                    <a:pt x="15620" y="1526"/>
                  </a:cubicBezTo>
                  <a:cubicBezTo>
                    <a:pt x="15471" y="822"/>
                    <a:pt x="15080" y="0"/>
                    <a:pt x="14349" y="0"/>
                  </a:cubicBezTo>
                  <a:close/>
                </a:path>
              </a:pathLst>
            </a:custGeom>
            <a:solidFill>
              <a:srgbClr val="F58A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566;p41">
              <a:extLst>
                <a:ext uri="{FF2B5EF4-FFF2-40B4-BE49-F238E27FC236}">
                  <a16:creationId xmlns:a16="http://schemas.microsoft.com/office/drawing/2014/main" id="{8A635F97-A603-4612-8CFF-A6E3F78E3867}"/>
                </a:ext>
              </a:extLst>
            </p:cNvPr>
            <p:cNvSpPr/>
            <p:nvPr/>
          </p:nvSpPr>
          <p:spPr>
            <a:xfrm>
              <a:off x="1980675" y="2333525"/>
              <a:ext cx="862225" cy="708425"/>
            </a:xfrm>
            <a:custGeom>
              <a:avLst/>
              <a:gdLst/>
              <a:ahLst/>
              <a:cxnLst/>
              <a:rect l="l" t="t" r="r" b="b"/>
              <a:pathLst>
                <a:path w="34489" h="28337" extrusionOk="0">
                  <a:moveTo>
                    <a:pt x="34207" y="1"/>
                  </a:moveTo>
                  <a:cubicBezTo>
                    <a:pt x="34198" y="1"/>
                    <a:pt x="34188" y="1"/>
                    <a:pt x="34178" y="3"/>
                  </a:cubicBezTo>
                  <a:cubicBezTo>
                    <a:pt x="33015" y="176"/>
                    <a:pt x="31918" y="1161"/>
                    <a:pt x="30952" y="1790"/>
                  </a:cubicBezTo>
                  <a:cubicBezTo>
                    <a:pt x="29767" y="2564"/>
                    <a:pt x="28600" y="3368"/>
                    <a:pt x="27428" y="4162"/>
                  </a:cubicBezTo>
                  <a:cubicBezTo>
                    <a:pt x="25729" y="5314"/>
                    <a:pt x="24036" y="6478"/>
                    <a:pt x="22350" y="7651"/>
                  </a:cubicBezTo>
                  <a:cubicBezTo>
                    <a:pt x="22702" y="6749"/>
                    <a:pt x="23069" y="5853"/>
                    <a:pt x="23465" y="4970"/>
                  </a:cubicBezTo>
                  <a:cubicBezTo>
                    <a:pt x="23748" y="4337"/>
                    <a:pt x="24042" y="3710"/>
                    <a:pt x="24327" y="3079"/>
                  </a:cubicBezTo>
                  <a:cubicBezTo>
                    <a:pt x="24583" y="2513"/>
                    <a:pt x="24903" y="2009"/>
                    <a:pt x="24881" y="1374"/>
                  </a:cubicBezTo>
                  <a:cubicBezTo>
                    <a:pt x="24878" y="1280"/>
                    <a:pt x="24799" y="1216"/>
                    <a:pt x="24715" y="1216"/>
                  </a:cubicBezTo>
                  <a:cubicBezTo>
                    <a:pt x="24686" y="1216"/>
                    <a:pt x="24656" y="1224"/>
                    <a:pt x="24629" y="1240"/>
                  </a:cubicBezTo>
                  <a:cubicBezTo>
                    <a:pt x="24114" y="1551"/>
                    <a:pt x="23890" y="2042"/>
                    <a:pt x="23601" y="2553"/>
                  </a:cubicBezTo>
                  <a:cubicBezTo>
                    <a:pt x="23237" y="3195"/>
                    <a:pt x="22908" y="3848"/>
                    <a:pt x="22594" y="4515"/>
                  </a:cubicBezTo>
                  <a:cubicBezTo>
                    <a:pt x="21985" y="5806"/>
                    <a:pt x="21428" y="7118"/>
                    <a:pt x="20933" y="8457"/>
                  </a:cubicBezTo>
                  <a:cubicBezTo>
                    <a:pt x="20908" y="8524"/>
                    <a:pt x="20896" y="8597"/>
                    <a:pt x="20897" y="8669"/>
                  </a:cubicBezTo>
                  <a:cubicBezTo>
                    <a:pt x="20783" y="8751"/>
                    <a:pt x="20667" y="8832"/>
                    <a:pt x="20552" y="8912"/>
                  </a:cubicBezTo>
                  <a:cubicBezTo>
                    <a:pt x="17594" y="11004"/>
                    <a:pt x="14681" y="13159"/>
                    <a:pt x="11817" y="15380"/>
                  </a:cubicBezTo>
                  <a:cubicBezTo>
                    <a:pt x="11794" y="14379"/>
                    <a:pt x="11673" y="13361"/>
                    <a:pt x="11648" y="12374"/>
                  </a:cubicBezTo>
                  <a:cubicBezTo>
                    <a:pt x="11613" y="11041"/>
                    <a:pt x="11618" y="9706"/>
                    <a:pt x="11683" y="8373"/>
                  </a:cubicBezTo>
                  <a:cubicBezTo>
                    <a:pt x="11746" y="7066"/>
                    <a:pt x="11883" y="5762"/>
                    <a:pt x="12128" y="4475"/>
                  </a:cubicBezTo>
                  <a:cubicBezTo>
                    <a:pt x="12255" y="3812"/>
                    <a:pt x="12395" y="3154"/>
                    <a:pt x="12547" y="2497"/>
                  </a:cubicBezTo>
                  <a:cubicBezTo>
                    <a:pt x="12710" y="1790"/>
                    <a:pt x="12783" y="1054"/>
                    <a:pt x="13060" y="381"/>
                  </a:cubicBezTo>
                  <a:cubicBezTo>
                    <a:pt x="13140" y="186"/>
                    <a:pt x="12971" y="16"/>
                    <a:pt x="12813" y="16"/>
                  </a:cubicBezTo>
                  <a:cubicBezTo>
                    <a:pt x="12737" y="16"/>
                    <a:pt x="12663" y="56"/>
                    <a:pt x="12621" y="152"/>
                  </a:cubicBezTo>
                  <a:cubicBezTo>
                    <a:pt x="12336" y="804"/>
                    <a:pt x="11943" y="1395"/>
                    <a:pt x="11686" y="2062"/>
                  </a:cubicBezTo>
                  <a:cubicBezTo>
                    <a:pt x="11457" y="2661"/>
                    <a:pt x="11272" y="3275"/>
                    <a:pt x="11132" y="3901"/>
                  </a:cubicBezTo>
                  <a:cubicBezTo>
                    <a:pt x="10821" y="5268"/>
                    <a:pt x="10659" y="6673"/>
                    <a:pt x="10560" y="8069"/>
                  </a:cubicBezTo>
                  <a:cubicBezTo>
                    <a:pt x="10461" y="9475"/>
                    <a:pt x="10456" y="10887"/>
                    <a:pt x="10491" y="12295"/>
                  </a:cubicBezTo>
                  <a:cubicBezTo>
                    <a:pt x="10499" y="12610"/>
                    <a:pt x="10502" y="12929"/>
                    <a:pt x="10505" y="13251"/>
                  </a:cubicBezTo>
                  <a:cubicBezTo>
                    <a:pt x="10015" y="13155"/>
                    <a:pt x="9512" y="13101"/>
                    <a:pt x="9031" y="12969"/>
                  </a:cubicBezTo>
                  <a:cubicBezTo>
                    <a:pt x="8346" y="12779"/>
                    <a:pt x="7686" y="12511"/>
                    <a:pt x="7062" y="12171"/>
                  </a:cubicBezTo>
                  <a:cubicBezTo>
                    <a:pt x="5904" y="11545"/>
                    <a:pt x="4593" y="10658"/>
                    <a:pt x="3887" y="9519"/>
                  </a:cubicBezTo>
                  <a:cubicBezTo>
                    <a:pt x="3850" y="9458"/>
                    <a:pt x="3786" y="9428"/>
                    <a:pt x="3721" y="9428"/>
                  </a:cubicBezTo>
                  <a:cubicBezTo>
                    <a:pt x="3668" y="9428"/>
                    <a:pt x="3614" y="9449"/>
                    <a:pt x="3574" y="9491"/>
                  </a:cubicBezTo>
                  <a:cubicBezTo>
                    <a:pt x="3070" y="10024"/>
                    <a:pt x="3694" y="10695"/>
                    <a:pt x="4052" y="11124"/>
                  </a:cubicBezTo>
                  <a:cubicBezTo>
                    <a:pt x="4605" y="11787"/>
                    <a:pt x="5271" y="12348"/>
                    <a:pt x="5989" y="12824"/>
                  </a:cubicBezTo>
                  <a:cubicBezTo>
                    <a:pt x="7145" y="13589"/>
                    <a:pt x="8891" y="14407"/>
                    <a:pt x="10389" y="14407"/>
                  </a:cubicBezTo>
                  <a:cubicBezTo>
                    <a:pt x="10436" y="14407"/>
                    <a:pt x="10482" y="14406"/>
                    <a:pt x="10528" y="14404"/>
                  </a:cubicBezTo>
                  <a:cubicBezTo>
                    <a:pt x="10548" y="15034"/>
                    <a:pt x="10590" y="15660"/>
                    <a:pt x="10681" y="16269"/>
                  </a:cubicBezTo>
                  <a:cubicBezTo>
                    <a:pt x="9588" y="17134"/>
                    <a:pt x="8506" y="18012"/>
                    <a:pt x="7435" y="18903"/>
                  </a:cubicBezTo>
                  <a:cubicBezTo>
                    <a:pt x="5033" y="20903"/>
                    <a:pt x="2696" y="22977"/>
                    <a:pt x="426" y="25127"/>
                  </a:cubicBezTo>
                  <a:cubicBezTo>
                    <a:pt x="1" y="25532"/>
                    <a:pt x="423" y="26101"/>
                    <a:pt x="891" y="26101"/>
                  </a:cubicBezTo>
                  <a:cubicBezTo>
                    <a:pt x="1031" y="26101"/>
                    <a:pt x="1175" y="26050"/>
                    <a:pt x="1302" y="25929"/>
                  </a:cubicBezTo>
                  <a:cubicBezTo>
                    <a:pt x="4528" y="22844"/>
                    <a:pt x="7913" y="19942"/>
                    <a:pt x="11399" y="17167"/>
                  </a:cubicBezTo>
                  <a:cubicBezTo>
                    <a:pt x="12081" y="17838"/>
                    <a:pt x="12817" y="18454"/>
                    <a:pt x="13595" y="19009"/>
                  </a:cubicBezTo>
                  <a:cubicBezTo>
                    <a:pt x="12597" y="21848"/>
                    <a:pt x="12774" y="25943"/>
                    <a:pt x="14744" y="28260"/>
                  </a:cubicBezTo>
                  <a:cubicBezTo>
                    <a:pt x="14790" y="28314"/>
                    <a:pt x="14843" y="28337"/>
                    <a:pt x="14895" y="28337"/>
                  </a:cubicBezTo>
                  <a:cubicBezTo>
                    <a:pt x="15040" y="28337"/>
                    <a:pt x="15178" y="28160"/>
                    <a:pt x="15148" y="28007"/>
                  </a:cubicBezTo>
                  <a:cubicBezTo>
                    <a:pt x="14859" y="26525"/>
                    <a:pt x="14404" y="25091"/>
                    <a:pt x="14302" y="23571"/>
                  </a:cubicBezTo>
                  <a:cubicBezTo>
                    <a:pt x="14214" y="22237"/>
                    <a:pt x="14419" y="21015"/>
                    <a:pt x="14702" y="19748"/>
                  </a:cubicBezTo>
                  <a:cubicBezTo>
                    <a:pt x="15715" y="20378"/>
                    <a:pt x="16782" y="20923"/>
                    <a:pt x="17872" y="21384"/>
                  </a:cubicBezTo>
                  <a:cubicBezTo>
                    <a:pt x="19078" y="21897"/>
                    <a:pt x="20324" y="22318"/>
                    <a:pt x="21604" y="22607"/>
                  </a:cubicBezTo>
                  <a:cubicBezTo>
                    <a:pt x="22240" y="22749"/>
                    <a:pt x="22886" y="22852"/>
                    <a:pt x="23535" y="22913"/>
                  </a:cubicBezTo>
                  <a:cubicBezTo>
                    <a:pt x="23838" y="22942"/>
                    <a:pt x="24143" y="22992"/>
                    <a:pt x="24440" y="22992"/>
                  </a:cubicBezTo>
                  <a:cubicBezTo>
                    <a:pt x="24711" y="22992"/>
                    <a:pt x="24976" y="22951"/>
                    <a:pt x="25229" y="22817"/>
                  </a:cubicBezTo>
                  <a:cubicBezTo>
                    <a:pt x="25336" y="22760"/>
                    <a:pt x="25351" y="22586"/>
                    <a:pt x="25256" y="22512"/>
                  </a:cubicBezTo>
                  <a:cubicBezTo>
                    <a:pt x="24829" y="22172"/>
                    <a:pt x="24309" y="22153"/>
                    <a:pt x="23789" y="22041"/>
                  </a:cubicBezTo>
                  <a:cubicBezTo>
                    <a:pt x="23172" y="21908"/>
                    <a:pt x="22558" y="21755"/>
                    <a:pt x="21949" y="21595"/>
                  </a:cubicBezTo>
                  <a:cubicBezTo>
                    <a:pt x="20702" y="21268"/>
                    <a:pt x="19475" y="20853"/>
                    <a:pt x="18296" y="20330"/>
                  </a:cubicBezTo>
                  <a:cubicBezTo>
                    <a:pt x="16090" y="19354"/>
                    <a:pt x="14114" y="18014"/>
                    <a:pt x="12264" y="16484"/>
                  </a:cubicBezTo>
                  <a:cubicBezTo>
                    <a:pt x="15003" y="14331"/>
                    <a:pt x="17802" y="12253"/>
                    <a:pt x="20637" y="10224"/>
                  </a:cubicBezTo>
                  <a:cubicBezTo>
                    <a:pt x="20671" y="10231"/>
                    <a:pt x="20707" y="10236"/>
                    <a:pt x="20743" y="10238"/>
                  </a:cubicBezTo>
                  <a:cubicBezTo>
                    <a:pt x="22026" y="10282"/>
                    <a:pt x="23340" y="10334"/>
                    <a:pt x="24655" y="10334"/>
                  </a:cubicBezTo>
                  <a:cubicBezTo>
                    <a:pt x="26405" y="10334"/>
                    <a:pt x="28157" y="10241"/>
                    <a:pt x="29841" y="9914"/>
                  </a:cubicBezTo>
                  <a:cubicBezTo>
                    <a:pt x="30306" y="9824"/>
                    <a:pt x="30123" y="9178"/>
                    <a:pt x="29716" y="9151"/>
                  </a:cubicBezTo>
                  <a:cubicBezTo>
                    <a:pt x="29204" y="9116"/>
                    <a:pt x="28692" y="9104"/>
                    <a:pt x="28180" y="9104"/>
                  </a:cubicBezTo>
                  <a:cubicBezTo>
                    <a:pt x="27191" y="9104"/>
                    <a:pt x="26202" y="9148"/>
                    <a:pt x="25210" y="9156"/>
                  </a:cubicBezTo>
                  <a:cubicBezTo>
                    <a:pt x="24938" y="9158"/>
                    <a:pt x="24665" y="9160"/>
                    <a:pt x="24392" y="9160"/>
                  </a:cubicBezTo>
                  <a:cubicBezTo>
                    <a:pt x="23650" y="9160"/>
                    <a:pt x="22909" y="9151"/>
                    <a:pt x="22167" y="9134"/>
                  </a:cubicBezTo>
                  <a:cubicBezTo>
                    <a:pt x="23841" y="7950"/>
                    <a:pt x="25523" y="6779"/>
                    <a:pt x="27214" y="5621"/>
                  </a:cubicBezTo>
                  <a:cubicBezTo>
                    <a:pt x="28494" y="4742"/>
                    <a:pt x="29780" y="3871"/>
                    <a:pt x="31063" y="2997"/>
                  </a:cubicBezTo>
                  <a:cubicBezTo>
                    <a:pt x="31668" y="2586"/>
                    <a:pt x="32262" y="2161"/>
                    <a:pt x="32860" y="1740"/>
                  </a:cubicBezTo>
                  <a:cubicBezTo>
                    <a:pt x="33432" y="1339"/>
                    <a:pt x="34046" y="978"/>
                    <a:pt x="34406" y="365"/>
                  </a:cubicBezTo>
                  <a:cubicBezTo>
                    <a:pt x="34489" y="224"/>
                    <a:pt x="34376" y="1"/>
                    <a:pt x="34207" y="1"/>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567;p41">
              <a:extLst>
                <a:ext uri="{FF2B5EF4-FFF2-40B4-BE49-F238E27FC236}">
                  <a16:creationId xmlns:a16="http://schemas.microsoft.com/office/drawing/2014/main" id="{DFCD5EA8-9E82-4572-9882-63B5ED978A41}"/>
                </a:ext>
              </a:extLst>
            </p:cNvPr>
            <p:cNvSpPr/>
            <p:nvPr/>
          </p:nvSpPr>
          <p:spPr>
            <a:xfrm>
              <a:off x="3735325" y="397550"/>
              <a:ext cx="975425" cy="1022875"/>
            </a:xfrm>
            <a:custGeom>
              <a:avLst/>
              <a:gdLst/>
              <a:ahLst/>
              <a:cxnLst/>
              <a:rect l="l" t="t" r="r" b="b"/>
              <a:pathLst>
                <a:path w="39017" h="40915" extrusionOk="0">
                  <a:moveTo>
                    <a:pt x="15521" y="1"/>
                  </a:moveTo>
                  <a:cubicBezTo>
                    <a:pt x="15439" y="1"/>
                    <a:pt x="15357" y="3"/>
                    <a:pt x="15275" y="8"/>
                  </a:cubicBezTo>
                  <a:cubicBezTo>
                    <a:pt x="13670" y="110"/>
                    <a:pt x="12107" y="1720"/>
                    <a:pt x="12644" y="3236"/>
                  </a:cubicBezTo>
                  <a:cubicBezTo>
                    <a:pt x="12022" y="2696"/>
                    <a:pt x="11199" y="2422"/>
                    <a:pt x="10376" y="2422"/>
                  </a:cubicBezTo>
                  <a:cubicBezTo>
                    <a:pt x="9659" y="2422"/>
                    <a:pt x="8942" y="2631"/>
                    <a:pt x="8360" y="3054"/>
                  </a:cubicBezTo>
                  <a:cubicBezTo>
                    <a:pt x="7112" y="3961"/>
                    <a:pt x="6613" y="5766"/>
                    <a:pt x="7216" y="7187"/>
                  </a:cubicBezTo>
                  <a:cubicBezTo>
                    <a:pt x="6649" y="6887"/>
                    <a:pt x="6013" y="6745"/>
                    <a:pt x="5375" y="6745"/>
                  </a:cubicBezTo>
                  <a:cubicBezTo>
                    <a:pt x="4050" y="6745"/>
                    <a:pt x="2713" y="7357"/>
                    <a:pt x="1944" y="8444"/>
                  </a:cubicBezTo>
                  <a:cubicBezTo>
                    <a:pt x="804" y="10055"/>
                    <a:pt x="1060" y="12496"/>
                    <a:pt x="2509" y="13835"/>
                  </a:cubicBezTo>
                  <a:cubicBezTo>
                    <a:pt x="4111" y="15313"/>
                    <a:pt x="6947" y="15648"/>
                    <a:pt x="7549" y="17743"/>
                  </a:cubicBezTo>
                  <a:cubicBezTo>
                    <a:pt x="8143" y="19810"/>
                    <a:pt x="6020" y="21526"/>
                    <a:pt x="4383" y="22922"/>
                  </a:cubicBezTo>
                  <a:cubicBezTo>
                    <a:pt x="3052" y="24060"/>
                    <a:pt x="1894" y="25384"/>
                    <a:pt x="946" y="26856"/>
                  </a:cubicBezTo>
                  <a:cubicBezTo>
                    <a:pt x="487" y="27569"/>
                    <a:pt x="67" y="28352"/>
                    <a:pt x="43" y="29200"/>
                  </a:cubicBezTo>
                  <a:cubicBezTo>
                    <a:pt x="1" y="30733"/>
                    <a:pt x="1261" y="32009"/>
                    <a:pt x="2625" y="32711"/>
                  </a:cubicBezTo>
                  <a:cubicBezTo>
                    <a:pt x="3821" y="33326"/>
                    <a:pt x="5163" y="33627"/>
                    <a:pt x="6507" y="33627"/>
                  </a:cubicBezTo>
                  <a:cubicBezTo>
                    <a:pt x="7625" y="33627"/>
                    <a:pt x="8744" y="33419"/>
                    <a:pt x="9782" y="33009"/>
                  </a:cubicBezTo>
                  <a:lnTo>
                    <a:pt x="9782" y="33009"/>
                  </a:lnTo>
                  <a:cubicBezTo>
                    <a:pt x="9774" y="35467"/>
                    <a:pt x="10816" y="37936"/>
                    <a:pt x="12663" y="39568"/>
                  </a:cubicBezTo>
                  <a:cubicBezTo>
                    <a:pt x="13521" y="40326"/>
                    <a:pt x="14658" y="40914"/>
                    <a:pt x="15767" y="40914"/>
                  </a:cubicBezTo>
                  <a:cubicBezTo>
                    <a:pt x="16143" y="40914"/>
                    <a:pt x="16515" y="40847"/>
                    <a:pt x="16871" y="40696"/>
                  </a:cubicBezTo>
                  <a:cubicBezTo>
                    <a:pt x="17653" y="40365"/>
                    <a:pt x="18230" y="39690"/>
                    <a:pt x="18728" y="39002"/>
                  </a:cubicBezTo>
                  <a:cubicBezTo>
                    <a:pt x="19754" y="37584"/>
                    <a:pt x="20567" y="36023"/>
                    <a:pt x="21143" y="34370"/>
                  </a:cubicBezTo>
                  <a:cubicBezTo>
                    <a:pt x="21848" y="32338"/>
                    <a:pt x="22674" y="29736"/>
                    <a:pt x="24816" y="29538"/>
                  </a:cubicBezTo>
                  <a:cubicBezTo>
                    <a:pt x="24898" y="29530"/>
                    <a:pt x="24980" y="29526"/>
                    <a:pt x="25061" y="29526"/>
                  </a:cubicBezTo>
                  <a:cubicBezTo>
                    <a:pt x="27090" y="29526"/>
                    <a:pt x="28404" y="31893"/>
                    <a:pt x="30289" y="32811"/>
                  </a:cubicBezTo>
                  <a:cubicBezTo>
                    <a:pt x="30823" y="33071"/>
                    <a:pt x="31410" y="33194"/>
                    <a:pt x="32000" y="33194"/>
                  </a:cubicBezTo>
                  <a:cubicBezTo>
                    <a:pt x="33372" y="33194"/>
                    <a:pt x="34757" y="32530"/>
                    <a:pt x="35516" y="31377"/>
                  </a:cubicBezTo>
                  <a:cubicBezTo>
                    <a:pt x="36602" y="29730"/>
                    <a:pt x="36264" y="27299"/>
                    <a:pt x="34771" y="26009"/>
                  </a:cubicBezTo>
                  <a:lnTo>
                    <a:pt x="34771" y="26009"/>
                  </a:lnTo>
                  <a:cubicBezTo>
                    <a:pt x="34801" y="26010"/>
                    <a:pt x="34831" y="26011"/>
                    <a:pt x="34862" y="26011"/>
                  </a:cubicBezTo>
                  <a:cubicBezTo>
                    <a:pt x="36372" y="26011"/>
                    <a:pt x="37820" y="24904"/>
                    <a:pt x="38204" y="23441"/>
                  </a:cubicBezTo>
                  <a:cubicBezTo>
                    <a:pt x="38596" y="21949"/>
                    <a:pt x="37841" y="20234"/>
                    <a:pt x="36476" y="19516"/>
                  </a:cubicBezTo>
                  <a:cubicBezTo>
                    <a:pt x="38084" y="19465"/>
                    <a:pt x="39017" y="17424"/>
                    <a:pt x="38526" y="15891"/>
                  </a:cubicBezTo>
                  <a:cubicBezTo>
                    <a:pt x="38037" y="14359"/>
                    <a:pt x="36643" y="13313"/>
                    <a:pt x="35269" y="12475"/>
                  </a:cubicBezTo>
                  <a:cubicBezTo>
                    <a:pt x="32990" y="11086"/>
                    <a:pt x="29399" y="8815"/>
                    <a:pt x="26360" y="8741"/>
                  </a:cubicBezTo>
                  <a:cubicBezTo>
                    <a:pt x="25186" y="5936"/>
                    <a:pt x="21765" y="3419"/>
                    <a:pt x="19642" y="1800"/>
                  </a:cubicBezTo>
                  <a:cubicBezTo>
                    <a:pt x="18428" y="874"/>
                    <a:pt x="17032" y="1"/>
                    <a:pt x="15521" y="1"/>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568;p41">
              <a:extLst>
                <a:ext uri="{FF2B5EF4-FFF2-40B4-BE49-F238E27FC236}">
                  <a16:creationId xmlns:a16="http://schemas.microsoft.com/office/drawing/2014/main" id="{94FD6A5C-3BA3-44E3-9E84-4461C53B9169}"/>
                </a:ext>
              </a:extLst>
            </p:cNvPr>
            <p:cNvSpPr/>
            <p:nvPr/>
          </p:nvSpPr>
          <p:spPr>
            <a:xfrm>
              <a:off x="3878650" y="294900"/>
              <a:ext cx="765550" cy="906000"/>
            </a:xfrm>
            <a:custGeom>
              <a:avLst/>
              <a:gdLst/>
              <a:ahLst/>
              <a:cxnLst/>
              <a:rect l="l" t="t" r="r" b="b"/>
              <a:pathLst>
                <a:path w="30622" h="36240" extrusionOk="0">
                  <a:moveTo>
                    <a:pt x="26734" y="1"/>
                  </a:moveTo>
                  <a:cubicBezTo>
                    <a:pt x="26555" y="1"/>
                    <a:pt x="26381" y="92"/>
                    <a:pt x="26267" y="314"/>
                  </a:cubicBezTo>
                  <a:cubicBezTo>
                    <a:pt x="24062" y="4615"/>
                    <a:pt x="21720" y="8842"/>
                    <a:pt x="19242" y="12994"/>
                  </a:cubicBezTo>
                  <a:cubicBezTo>
                    <a:pt x="18335" y="11507"/>
                    <a:pt x="17192" y="10181"/>
                    <a:pt x="15855" y="9065"/>
                  </a:cubicBezTo>
                  <a:cubicBezTo>
                    <a:pt x="15070" y="8408"/>
                    <a:pt x="14214" y="7797"/>
                    <a:pt x="13295" y="7341"/>
                  </a:cubicBezTo>
                  <a:cubicBezTo>
                    <a:pt x="12305" y="6848"/>
                    <a:pt x="11337" y="6586"/>
                    <a:pt x="10264" y="6354"/>
                  </a:cubicBezTo>
                  <a:cubicBezTo>
                    <a:pt x="10245" y="6350"/>
                    <a:pt x="10227" y="6348"/>
                    <a:pt x="10210" y="6348"/>
                  </a:cubicBezTo>
                  <a:cubicBezTo>
                    <a:pt x="9998" y="6348"/>
                    <a:pt x="9908" y="6639"/>
                    <a:pt x="10133" y="6735"/>
                  </a:cubicBezTo>
                  <a:cubicBezTo>
                    <a:pt x="11876" y="7475"/>
                    <a:pt x="13642" y="8575"/>
                    <a:pt x="15093" y="9786"/>
                  </a:cubicBezTo>
                  <a:cubicBezTo>
                    <a:pt x="16514" y="10972"/>
                    <a:pt x="17708" y="12435"/>
                    <a:pt x="18607" y="14054"/>
                  </a:cubicBezTo>
                  <a:cubicBezTo>
                    <a:pt x="18281" y="14593"/>
                    <a:pt x="17952" y="15132"/>
                    <a:pt x="17621" y="15669"/>
                  </a:cubicBezTo>
                  <a:cubicBezTo>
                    <a:pt x="17167" y="15433"/>
                    <a:pt x="16581" y="15351"/>
                    <a:pt x="16118" y="15238"/>
                  </a:cubicBezTo>
                  <a:cubicBezTo>
                    <a:pt x="15411" y="15064"/>
                    <a:pt x="14696" y="14919"/>
                    <a:pt x="13977" y="14803"/>
                  </a:cubicBezTo>
                  <a:cubicBezTo>
                    <a:pt x="12714" y="14598"/>
                    <a:pt x="11437" y="14495"/>
                    <a:pt x="10158" y="14495"/>
                  </a:cubicBezTo>
                  <a:cubicBezTo>
                    <a:pt x="9991" y="14495"/>
                    <a:pt x="9823" y="14497"/>
                    <a:pt x="9656" y="14501"/>
                  </a:cubicBezTo>
                  <a:cubicBezTo>
                    <a:pt x="8224" y="14532"/>
                    <a:pt x="6804" y="14683"/>
                    <a:pt x="5399" y="14971"/>
                  </a:cubicBezTo>
                  <a:cubicBezTo>
                    <a:pt x="4708" y="15113"/>
                    <a:pt x="4020" y="15278"/>
                    <a:pt x="3347" y="15492"/>
                  </a:cubicBezTo>
                  <a:cubicBezTo>
                    <a:pt x="2704" y="15696"/>
                    <a:pt x="1947" y="15876"/>
                    <a:pt x="1452" y="16359"/>
                  </a:cubicBezTo>
                  <a:cubicBezTo>
                    <a:pt x="1286" y="16520"/>
                    <a:pt x="1365" y="16803"/>
                    <a:pt x="1605" y="16828"/>
                  </a:cubicBezTo>
                  <a:cubicBezTo>
                    <a:pt x="1678" y="16836"/>
                    <a:pt x="1751" y="16839"/>
                    <a:pt x="1825" y="16839"/>
                  </a:cubicBezTo>
                  <a:cubicBezTo>
                    <a:pt x="2401" y="16839"/>
                    <a:pt x="2981" y="16627"/>
                    <a:pt x="3539" y="16507"/>
                  </a:cubicBezTo>
                  <a:cubicBezTo>
                    <a:pt x="4193" y="16367"/>
                    <a:pt x="4847" y="16230"/>
                    <a:pt x="5510" y="16128"/>
                  </a:cubicBezTo>
                  <a:cubicBezTo>
                    <a:pt x="6865" y="15920"/>
                    <a:pt x="8235" y="15815"/>
                    <a:pt x="9606" y="15815"/>
                  </a:cubicBezTo>
                  <a:cubicBezTo>
                    <a:pt x="9627" y="15815"/>
                    <a:pt x="9648" y="15815"/>
                    <a:pt x="9669" y="15815"/>
                  </a:cubicBezTo>
                  <a:cubicBezTo>
                    <a:pt x="11008" y="15820"/>
                    <a:pt x="12350" y="15917"/>
                    <a:pt x="13672" y="16123"/>
                  </a:cubicBezTo>
                  <a:cubicBezTo>
                    <a:pt x="14381" y="16233"/>
                    <a:pt x="15083" y="16375"/>
                    <a:pt x="15779" y="16551"/>
                  </a:cubicBezTo>
                  <a:cubicBezTo>
                    <a:pt x="16112" y="16636"/>
                    <a:pt x="16488" y="16792"/>
                    <a:pt x="16862" y="16889"/>
                  </a:cubicBezTo>
                  <a:cubicBezTo>
                    <a:pt x="15395" y="19239"/>
                    <a:pt x="13886" y="21559"/>
                    <a:pt x="12332" y="23853"/>
                  </a:cubicBezTo>
                  <a:cubicBezTo>
                    <a:pt x="11487" y="23522"/>
                    <a:pt x="10611" y="23380"/>
                    <a:pt x="9730" y="23380"/>
                  </a:cubicBezTo>
                  <a:cubicBezTo>
                    <a:pt x="8450" y="23380"/>
                    <a:pt x="7160" y="23679"/>
                    <a:pt x="5944" y="24129"/>
                  </a:cubicBezTo>
                  <a:cubicBezTo>
                    <a:pt x="3725" y="24950"/>
                    <a:pt x="1375" y="26214"/>
                    <a:pt x="96" y="28281"/>
                  </a:cubicBezTo>
                  <a:cubicBezTo>
                    <a:pt x="0" y="28438"/>
                    <a:pt x="123" y="28598"/>
                    <a:pt x="271" y="28598"/>
                  </a:cubicBezTo>
                  <a:cubicBezTo>
                    <a:pt x="313" y="28598"/>
                    <a:pt x="357" y="28585"/>
                    <a:pt x="399" y="28555"/>
                  </a:cubicBezTo>
                  <a:cubicBezTo>
                    <a:pt x="2167" y="27262"/>
                    <a:pt x="4171" y="26271"/>
                    <a:pt x="6219" y="25501"/>
                  </a:cubicBezTo>
                  <a:cubicBezTo>
                    <a:pt x="7312" y="25090"/>
                    <a:pt x="8469" y="24821"/>
                    <a:pt x="9618" y="24821"/>
                  </a:cubicBezTo>
                  <a:cubicBezTo>
                    <a:pt x="10249" y="24821"/>
                    <a:pt x="10877" y="24902"/>
                    <a:pt x="11491" y="25085"/>
                  </a:cubicBezTo>
                  <a:cubicBezTo>
                    <a:pt x="10960" y="25857"/>
                    <a:pt x="10425" y="26626"/>
                    <a:pt x="9886" y="27392"/>
                  </a:cubicBezTo>
                  <a:cubicBezTo>
                    <a:pt x="9056" y="28569"/>
                    <a:pt x="8215" y="29736"/>
                    <a:pt x="7362" y="30895"/>
                  </a:cubicBezTo>
                  <a:cubicBezTo>
                    <a:pt x="6479" y="32097"/>
                    <a:pt x="5402" y="33306"/>
                    <a:pt x="4724" y="34635"/>
                  </a:cubicBezTo>
                  <a:cubicBezTo>
                    <a:pt x="4556" y="34963"/>
                    <a:pt x="4798" y="35372"/>
                    <a:pt x="5110" y="35372"/>
                  </a:cubicBezTo>
                  <a:cubicBezTo>
                    <a:pt x="5204" y="35372"/>
                    <a:pt x="5305" y="35335"/>
                    <a:pt x="5402" y="35248"/>
                  </a:cubicBezTo>
                  <a:cubicBezTo>
                    <a:pt x="6327" y="34421"/>
                    <a:pt x="7075" y="33306"/>
                    <a:pt x="7817" y="32316"/>
                  </a:cubicBezTo>
                  <a:cubicBezTo>
                    <a:pt x="8629" y="31234"/>
                    <a:pt x="9428" y="30144"/>
                    <a:pt x="10217" y="29045"/>
                  </a:cubicBezTo>
                  <a:cubicBezTo>
                    <a:pt x="10961" y="28009"/>
                    <a:pt x="11697" y="26967"/>
                    <a:pt x="12424" y="25920"/>
                  </a:cubicBezTo>
                  <a:cubicBezTo>
                    <a:pt x="12559" y="26312"/>
                    <a:pt x="12647" y="26720"/>
                    <a:pt x="12706" y="27130"/>
                  </a:cubicBezTo>
                  <a:cubicBezTo>
                    <a:pt x="12836" y="28036"/>
                    <a:pt x="12799" y="28950"/>
                    <a:pt x="12746" y="29862"/>
                  </a:cubicBezTo>
                  <a:cubicBezTo>
                    <a:pt x="12690" y="30841"/>
                    <a:pt x="12543" y="31805"/>
                    <a:pt x="12392" y="32772"/>
                  </a:cubicBezTo>
                  <a:cubicBezTo>
                    <a:pt x="12235" y="33775"/>
                    <a:pt x="12128" y="34915"/>
                    <a:pt x="11779" y="35867"/>
                  </a:cubicBezTo>
                  <a:cubicBezTo>
                    <a:pt x="11699" y="36087"/>
                    <a:pt x="11877" y="36239"/>
                    <a:pt x="12057" y="36239"/>
                  </a:cubicBezTo>
                  <a:cubicBezTo>
                    <a:pt x="12165" y="36239"/>
                    <a:pt x="12274" y="36184"/>
                    <a:pt x="12328" y="36055"/>
                  </a:cubicBezTo>
                  <a:cubicBezTo>
                    <a:pt x="12787" y="34950"/>
                    <a:pt x="13365" y="33970"/>
                    <a:pt x="13681" y="32796"/>
                  </a:cubicBezTo>
                  <a:cubicBezTo>
                    <a:pt x="13960" y="31765"/>
                    <a:pt x="14121" y="30675"/>
                    <a:pt x="14198" y="29610"/>
                  </a:cubicBezTo>
                  <a:cubicBezTo>
                    <a:pt x="14270" y="28632"/>
                    <a:pt x="14254" y="27624"/>
                    <a:pt x="14089" y="26656"/>
                  </a:cubicBezTo>
                  <a:cubicBezTo>
                    <a:pt x="13984" y="26037"/>
                    <a:pt x="13814" y="25111"/>
                    <a:pt x="13377" y="24534"/>
                  </a:cubicBezTo>
                  <a:cubicBezTo>
                    <a:pt x="13842" y="23853"/>
                    <a:pt x="14304" y="23169"/>
                    <a:pt x="14763" y="22483"/>
                  </a:cubicBezTo>
                  <a:cubicBezTo>
                    <a:pt x="15917" y="20750"/>
                    <a:pt x="17047" y="19002"/>
                    <a:pt x="18151" y="17236"/>
                  </a:cubicBezTo>
                  <a:cubicBezTo>
                    <a:pt x="19354" y="18067"/>
                    <a:pt x="20137" y="19358"/>
                    <a:pt x="20820" y="20629"/>
                  </a:cubicBezTo>
                  <a:cubicBezTo>
                    <a:pt x="21463" y="21825"/>
                    <a:pt x="21994" y="23089"/>
                    <a:pt x="22379" y="24390"/>
                  </a:cubicBezTo>
                  <a:cubicBezTo>
                    <a:pt x="22749" y="25652"/>
                    <a:pt x="23011" y="26943"/>
                    <a:pt x="23160" y="28250"/>
                  </a:cubicBezTo>
                  <a:cubicBezTo>
                    <a:pt x="23314" y="29599"/>
                    <a:pt x="23259" y="30991"/>
                    <a:pt x="23525" y="32318"/>
                  </a:cubicBezTo>
                  <a:cubicBezTo>
                    <a:pt x="23552" y="32455"/>
                    <a:pt x="23659" y="32522"/>
                    <a:pt x="23768" y="32522"/>
                  </a:cubicBezTo>
                  <a:cubicBezTo>
                    <a:pt x="23870" y="32522"/>
                    <a:pt x="23974" y="32465"/>
                    <a:pt x="24020" y="32354"/>
                  </a:cubicBezTo>
                  <a:cubicBezTo>
                    <a:pt x="24590" y="31012"/>
                    <a:pt x="24548" y="29444"/>
                    <a:pt x="24433" y="28009"/>
                  </a:cubicBezTo>
                  <a:cubicBezTo>
                    <a:pt x="24315" y="26522"/>
                    <a:pt x="24017" y="25064"/>
                    <a:pt x="23566" y="23643"/>
                  </a:cubicBezTo>
                  <a:cubicBezTo>
                    <a:pt x="23118" y="22233"/>
                    <a:pt x="22542" y="20873"/>
                    <a:pt x="21813" y="19585"/>
                  </a:cubicBezTo>
                  <a:cubicBezTo>
                    <a:pt x="21059" y="18252"/>
                    <a:pt x="20200" y="16892"/>
                    <a:pt x="18833" y="16140"/>
                  </a:cubicBezTo>
                  <a:cubicBezTo>
                    <a:pt x="19090" y="15723"/>
                    <a:pt x="19346" y="15306"/>
                    <a:pt x="19601" y="14886"/>
                  </a:cubicBezTo>
                  <a:cubicBezTo>
                    <a:pt x="21440" y="15315"/>
                    <a:pt x="23219" y="15813"/>
                    <a:pt x="24924" y="16674"/>
                  </a:cubicBezTo>
                  <a:cubicBezTo>
                    <a:pt x="25839" y="17135"/>
                    <a:pt x="26721" y="17675"/>
                    <a:pt x="27563" y="18259"/>
                  </a:cubicBezTo>
                  <a:cubicBezTo>
                    <a:pt x="28405" y="18841"/>
                    <a:pt x="29322" y="19433"/>
                    <a:pt x="30096" y="20098"/>
                  </a:cubicBezTo>
                  <a:cubicBezTo>
                    <a:pt x="30144" y="20140"/>
                    <a:pt x="30196" y="20157"/>
                    <a:pt x="30246" y="20157"/>
                  </a:cubicBezTo>
                  <a:cubicBezTo>
                    <a:pt x="30445" y="20157"/>
                    <a:pt x="30622" y="19877"/>
                    <a:pt x="30462" y="19693"/>
                  </a:cubicBezTo>
                  <a:cubicBezTo>
                    <a:pt x="30104" y="19277"/>
                    <a:pt x="29813" y="18838"/>
                    <a:pt x="29410" y="18457"/>
                  </a:cubicBezTo>
                  <a:cubicBezTo>
                    <a:pt x="29039" y="18105"/>
                    <a:pt x="28656" y="17767"/>
                    <a:pt x="28252" y="17455"/>
                  </a:cubicBezTo>
                  <a:cubicBezTo>
                    <a:pt x="27355" y="16762"/>
                    <a:pt x="26394" y="16173"/>
                    <a:pt x="25385" y="15659"/>
                  </a:cubicBezTo>
                  <a:cubicBezTo>
                    <a:pt x="23785" y="14844"/>
                    <a:pt x="22025" y="14158"/>
                    <a:pt x="20232" y="13844"/>
                  </a:cubicBezTo>
                  <a:cubicBezTo>
                    <a:pt x="21195" y="12240"/>
                    <a:pt x="22139" y="10626"/>
                    <a:pt x="23063" y="9001"/>
                  </a:cubicBezTo>
                  <a:cubicBezTo>
                    <a:pt x="24548" y="6383"/>
                    <a:pt x="25980" y="3736"/>
                    <a:pt x="27359" y="1060"/>
                  </a:cubicBezTo>
                  <a:cubicBezTo>
                    <a:pt x="27631" y="532"/>
                    <a:pt x="27167" y="1"/>
                    <a:pt x="26734" y="1"/>
                  </a:cubicBezTo>
                  <a:close/>
                </a:path>
              </a:pathLst>
            </a:custGeom>
            <a:solidFill>
              <a:srgbClr val="E25B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569;p41">
              <a:extLst>
                <a:ext uri="{FF2B5EF4-FFF2-40B4-BE49-F238E27FC236}">
                  <a16:creationId xmlns:a16="http://schemas.microsoft.com/office/drawing/2014/main" id="{F8DB7B2A-EF8D-4E4F-95D7-EDFD4B6A40D9}"/>
                </a:ext>
              </a:extLst>
            </p:cNvPr>
            <p:cNvSpPr/>
            <p:nvPr/>
          </p:nvSpPr>
          <p:spPr>
            <a:xfrm>
              <a:off x="2349450" y="516125"/>
              <a:ext cx="823775" cy="864550"/>
            </a:xfrm>
            <a:custGeom>
              <a:avLst/>
              <a:gdLst/>
              <a:ahLst/>
              <a:cxnLst/>
              <a:rect l="l" t="t" r="r" b="b"/>
              <a:pathLst>
                <a:path w="32951" h="34582" extrusionOk="0">
                  <a:moveTo>
                    <a:pt x="15630" y="1"/>
                  </a:moveTo>
                  <a:cubicBezTo>
                    <a:pt x="8337" y="1"/>
                    <a:pt x="834" y="4327"/>
                    <a:pt x="281" y="12082"/>
                  </a:cubicBezTo>
                  <a:cubicBezTo>
                    <a:pt x="0" y="16019"/>
                    <a:pt x="1556" y="19911"/>
                    <a:pt x="3831" y="23138"/>
                  </a:cubicBezTo>
                  <a:cubicBezTo>
                    <a:pt x="8663" y="29991"/>
                    <a:pt x="16960" y="34240"/>
                    <a:pt x="25334" y="34240"/>
                  </a:cubicBezTo>
                  <a:cubicBezTo>
                    <a:pt x="25767" y="34240"/>
                    <a:pt x="26201" y="34229"/>
                    <a:pt x="26634" y="34206"/>
                  </a:cubicBezTo>
                  <a:cubicBezTo>
                    <a:pt x="27238" y="34174"/>
                    <a:pt x="27855" y="34124"/>
                    <a:pt x="28465" y="34124"/>
                  </a:cubicBezTo>
                  <a:cubicBezTo>
                    <a:pt x="29299" y="34124"/>
                    <a:pt x="30118" y="34218"/>
                    <a:pt x="30861" y="34582"/>
                  </a:cubicBezTo>
                  <a:cubicBezTo>
                    <a:pt x="30440" y="32691"/>
                    <a:pt x="30551" y="30719"/>
                    <a:pt x="30840" y="28803"/>
                  </a:cubicBezTo>
                  <a:cubicBezTo>
                    <a:pt x="31192" y="26463"/>
                    <a:pt x="31803" y="24166"/>
                    <a:pt x="32093" y="21819"/>
                  </a:cubicBezTo>
                  <a:cubicBezTo>
                    <a:pt x="32951" y="14841"/>
                    <a:pt x="30582" y="7235"/>
                    <a:pt x="25012" y="2946"/>
                  </a:cubicBezTo>
                  <a:cubicBezTo>
                    <a:pt x="22423" y="952"/>
                    <a:pt x="19050" y="1"/>
                    <a:pt x="15630" y="1"/>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570;p41">
              <a:extLst>
                <a:ext uri="{FF2B5EF4-FFF2-40B4-BE49-F238E27FC236}">
                  <a16:creationId xmlns:a16="http://schemas.microsoft.com/office/drawing/2014/main" id="{F4262933-6455-479A-8EED-2854A7E6914D}"/>
                </a:ext>
              </a:extLst>
            </p:cNvPr>
            <p:cNvSpPr/>
            <p:nvPr/>
          </p:nvSpPr>
          <p:spPr>
            <a:xfrm>
              <a:off x="2296625" y="308975"/>
              <a:ext cx="777925" cy="1008975"/>
            </a:xfrm>
            <a:custGeom>
              <a:avLst/>
              <a:gdLst/>
              <a:ahLst/>
              <a:cxnLst/>
              <a:rect l="l" t="t" r="r" b="b"/>
              <a:pathLst>
                <a:path w="31117" h="40359" extrusionOk="0">
                  <a:moveTo>
                    <a:pt x="675" y="0"/>
                  </a:moveTo>
                  <a:cubicBezTo>
                    <a:pt x="258" y="0"/>
                    <a:pt x="0" y="651"/>
                    <a:pt x="306" y="1020"/>
                  </a:cubicBezTo>
                  <a:cubicBezTo>
                    <a:pt x="1343" y="2268"/>
                    <a:pt x="2648" y="3335"/>
                    <a:pt x="3784" y="4497"/>
                  </a:cubicBezTo>
                  <a:cubicBezTo>
                    <a:pt x="4868" y="5606"/>
                    <a:pt x="5928" y="6736"/>
                    <a:pt x="6963" y="7891"/>
                  </a:cubicBezTo>
                  <a:cubicBezTo>
                    <a:pt x="9114" y="10284"/>
                    <a:pt x="11166" y="12766"/>
                    <a:pt x="13135" y="15311"/>
                  </a:cubicBezTo>
                  <a:cubicBezTo>
                    <a:pt x="17055" y="20376"/>
                    <a:pt x="20672" y="25667"/>
                    <a:pt x="24163" y="31035"/>
                  </a:cubicBezTo>
                  <a:cubicBezTo>
                    <a:pt x="26143" y="34077"/>
                    <a:pt x="28026" y="37217"/>
                    <a:pt x="30154" y="40158"/>
                  </a:cubicBezTo>
                  <a:cubicBezTo>
                    <a:pt x="30257" y="40299"/>
                    <a:pt x="30395" y="40359"/>
                    <a:pt x="30529" y="40359"/>
                  </a:cubicBezTo>
                  <a:cubicBezTo>
                    <a:pt x="30833" y="40359"/>
                    <a:pt x="31116" y="40050"/>
                    <a:pt x="30922" y="39695"/>
                  </a:cubicBezTo>
                  <a:cubicBezTo>
                    <a:pt x="29358" y="36814"/>
                    <a:pt x="27538" y="34039"/>
                    <a:pt x="25767" y="31282"/>
                  </a:cubicBezTo>
                  <a:cubicBezTo>
                    <a:pt x="24034" y="28585"/>
                    <a:pt x="22272" y="25906"/>
                    <a:pt x="20460" y="23262"/>
                  </a:cubicBezTo>
                  <a:cubicBezTo>
                    <a:pt x="16791" y="17912"/>
                    <a:pt x="12899" y="12709"/>
                    <a:pt x="8609" y="7840"/>
                  </a:cubicBezTo>
                  <a:cubicBezTo>
                    <a:pt x="7413" y="6483"/>
                    <a:pt x="6186" y="5155"/>
                    <a:pt x="4927" y="3855"/>
                  </a:cubicBezTo>
                  <a:cubicBezTo>
                    <a:pt x="3681" y="2571"/>
                    <a:pt x="2430" y="1147"/>
                    <a:pt x="971" y="106"/>
                  </a:cubicBezTo>
                  <a:cubicBezTo>
                    <a:pt x="867" y="32"/>
                    <a:pt x="767" y="0"/>
                    <a:pt x="675" y="0"/>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571;p41">
              <a:extLst>
                <a:ext uri="{FF2B5EF4-FFF2-40B4-BE49-F238E27FC236}">
                  <a16:creationId xmlns:a16="http://schemas.microsoft.com/office/drawing/2014/main" id="{E8E46980-D9CE-4493-9105-6DD0BD93A033}"/>
                </a:ext>
              </a:extLst>
            </p:cNvPr>
            <p:cNvSpPr/>
            <p:nvPr/>
          </p:nvSpPr>
          <p:spPr>
            <a:xfrm>
              <a:off x="2435750" y="1995125"/>
              <a:ext cx="266050" cy="236400"/>
            </a:xfrm>
            <a:custGeom>
              <a:avLst/>
              <a:gdLst/>
              <a:ahLst/>
              <a:cxnLst/>
              <a:rect l="l" t="t" r="r" b="b"/>
              <a:pathLst>
                <a:path w="10642" h="9456" extrusionOk="0">
                  <a:moveTo>
                    <a:pt x="4274" y="0"/>
                  </a:moveTo>
                  <a:cubicBezTo>
                    <a:pt x="2187" y="0"/>
                    <a:pt x="1470" y="1810"/>
                    <a:pt x="784" y="3865"/>
                  </a:cubicBezTo>
                  <a:cubicBezTo>
                    <a:pt x="509" y="4695"/>
                    <a:pt x="168" y="5516"/>
                    <a:pt x="84" y="6387"/>
                  </a:cubicBezTo>
                  <a:cubicBezTo>
                    <a:pt x="0" y="7257"/>
                    <a:pt x="219" y="8213"/>
                    <a:pt x="889" y="8775"/>
                  </a:cubicBezTo>
                  <a:cubicBezTo>
                    <a:pt x="1246" y="9074"/>
                    <a:pt x="1694" y="9211"/>
                    <a:pt x="2152" y="9211"/>
                  </a:cubicBezTo>
                  <a:cubicBezTo>
                    <a:pt x="2911" y="9211"/>
                    <a:pt x="3697" y="8836"/>
                    <a:pt x="4135" y="8201"/>
                  </a:cubicBezTo>
                  <a:cubicBezTo>
                    <a:pt x="4387" y="8977"/>
                    <a:pt x="5211" y="9456"/>
                    <a:pt x="6022" y="9456"/>
                  </a:cubicBezTo>
                  <a:cubicBezTo>
                    <a:pt x="6319" y="9456"/>
                    <a:pt x="6615" y="9392"/>
                    <a:pt x="6880" y="9255"/>
                  </a:cubicBezTo>
                  <a:cubicBezTo>
                    <a:pt x="7870" y="8743"/>
                    <a:pt x="8297" y="7415"/>
                    <a:pt x="7894" y="6376"/>
                  </a:cubicBezTo>
                  <a:lnTo>
                    <a:pt x="7894" y="6376"/>
                  </a:lnTo>
                  <a:cubicBezTo>
                    <a:pt x="8141" y="6553"/>
                    <a:pt x="8439" y="6635"/>
                    <a:pt x="8741" y="6635"/>
                  </a:cubicBezTo>
                  <a:cubicBezTo>
                    <a:pt x="9132" y="6635"/>
                    <a:pt x="9530" y="6498"/>
                    <a:pt x="9835" y="6252"/>
                  </a:cubicBezTo>
                  <a:cubicBezTo>
                    <a:pt x="10377" y="5814"/>
                    <a:pt x="10641" y="5095"/>
                    <a:pt x="10641" y="4399"/>
                  </a:cubicBezTo>
                  <a:cubicBezTo>
                    <a:pt x="10638" y="1464"/>
                    <a:pt x="7324" y="457"/>
                    <a:pt x="4987" y="63"/>
                  </a:cubicBezTo>
                  <a:cubicBezTo>
                    <a:pt x="4733" y="21"/>
                    <a:pt x="4496" y="0"/>
                    <a:pt x="4274" y="0"/>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572;p41">
              <a:extLst>
                <a:ext uri="{FF2B5EF4-FFF2-40B4-BE49-F238E27FC236}">
                  <a16:creationId xmlns:a16="http://schemas.microsoft.com/office/drawing/2014/main" id="{CF2A8084-1F12-4A53-9EF2-2A61F6511368}"/>
                </a:ext>
              </a:extLst>
            </p:cNvPr>
            <p:cNvSpPr/>
            <p:nvPr/>
          </p:nvSpPr>
          <p:spPr>
            <a:xfrm>
              <a:off x="2089075" y="1869025"/>
              <a:ext cx="289800" cy="243100"/>
            </a:xfrm>
            <a:custGeom>
              <a:avLst/>
              <a:gdLst/>
              <a:ahLst/>
              <a:cxnLst/>
              <a:rect l="l" t="t" r="r" b="b"/>
              <a:pathLst>
                <a:path w="11592" h="9724" extrusionOk="0">
                  <a:moveTo>
                    <a:pt x="5025" y="1"/>
                  </a:moveTo>
                  <a:cubicBezTo>
                    <a:pt x="3381" y="1"/>
                    <a:pt x="2425" y="1476"/>
                    <a:pt x="1456" y="3147"/>
                  </a:cubicBezTo>
                  <a:cubicBezTo>
                    <a:pt x="1017" y="3903"/>
                    <a:pt x="518" y="4638"/>
                    <a:pt x="259" y="5473"/>
                  </a:cubicBezTo>
                  <a:cubicBezTo>
                    <a:pt x="1" y="6309"/>
                    <a:pt x="21" y="7289"/>
                    <a:pt x="564" y="7976"/>
                  </a:cubicBezTo>
                  <a:cubicBezTo>
                    <a:pt x="955" y="8470"/>
                    <a:pt x="1572" y="8707"/>
                    <a:pt x="2202" y="8707"/>
                  </a:cubicBezTo>
                  <a:cubicBezTo>
                    <a:pt x="2806" y="8707"/>
                    <a:pt x="3421" y="8489"/>
                    <a:pt x="3859" y="8071"/>
                  </a:cubicBezTo>
                  <a:cubicBezTo>
                    <a:pt x="3963" y="9017"/>
                    <a:pt x="4910" y="9723"/>
                    <a:pt x="5852" y="9723"/>
                  </a:cubicBezTo>
                  <a:cubicBezTo>
                    <a:pt x="6014" y="9723"/>
                    <a:pt x="6176" y="9703"/>
                    <a:pt x="6334" y="9658"/>
                  </a:cubicBezTo>
                  <a:cubicBezTo>
                    <a:pt x="7407" y="9358"/>
                    <a:pt x="8093" y="8143"/>
                    <a:pt x="7909" y="7044"/>
                  </a:cubicBezTo>
                  <a:lnTo>
                    <a:pt x="7909" y="7044"/>
                  </a:lnTo>
                  <a:cubicBezTo>
                    <a:pt x="8195" y="7354"/>
                    <a:pt x="8614" y="7505"/>
                    <a:pt x="9037" y="7505"/>
                  </a:cubicBezTo>
                  <a:cubicBezTo>
                    <a:pt x="9313" y="7505"/>
                    <a:pt x="9591" y="7441"/>
                    <a:pt x="9835" y="7315"/>
                  </a:cubicBezTo>
                  <a:cubicBezTo>
                    <a:pt x="10454" y="6996"/>
                    <a:pt x="10860" y="6346"/>
                    <a:pt x="11000" y="5664"/>
                  </a:cubicBezTo>
                  <a:cubicBezTo>
                    <a:pt x="11592" y="2791"/>
                    <a:pt x="8551" y="1133"/>
                    <a:pt x="6341" y="274"/>
                  </a:cubicBezTo>
                  <a:cubicBezTo>
                    <a:pt x="5856" y="86"/>
                    <a:pt x="5421" y="1"/>
                    <a:pt x="5025" y="1"/>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573;p41">
              <a:extLst>
                <a:ext uri="{FF2B5EF4-FFF2-40B4-BE49-F238E27FC236}">
                  <a16:creationId xmlns:a16="http://schemas.microsoft.com/office/drawing/2014/main" id="{CD9153FA-E2DA-4FA9-946D-6B0087EDEB3C}"/>
                </a:ext>
              </a:extLst>
            </p:cNvPr>
            <p:cNvSpPr/>
            <p:nvPr/>
          </p:nvSpPr>
          <p:spPr>
            <a:xfrm>
              <a:off x="2533475" y="1649950"/>
              <a:ext cx="262350" cy="270650"/>
            </a:xfrm>
            <a:custGeom>
              <a:avLst/>
              <a:gdLst/>
              <a:ahLst/>
              <a:cxnLst/>
              <a:rect l="l" t="t" r="r" b="b"/>
              <a:pathLst>
                <a:path w="10494" h="10826" extrusionOk="0">
                  <a:moveTo>
                    <a:pt x="5292" y="0"/>
                  </a:moveTo>
                  <a:cubicBezTo>
                    <a:pt x="2668" y="0"/>
                    <a:pt x="1382" y="2971"/>
                    <a:pt x="752" y="5133"/>
                  </a:cubicBezTo>
                  <a:cubicBezTo>
                    <a:pt x="1" y="7711"/>
                    <a:pt x="1868" y="8733"/>
                    <a:pt x="4036" y="9752"/>
                  </a:cubicBezTo>
                  <a:cubicBezTo>
                    <a:pt x="4827" y="10123"/>
                    <a:pt x="5603" y="10557"/>
                    <a:pt x="6457" y="10743"/>
                  </a:cubicBezTo>
                  <a:cubicBezTo>
                    <a:pt x="6703" y="10797"/>
                    <a:pt x="6960" y="10826"/>
                    <a:pt x="7216" y="10826"/>
                  </a:cubicBezTo>
                  <a:cubicBezTo>
                    <a:pt x="7846" y="10826"/>
                    <a:pt x="8471" y="10649"/>
                    <a:pt x="8924" y="10222"/>
                  </a:cubicBezTo>
                  <a:cubicBezTo>
                    <a:pt x="9824" y="9375"/>
                    <a:pt x="9661" y="7750"/>
                    <a:pt x="8734" y="6932"/>
                  </a:cubicBezTo>
                  <a:cubicBezTo>
                    <a:pt x="9827" y="6715"/>
                    <a:pt x="10494" y="5373"/>
                    <a:pt x="10101" y="4329"/>
                  </a:cubicBezTo>
                  <a:cubicBezTo>
                    <a:pt x="9775" y="3463"/>
                    <a:pt x="8843" y="2916"/>
                    <a:pt x="7918" y="2916"/>
                  </a:cubicBezTo>
                  <a:cubicBezTo>
                    <a:pt x="7730" y="2916"/>
                    <a:pt x="7543" y="2938"/>
                    <a:pt x="7361" y="2985"/>
                  </a:cubicBezTo>
                  <a:cubicBezTo>
                    <a:pt x="7830" y="2471"/>
                    <a:pt x="7837" y="1632"/>
                    <a:pt x="7465" y="1043"/>
                  </a:cubicBezTo>
                  <a:cubicBezTo>
                    <a:pt x="7094" y="454"/>
                    <a:pt x="6411" y="107"/>
                    <a:pt x="5719" y="26"/>
                  </a:cubicBezTo>
                  <a:cubicBezTo>
                    <a:pt x="5573" y="9"/>
                    <a:pt x="5430" y="0"/>
                    <a:pt x="5292" y="0"/>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574;p41">
              <a:extLst>
                <a:ext uri="{FF2B5EF4-FFF2-40B4-BE49-F238E27FC236}">
                  <a16:creationId xmlns:a16="http://schemas.microsoft.com/office/drawing/2014/main" id="{55B54FA6-5655-4175-8898-BD871892C0E8}"/>
                </a:ext>
              </a:extLst>
            </p:cNvPr>
            <p:cNvSpPr/>
            <p:nvPr/>
          </p:nvSpPr>
          <p:spPr>
            <a:xfrm>
              <a:off x="1787775" y="1551125"/>
              <a:ext cx="298050" cy="232350"/>
            </a:xfrm>
            <a:custGeom>
              <a:avLst/>
              <a:gdLst/>
              <a:ahLst/>
              <a:cxnLst/>
              <a:rect l="l" t="t" r="r" b="b"/>
              <a:pathLst>
                <a:path w="11922" h="9294" extrusionOk="0">
                  <a:moveTo>
                    <a:pt x="6779" y="0"/>
                  </a:moveTo>
                  <a:cubicBezTo>
                    <a:pt x="5825" y="0"/>
                    <a:pt x="4768" y="400"/>
                    <a:pt x="3661" y="857"/>
                  </a:cubicBezTo>
                  <a:cubicBezTo>
                    <a:pt x="2853" y="1190"/>
                    <a:pt x="2009" y="1469"/>
                    <a:pt x="1296" y="1974"/>
                  </a:cubicBezTo>
                  <a:cubicBezTo>
                    <a:pt x="583" y="2480"/>
                    <a:pt x="1" y="3272"/>
                    <a:pt x="15" y="4146"/>
                  </a:cubicBezTo>
                  <a:cubicBezTo>
                    <a:pt x="32" y="5307"/>
                    <a:pt x="1187" y="6239"/>
                    <a:pt x="2345" y="6239"/>
                  </a:cubicBezTo>
                  <a:cubicBezTo>
                    <a:pt x="2421" y="6239"/>
                    <a:pt x="2496" y="6235"/>
                    <a:pt x="2572" y="6227"/>
                  </a:cubicBezTo>
                  <a:lnTo>
                    <a:pt x="2572" y="6227"/>
                  </a:lnTo>
                  <a:cubicBezTo>
                    <a:pt x="1995" y="7180"/>
                    <a:pt x="2536" y="8578"/>
                    <a:pt x="3569" y="8992"/>
                  </a:cubicBezTo>
                  <a:cubicBezTo>
                    <a:pt x="3808" y="9087"/>
                    <a:pt x="4059" y="9132"/>
                    <a:pt x="4311" y="9132"/>
                  </a:cubicBezTo>
                  <a:cubicBezTo>
                    <a:pt x="5155" y="9132"/>
                    <a:pt x="6009" y="8633"/>
                    <a:pt x="6411" y="7876"/>
                  </a:cubicBezTo>
                  <a:cubicBezTo>
                    <a:pt x="6473" y="8570"/>
                    <a:pt x="7089" y="9140"/>
                    <a:pt x="7774" y="9264"/>
                  </a:cubicBezTo>
                  <a:cubicBezTo>
                    <a:pt x="7886" y="9284"/>
                    <a:pt x="8000" y="9294"/>
                    <a:pt x="8113" y="9294"/>
                  </a:cubicBezTo>
                  <a:cubicBezTo>
                    <a:pt x="8690" y="9294"/>
                    <a:pt x="9263" y="9043"/>
                    <a:pt x="9704" y="8662"/>
                  </a:cubicBezTo>
                  <a:cubicBezTo>
                    <a:pt x="11922" y="6741"/>
                    <a:pt x="10518" y="3576"/>
                    <a:pt x="9286" y="1550"/>
                  </a:cubicBezTo>
                  <a:cubicBezTo>
                    <a:pt x="8588" y="402"/>
                    <a:pt x="7735" y="0"/>
                    <a:pt x="6779" y="0"/>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575;p41">
              <a:extLst>
                <a:ext uri="{FF2B5EF4-FFF2-40B4-BE49-F238E27FC236}">
                  <a16:creationId xmlns:a16="http://schemas.microsoft.com/office/drawing/2014/main" id="{A614E66F-1DD5-45F7-9FCF-E6E6B7B15F9B}"/>
                </a:ext>
              </a:extLst>
            </p:cNvPr>
            <p:cNvSpPr/>
            <p:nvPr/>
          </p:nvSpPr>
          <p:spPr>
            <a:xfrm>
              <a:off x="2700475" y="1880925"/>
              <a:ext cx="266075" cy="279350"/>
            </a:xfrm>
            <a:custGeom>
              <a:avLst/>
              <a:gdLst/>
              <a:ahLst/>
              <a:cxnLst/>
              <a:rect l="l" t="t" r="r" b="b"/>
              <a:pathLst>
                <a:path w="10643" h="11174" extrusionOk="0">
                  <a:moveTo>
                    <a:pt x="6793" y="0"/>
                  </a:moveTo>
                  <a:cubicBezTo>
                    <a:pt x="4961" y="0"/>
                    <a:pt x="3138" y="1479"/>
                    <a:pt x="1898" y="2719"/>
                  </a:cubicBezTo>
                  <a:cubicBezTo>
                    <a:pt x="0" y="4617"/>
                    <a:pt x="1145" y="6411"/>
                    <a:pt x="2558" y="8347"/>
                  </a:cubicBezTo>
                  <a:cubicBezTo>
                    <a:pt x="3074" y="9054"/>
                    <a:pt x="3546" y="9807"/>
                    <a:pt x="4206" y="10381"/>
                  </a:cubicBezTo>
                  <a:cubicBezTo>
                    <a:pt x="4735" y="10840"/>
                    <a:pt x="5423" y="11173"/>
                    <a:pt x="6112" y="11173"/>
                  </a:cubicBezTo>
                  <a:cubicBezTo>
                    <a:pt x="6281" y="11173"/>
                    <a:pt x="6451" y="11153"/>
                    <a:pt x="6618" y="11109"/>
                  </a:cubicBezTo>
                  <a:cubicBezTo>
                    <a:pt x="7817" y="10799"/>
                    <a:pt x="8455" y="9296"/>
                    <a:pt x="8035" y="8132"/>
                  </a:cubicBezTo>
                  <a:lnTo>
                    <a:pt x="8035" y="8132"/>
                  </a:lnTo>
                  <a:cubicBezTo>
                    <a:pt x="8193" y="8183"/>
                    <a:pt x="8356" y="8206"/>
                    <a:pt x="8518" y="8206"/>
                  </a:cubicBezTo>
                  <a:cubicBezTo>
                    <a:pt x="9441" y="8206"/>
                    <a:pt x="10350" y="7446"/>
                    <a:pt x="10484" y="6508"/>
                  </a:cubicBezTo>
                  <a:cubicBezTo>
                    <a:pt x="10642" y="5405"/>
                    <a:pt x="9807" y="4286"/>
                    <a:pt x="8727" y="4012"/>
                  </a:cubicBezTo>
                  <a:cubicBezTo>
                    <a:pt x="9386" y="3787"/>
                    <a:pt x="9794" y="3054"/>
                    <a:pt x="9751" y="2359"/>
                  </a:cubicBezTo>
                  <a:cubicBezTo>
                    <a:pt x="9710" y="1664"/>
                    <a:pt x="9277" y="1030"/>
                    <a:pt x="8710" y="627"/>
                  </a:cubicBezTo>
                  <a:cubicBezTo>
                    <a:pt x="8087" y="184"/>
                    <a:pt x="7439" y="0"/>
                    <a:pt x="6793" y="0"/>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576;p41">
              <a:extLst>
                <a:ext uri="{FF2B5EF4-FFF2-40B4-BE49-F238E27FC236}">
                  <a16:creationId xmlns:a16="http://schemas.microsoft.com/office/drawing/2014/main" id="{53721EFA-2398-44D5-9062-E2859BAF234B}"/>
                </a:ext>
              </a:extLst>
            </p:cNvPr>
            <p:cNvSpPr/>
            <p:nvPr/>
          </p:nvSpPr>
          <p:spPr>
            <a:xfrm>
              <a:off x="1878725" y="1301775"/>
              <a:ext cx="1006350" cy="840500"/>
            </a:xfrm>
            <a:custGeom>
              <a:avLst/>
              <a:gdLst/>
              <a:ahLst/>
              <a:cxnLst/>
              <a:rect l="l" t="t" r="r" b="b"/>
              <a:pathLst>
                <a:path w="40254" h="33620" extrusionOk="0">
                  <a:moveTo>
                    <a:pt x="610" y="0"/>
                  </a:moveTo>
                  <a:cubicBezTo>
                    <a:pt x="315" y="0"/>
                    <a:pt x="1" y="351"/>
                    <a:pt x="196" y="656"/>
                  </a:cubicBezTo>
                  <a:cubicBezTo>
                    <a:pt x="1712" y="3021"/>
                    <a:pt x="3504" y="5250"/>
                    <a:pt x="5364" y="7372"/>
                  </a:cubicBezTo>
                  <a:cubicBezTo>
                    <a:pt x="4311" y="8720"/>
                    <a:pt x="3424" y="10197"/>
                    <a:pt x="2689" y="11741"/>
                  </a:cubicBezTo>
                  <a:cubicBezTo>
                    <a:pt x="2342" y="12477"/>
                    <a:pt x="2041" y="13234"/>
                    <a:pt x="1787" y="14007"/>
                  </a:cubicBezTo>
                  <a:cubicBezTo>
                    <a:pt x="1534" y="14777"/>
                    <a:pt x="1242" y="15668"/>
                    <a:pt x="1282" y="16487"/>
                  </a:cubicBezTo>
                  <a:cubicBezTo>
                    <a:pt x="1285" y="16543"/>
                    <a:pt x="1331" y="16579"/>
                    <a:pt x="1377" y="16579"/>
                  </a:cubicBezTo>
                  <a:cubicBezTo>
                    <a:pt x="1405" y="16579"/>
                    <a:pt x="1434" y="16566"/>
                    <a:pt x="1453" y="16535"/>
                  </a:cubicBezTo>
                  <a:cubicBezTo>
                    <a:pt x="1869" y="15873"/>
                    <a:pt x="2097" y="15067"/>
                    <a:pt x="2396" y="14346"/>
                  </a:cubicBezTo>
                  <a:cubicBezTo>
                    <a:pt x="2725" y="13553"/>
                    <a:pt x="3074" y="12773"/>
                    <a:pt x="3455" y="12003"/>
                  </a:cubicBezTo>
                  <a:cubicBezTo>
                    <a:pt x="4153" y="10594"/>
                    <a:pt x="4994" y="9272"/>
                    <a:pt x="5926" y="8009"/>
                  </a:cubicBezTo>
                  <a:cubicBezTo>
                    <a:pt x="6043" y="8140"/>
                    <a:pt x="6160" y="8272"/>
                    <a:pt x="6277" y="8404"/>
                  </a:cubicBezTo>
                  <a:cubicBezTo>
                    <a:pt x="8467" y="10841"/>
                    <a:pt x="10810" y="13135"/>
                    <a:pt x="13292" y="15272"/>
                  </a:cubicBezTo>
                  <a:cubicBezTo>
                    <a:pt x="13833" y="15737"/>
                    <a:pt x="14378" y="16194"/>
                    <a:pt x="14931" y="16644"/>
                  </a:cubicBezTo>
                  <a:cubicBezTo>
                    <a:pt x="14082" y="18578"/>
                    <a:pt x="13638" y="20789"/>
                    <a:pt x="13447" y="22872"/>
                  </a:cubicBezTo>
                  <a:cubicBezTo>
                    <a:pt x="13345" y="23988"/>
                    <a:pt x="13313" y="25118"/>
                    <a:pt x="13382" y="26237"/>
                  </a:cubicBezTo>
                  <a:cubicBezTo>
                    <a:pt x="13414" y="26764"/>
                    <a:pt x="13470" y="27293"/>
                    <a:pt x="13548" y="27815"/>
                  </a:cubicBezTo>
                  <a:cubicBezTo>
                    <a:pt x="13628" y="28344"/>
                    <a:pt x="13703" y="28970"/>
                    <a:pt x="13964" y="29443"/>
                  </a:cubicBezTo>
                  <a:cubicBezTo>
                    <a:pt x="13994" y="29497"/>
                    <a:pt x="14057" y="29525"/>
                    <a:pt x="14118" y="29525"/>
                  </a:cubicBezTo>
                  <a:cubicBezTo>
                    <a:pt x="14190" y="29525"/>
                    <a:pt x="14259" y="29487"/>
                    <a:pt x="14272" y="29406"/>
                  </a:cubicBezTo>
                  <a:cubicBezTo>
                    <a:pt x="14345" y="28912"/>
                    <a:pt x="14251" y="28380"/>
                    <a:pt x="14220" y="27884"/>
                  </a:cubicBezTo>
                  <a:cubicBezTo>
                    <a:pt x="14186" y="27336"/>
                    <a:pt x="14154" y="26791"/>
                    <a:pt x="14141" y="26242"/>
                  </a:cubicBezTo>
                  <a:cubicBezTo>
                    <a:pt x="14117" y="25167"/>
                    <a:pt x="14147" y="24096"/>
                    <a:pt x="14262" y="23026"/>
                  </a:cubicBezTo>
                  <a:cubicBezTo>
                    <a:pt x="14375" y="21945"/>
                    <a:pt x="14561" y="20873"/>
                    <a:pt x="14820" y="19816"/>
                  </a:cubicBezTo>
                  <a:cubicBezTo>
                    <a:pt x="15039" y="18927"/>
                    <a:pt x="15345" y="18078"/>
                    <a:pt x="15643" y="17218"/>
                  </a:cubicBezTo>
                  <a:cubicBezTo>
                    <a:pt x="18679" y="19634"/>
                    <a:pt x="21893" y="21823"/>
                    <a:pt x="25259" y="23746"/>
                  </a:cubicBezTo>
                  <a:cubicBezTo>
                    <a:pt x="25090" y="25482"/>
                    <a:pt x="25237" y="27238"/>
                    <a:pt x="25713" y="28917"/>
                  </a:cubicBezTo>
                  <a:cubicBezTo>
                    <a:pt x="26182" y="30567"/>
                    <a:pt x="26947" y="32372"/>
                    <a:pt x="28209" y="33575"/>
                  </a:cubicBezTo>
                  <a:cubicBezTo>
                    <a:pt x="28242" y="33606"/>
                    <a:pt x="28279" y="33619"/>
                    <a:pt x="28314" y="33619"/>
                  </a:cubicBezTo>
                  <a:cubicBezTo>
                    <a:pt x="28415" y="33619"/>
                    <a:pt x="28504" y="33512"/>
                    <a:pt x="28449" y="33397"/>
                  </a:cubicBezTo>
                  <a:cubicBezTo>
                    <a:pt x="28082" y="32640"/>
                    <a:pt x="27643" y="31924"/>
                    <a:pt x="27306" y="31151"/>
                  </a:cubicBezTo>
                  <a:cubicBezTo>
                    <a:pt x="26956" y="30344"/>
                    <a:pt x="26656" y="29515"/>
                    <a:pt x="26441" y="28661"/>
                  </a:cubicBezTo>
                  <a:cubicBezTo>
                    <a:pt x="26073" y="27199"/>
                    <a:pt x="25937" y="25689"/>
                    <a:pt x="26039" y="24185"/>
                  </a:cubicBezTo>
                  <a:lnTo>
                    <a:pt x="26039" y="24185"/>
                  </a:lnTo>
                  <a:cubicBezTo>
                    <a:pt x="27235" y="24850"/>
                    <a:pt x="28450" y="25479"/>
                    <a:pt x="29683" y="26076"/>
                  </a:cubicBezTo>
                  <a:cubicBezTo>
                    <a:pt x="32897" y="27631"/>
                    <a:pt x="36326" y="29179"/>
                    <a:pt x="39958" y="29179"/>
                  </a:cubicBezTo>
                  <a:cubicBezTo>
                    <a:pt x="39973" y="29179"/>
                    <a:pt x="39988" y="29179"/>
                    <a:pt x="40004" y="29179"/>
                  </a:cubicBezTo>
                  <a:cubicBezTo>
                    <a:pt x="40194" y="29179"/>
                    <a:pt x="40253" y="28870"/>
                    <a:pt x="40051" y="28834"/>
                  </a:cubicBezTo>
                  <a:cubicBezTo>
                    <a:pt x="36883" y="28284"/>
                    <a:pt x="33870" y="27162"/>
                    <a:pt x="30979" y="25779"/>
                  </a:cubicBezTo>
                  <a:cubicBezTo>
                    <a:pt x="29066" y="24864"/>
                    <a:pt x="27193" y="23870"/>
                    <a:pt x="25359" y="22794"/>
                  </a:cubicBezTo>
                  <a:cubicBezTo>
                    <a:pt x="25902" y="22487"/>
                    <a:pt x="26394" y="22057"/>
                    <a:pt x="26932" y="21740"/>
                  </a:cubicBezTo>
                  <a:cubicBezTo>
                    <a:pt x="27565" y="21366"/>
                    <a:pt x="28227" y="21038"/>
                    <a:pt x="28903" y="20749"/>
                  </a:cubicBezTo>
                  <a:cubicBezTo>
                    <a:pt x="29573" y="20462"/>
                    <a:pt x="30262" y="20226"/>
                    <a:pt x="30967" y="20041"/>
                  </a:cubicBezTo>
                  <a:cubicBezTo>
                    <a:pt x="31311" y="19949"/>
                    <a:pt x="31659" y="19873"/>
                    <a:pt x="32005" y="19795"/>
                  </a:cubicBezTo>
                  <a:cubicBezTo>
                    <a:pt x="32381" y="19708"/>
                    <a:pt x="32726" y="19585"/>
                    <a:pt x="33093" y="19478"/>
                  </a:cubicBezTo>
                  <a:cubicBezTo>
                    <a:pt x="33257" y="19430"/>
                    <a:pt x="33222" y="19204"/>
                    <a:pt x="33058" y="19191"/>
                  </a:cubicBezTo>
                  <a:cubicBezTo>
                    <a:pt x="32810" y="19170"/>
                    <a:pt x="32583" y="19150"/>
                    <a:pt x="32350" y="19150"/>
                  </a:cubicBezTo>
                  <a:cubicBezTo>
                    <a:pt x="32214" y="19150"/>
                    <a:pt x="32076" y="19156"/>
                    <a:pt x="31930" y="19174"/>
                  </a:cubicBezTo>
                  <a:cubicBezTo>
                    <a:pt x="31573" y="19217"/>
                    <a:pt x="31219" y="19280"/>
                    <a:pt x="30868" y="19361"/>
                  </a:cubicBezTo>
                  <a:cubicBezTo>
                    <a:pt x="30104" y="19532"/>
                    <a:pt x="29354" y="19762"/>
                    <a:pt x="28624" y="20046"/>
                  </a:cubicBezTo>
                  <a:cubicBezTo>
                    <a:pt x="27929" y="20316"/>
                    <a:pt x="27257" y="20641"/>
                    <a:pt x="26612" y="21015"/>
                  </a:cubicBezTo>
                  <a:cubicBezTo>
                    <a:pt x="25984" y="21379"/>
                    <a:pt x="25210" y="21788"/>
                    <a:pt x="24742" y="22354"/>
                  </a:cubicBezTo>
                  <a:cubicBezTo>
                    <a:pt x="24728" y="22372"/>
                    <a:pt x="24716" y="22390"/>
                    <a:pt x="24704" y="22409"/>
                  </a:cubicBezTo>
                  <a:cubicBezTo>
                    <a:pt x="23978" y="21975"/>
                    <a:pt x="23260" y="21531"/>
                    <a:pt x="22548" y="21074"/>
                  </a:cubicBezTo>
                  <a:cubicBezTo>
                    <a:pt x="19462" y="19095"/>
                    <a:pt x="16522" y="16896"/>
                    <a:pt x="13752" y="14494"/>
                  </a:cubicBezTo>
                  <a:cubicBezTo>
                    <a:pt x="14329" y="14239"/>
                    <a:pt x="14871" y="13823"/>
                    <a:pt x="15413" y="13504"/>
                  </a:cubicBezTo>
                  <a:cubicBezTo>
                    <a:pt x="15949" y="13188"/>
                    <a:pt x="16488" y="12880"/>
                    <a:pt x="17031" y="12578"/>
                  </a:cubicBezTo>
                  <a:cubicBezTo>
                    <a:pt x="18142" y="11960"/>
                    <a:pt x="19265" y="11359"/>
                    <a:pt x="20422" y="10830"/>
                  </a:cubicBezTo>
                  <a:cubicBezTo>
                    <a:pt x="21531" y="10322"/>
                    <a:pt x="22683" y="9894"/>
                    <a:pt x="23874" y="9622"/>
                  </a:cubicBezTo>
                  <a:cubicBezTo>
                    <a:pt x="24478" y="9483"/>
                    <a:pt x="25086" y="9403"/>
                    <a:pt x="25703" y="9351"/>
                  </a:cubicBezTo>
                  <a:cubicBezTo>
                    <a:pt x="26259" y="9303"/>
                    <a:pt x="26903" y="9359"/>
                    <a:pt x="27436" y="9189"/>
                  </a:cubicBezTo>
                  <a:cubicBezTo>
                    <a:pt x="27535" y="9158"/>
                    <a:pt x="27576" y="9007"/>
                    <a:pt x="27470" y="8953"/>
                  </a:cubicBezTo>
                  <a:cubicBezTo>
                    <a:pt x="27042" y="8734"/>
                    <a:pt x="26482" y="8715"/>
                    <a:pt x="25988" y="8715"/>
                  </a:cubicBezTo>
                  <a:cubicBezTo>
                    <a:pt x="25919" y="8715"/>
                    <a:pt x="25851" y="8715"/>
                    <a:pt x="25784" y="8715"/>
                  </a:cubicBezTo>
                  <a:cubicBezTo>
                    <a:pt x="25168" y="8719"/>
                    <a:pt x="24541" y="8798"/>
                    <a:pt x="23934" y="8906"/>
                  </a:cubicBezTo>
                  <a:cubicBezTo>
                    <a:pt x="22692" y="9127"/>
                    <a:pt x="21504" y="9554"/>
                    <a:pt x="20353" y="10061"/>
                  </a:cubicBezTo>
                  <a:cubicBezTo>
                    <a:pt x="19209" y="10565"/>
                    <a:pt x="18100" y="11148"/>
                    <a:pt x="17004" y="11747"/>
                  </a:cubicBezTo>
                  <a:cubicBezTo>
                    <a:pt x="16567" y="10358"/>
                    <a:pt x="16298" y="8915"/>
                    <a:pt x="16218" y="7462"/>
                  </a:cubicBezTo>
                  <a:cubicBezTo>
                    <a:pt x="16178" y="6712"/>
                    <a:pt x="16196" y="5966"/>
                    <a:pt x="16241" y="5218"/>
                  </a:cubicBezTo>
                  <a:cubicBezTo>
                    <a:pt x="16264" y="4832"/>
                    <a:pt x="16305" y="4451"/>
                    <a:pt x="16341" y="4066"/>
                  </a:cubicBezTo>
                  <a:cubicBezTo>
                    <a:pt x="16376" y="3685"/>
                    <a:pt x="16354" y="3305"/>
                    <a:pt x="16398" y="2927"/>
                  </a:cubicBezTo>
                  <a:cubicBezTo>
                    <a:pt x="16412" y="2802"/>
                    <a:pt x="16317" y="2738"/>
                    <a:pt x="16216" y="2738"/>
                  </a:cubicBezTo>
                  <a:cubicBezTo>
                    <a:pt x="16131" y="2738"/>
                    <a:pt x="16043" y="2783"/>
                    <a:pt x="16012" y="2874"/>
                  </a:cubicBezTo>
                  <a:cubicBezTo>
                    <a:pt x="15888" y="3247"/>
                    <a:pt x="15729" y="3582"/>
                    <a:pt x="15644" y="3971"/>
                  </a:cubicBezTo>
                  <a:cubicBezTo>
                    <a:pt x="15560" y="4354"/>
                    <a:pt x="15513" y="4749"/>
                    <a:pt x="15467" y="5139"/>
                  </a:cubicBezTo>
                  <a:cubicBezTo>
                    <a:pt x="15375" y="5929"/>
                    <a:pt x="15369" y="6734"/>
                    <a:pt x="15407" y="7528"/>
                  </a:cubicBezTo>
                  <a:cubicBezTo>
                    <a:pt x="15483" y="9100"/>
                    <a:pt x="15780" y="10654"/>
                    <a:pt x="16289" y="12143"/>
                  </a:cubicBezTo>
                  <a:cubicBezTo>
                    <a:pt x="15875" y="12375"/>
                    <a:pt x="15462" y="12612"/>
                    <a:pt x="15052" y="12850"/>
                  </a:cubicBezTo>
                  <a:cubicBezTo>
                    <a:pt x="14456" y="13200"/>
                    <a:pt x="13767" y="13521"/>
                    <a:pt x="13254" y="13982"/>
                  </a:cubicBezTo>
                  <a:cubicBezTo>
                    <a:pt x="13240" y="13995"/>
                    <a:pt x="13228" y="14008"/>
                    <a:pt x="13216" y="14024"/>
                  </a:cubicBezTo>
                  <a:cubicBezTo>
                    <a:pt x="11303" y="12333"/>
                    <a:pt x="9477" y="10550"/>
                    <a:pt x="7738" y="8675"/>
                  </a:cubicBezTo>
                  <a:cubicBezTo>
                    <a:pt x="6497" y="7336"/>
                    <a:pt x="5306" y="5953"/>
                    <a:pt x="4164" y="4528"/>
                  </a:cubicBezTo>
                  <a:cubicBezTo>
                    <a:pt x="3022" y="3101"/>
                    <a:pt x="1974" y="1612"/>
                    <a:pt x="888" y="145"/>
                  </a:cubicBezTo>
                  <a:cubicBezTo>
                    <a:pt x="812" y="43"/>
                    <a:pt x="712" y="0"/>
                    <a:pt x="610" y="0"/>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577;p41">
              <a:extLst>
                <a:ext uri="{FF2B5EF4-FFF2-40B4-BE49-F238E27FC236}">
                  <a16:creationId xmlns:a16="http://schemas.microsoft.com/office/drawing/2014/main" id="{BA4345D6-8BB8-4F1D-AB6E-F05C79515E5B}"/>
                </a:ext>
              </a:extLst>
            </p:cNvPr>
            <p:cNvSpPr/>
            <p:nvPr/>
          </p:nvSpPr>
          <p:spPr>
            <a:xfrm>
              <a:off x="2043725" y="617500"/>
              <a:ext cx="699550" cy="1079800"/>
            </a:xfrm>
            <a:custGeom>
              <a:avLst/>
              <a:gdLst/>
              <a:ahLst/>
              <a:cxnLst/>
              <a:rect l="l" t="t" r="r" b="b"/>
              <a:pathLst>
                <a:path w="27982" h="43192" extrusionOk="0">
                  <a:moveTo>
                    <a:pt x="5170" y="1"/>
                  </a:moveTo>
                  <a:cubicBezTo>
                    <a:pt x="4932" y="1"/>
                    <a:pt x="4708" y="30"/>
                    <a:pt x="4501" y="91"/>
                  </a:cubicBezTo>
                  <a:cubicBezTo>
                    <a:pt x="1505" y="981"/>
                    <a:pt x="659" y="7016"/>
                    <a:pt x="490" y="9495"/>
                  </a:cubicBezTo>
                  <a:cubicBezTo>
                    <a:pt x="1" y="16650"/>
                    <a:pt x="1696" y="23805"/>
                    <a:pt x="4213" y="30520"/>
                  </a:cubicBezTo>
                  <a:cubicBezTo>
                    <a:pt x="5375" y="33624"/>
                    <a:pt x="6753" y="36719"/>
                    <a:pt x="8976" y="39176"/>
                  </a:cubicBezTo>
                  <a:cubicBezTo>
                    <a:pt x="11073" y="41495"/>
                    <a:pt x="14046" y="43192"/>
                    <a:pt x="17153" y="43192"/>
                  </a:cubicBezTo>
                  <a:cubicBezTo>
                    <a:pt x="17337" y="43192"/>
                    <a:pt x="17523" y="43186"/>
                    <a:pt x="17708" y="43173"/>
                  </a:cubicBezTo>
                  <a:cubicBezTo>
                    <a:pt x="21763" y="42905"/>
                    <a:pt x="25203" y="39658"/>
                    <a:pt x="26592" y="35839"/>
                  </a:cubicBezTo>
                  <a:cubicBezTo>
                    <a:pt x="27981" y="32021"/>
                    <a:pt x="27616" y="27765"/>
                    <a:pt x="26555" y="23843"/>
                  </a:cubicBezTo>
                  <a:cubicBezTo>
                    <a:pt x="24573" y="16511"/>
                    <a:pt x="20103" y="9922"/>
                    <a:pt x="14178" y="5195"/>
                  </a:cubicBezTo>
                  <a:cubicBezTo>
                    <a:pt x="12432" y="3803"/>
                    <a:pt x="7902" y="1"/>
                    <a:pt x="5170" y="1"/>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578;p41">
              <a:extLst>
                <a:ext uri="{FF2B5EF4-FFF2-40B4-BE49-F238E27FC236}">
                  <a16:creationId xmlns:a16="http://schemas.microsoft.com/office/drawing/2014/main" id="{79D9D62A-AC5B-46FD-8577-58F11E26F9D6}"/>
                </a:ext>
              </a:extLst>
            </p:cNvPr>
            <p:cNvSpPr/>
            <p:nvPr/>
          </p:nvSpPr>
          <p:spPr>
            <a:xfrm>
              <a:off x="2040900" y="330975"/>
              <a:ext cx="497300" cy="1281900"/>
            </a:xfrm>
            <a:custGeom>
              <a:avLst/>
              <a:gdLst/>
              <a:ahLst/>
              <a:cxnLst/>
              <a:rect l="l" t="t" r="r" b="b"/>
              <a:pathLst>
                <a:path w="19892" h="51276" extrusionOk="0">
                  <a:moveTo>
                    <a:pt x="774" y="0"/>
                  </a:moveTo>
                  <a:cubicBezTo>
                    <a:pt x="374" y="0"/>
                    <a:pt x="1" y="263"/>
                    <a:pt x="89" y="765"/>
                  </a:cubicBezTo>
                  <a:cubicBezTo>
                    <a:pt x="1299" y="7674"/>
                    <a:pt x="4692" y="13801"/>
                    <a:pt x="7827" y="19982"/>
                  </a:cubicBezTo>
                  <a:cubicBezTo>
                    <a:pt x="11009" y="26255"/>
                    <a:pt x="13653" y="32805"/>
                    <a:pt x="15784" y="39506"/>
                  </a:cubicBezTo>
                  <a:cubicBezTo>
                    <a:pt x="16989" y="43292"/>
                    <a:pt x="17968" y="47136"/>
                    <a:pt x="18958" y="50981"/>
                  </a:cubicBezTo>
                  <a:cubicBezTo>
                    <a:pt x="19011" y="51185"/>
                    <a:pt x="19190" y="51276"/>
                    <a:pt x="19373" y="51276"/>
                  </a:cubicBezTo>
                  <a:cubicBezTo>
                    <a:pt x="19628" y="51276"/>
                    <a:pt x="19892" y="51100"/>
                    <a:pt x="19839" y="50808"/>
                  </a:cubicBezTo>
                  <a:cubicBezTo>
                    <a:pt x="18589" y="43979"/>
                    <a:pt x="16460" y="37259"/>
                    <a:pt x="13982" y="30785"/>
                  </a:cubicBezTo>
                  <a:cubicBezTo>
                    <a:pt x="11476" y="24242"/>
                    <a:pt x="8243" y="18070"/>
                    <a:pt x="5313" y="11720"/>
                  </a:cubicBezTo>
                  <a:cubicBezTo>
                    <a:pt x="3684" y="8189"/>
                    <a:pt x="2264" y="4521"/>
                    <a:pt x="1603" y="674"/>
                  </a:cubicBezTo>
                  <a:cubicBezTo>
                    <a:pt x="1525" y="219"/>
                    <a:pt x="1138" y="0"/>
                    <a:pt x="774" y="0"/>
                  </a:cubicBezTo>
                  <a:close/>
                </a:path>
              </a:pathLst>
            </a:custGeom>
            <a:solidFill>
              <a:srgbClr val="F58A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Horizontal Scroll 1">
            <a:extLst>
              <a:ext uri="{FF2B5EF4-FFF2-40B4-BE49-F238E27FC236}">
                <a16:creationId xmlns:a16="http://schemas.microsoft.com/office/drawing/2014/main" id="{CFB8D65B-3A8C-4BC3-94A2-74AEC81E30A1}"/>
              </a:ext>
            </a:extLst>
          </p:cNvPr>
          <p:cNvSpPr/>
          <p:nvPr/>
        </p:nvSpPr>
        <p:spPr>
          <a:xfrm>
            <a:off x="1467191" y="404954"/>
            <a:ext cx="8915400" cy="6019800"/>
          </a:xfrm>
          <a:prstGeom prst="horizontalScroll">
            <a:avLst/>
          </a:prstGeom>
          <a:solidFill>
            <a:srgbClr val="FFFF99"/>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Xem</a:t>
            </a:r>
            <a:r>
              <a:rPr kumimoji="0" lang="en-US" sz="40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lại</a:t>
            </a:r>
            <a:r>
              <a:rPr kumimoji="0" lang="en-US" sz="40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bài</a:t>
            </a:r>
            <a:r>
              <a:rPr kumimoji="0" lang="en-US" sz="40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học</a:t>
            </a:r>
            <a:endParaRPr kumimoji="0" lang="en-US" sz="40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Làm</a:t>
            </a:r>
            <a:r>
              <a:rPr kumimoji="0" lang="en-US" sz="36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bài</a:t>
            </a:r>
            <a:r>
              <a:rPr kumimoji="0" lang="en-US" sz="36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1, 2</a:t>
            </a:r>
            <a:r>
              <a:rPr kumimoji="0" lang="en-US" sz="36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3</a:t>
            </a:r>
            <a:r>
              <a:rPr kumimoji="0" lang="en-US" sz="3600" b="1"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 4, 5, 6 vào </a:t>
            </a:r>
            <a:r>
              <a:rPr kumimoji="0" lang="en-US" sz="3600" b="1"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vở</a:t>
            </a:r>
            <a:r>
              <a:rPr kumimoji="0" lang="en-US" sz="36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CEHT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Làm</a:t>
            </a:r>
            <a:r>
              <a:rPr kumimoji="0" lang="en-US" sz="36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bài</a:t>
            </a:r>
            <a:r>
              <a:rPr kumimoji="0" lang="en-US" sz="36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1 </a:t>
            </a:r>
            <a:r>
              <a:rPr kumimoji="0" lang="en-US" sz="3600" b="1"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vào</a:t>
            </a:r>
            <a:r>
              <a:rPr kumimoji="0" lang="en-US" sz="36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vở</a:t>
            </a:r>
            <a:r>
              <a:rPr kumimoji="0" lang="en-US" sz="36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CEHTV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Chuẩn</a:t>
            </a:r>
            <a:r>
              <a:rPr kumimoji="0" lang="en-US" sz="36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bị</a:t>
            </a:r>
            <a:r>
              <a:rPr kumimoji="0" lang="en-US" sz="36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các</a:t>
            </a:r>
            <a:r>
              <a:rPr kumimoji="0" lang="en-US" sz="36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bài</a:t>
            </a:r>
            <a:r>
              <a:rPr kumimoji="0" lang="en-US" sz="36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tập</a:t>
            </a:r>
            <a:r>
              <a:rPr kumimoji="0" lang="en-US" sz="36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tiếp</a:t>
            </a:r>
            <a:r>
              <a:rPr kumimoji="0" lang="en-US" sz="36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theo</a:t>
            </a:r>
            <a:r>
              <a:rPr kumimoji="0" lang="en-US" sz="36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 tuần 14)</a:t>
            </a:r>
            <a:endPar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31747" name="Cloud Callout 5">
            <a:extLst>
              <a:ext uri="{FF2B5EF4-FFF2-40B4-BE49-F238E27FC236}">
                <a16:creationId xmlns:a16="http://schemas.microsoft.com/office/drawing/2014/main" id="{35DBAE7F-CB95-4EC1-B4A5-3CCC7735927B}"/>
              </a:ext>
            </a:extLst>
          </p:cNvPr>
          <p:cNvSpPr>
            <a:spLocks noChangeArrowheads="1"/>
          </p:cNvSpPr>
          <p:nvPr/>
        </p:nvSpPr>
        <p:spPr bwMode="auto">
          <a:xfrm>
            <a:off x="990600" y="0"/>
            <a:ext cx="5105400" cy="993775"/>
          </a:xfrm>
          <a:prstGeom prst="cloudCallout">
            <a:avLst>
              <a:gd name="adj1" fmla="val -20398"/>
              <a:gd name="adj2" fmla="val 66134"/>
            </a:avLst>
          </a:prstGeom>
          <a:solidFill>
            <a:srgbClr val="FFFF00"/>
          </a:solidFill>
          <a:ln w="25400" algn="ctr">
            <a:solidFill>
              <a:srgbClr val="82B6A0"/>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Dặn dò</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0032">
            <a:extLst>
              <a:ext uri="{FF2B5EF4-FFF2-40B4-BE49-F238E27FC236}">
                <a16:creationId xmlns:a16="http://schemas.microsoft.com/office/drawing/2014/main" id="{6AFD4F06-A217-4D1C-843E-418DB3BB1C5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5410200"/>
            <a:ext cx="76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5" descr="0032">
            <a:extLst>
              <a:ext uri="{FF2B5EF4-FFF2-40B4-BE49-F238E27FC236}">
                <a16:creationId xmlns:a16="http://schemas.microsoft.com/office/drawing/2014/main" id="{3D9208C7-B127-4FBA-A780-2655BC5293C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410200"/>
            <a:ext cx="76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6" descr="0032">
            <a:extLst>
              <a:ext uri="{FF2B5EF4-FFF2-40B4-BE49-F238E27FC236}">
                <a16:creationId xmlns:a16="http://schemas.microsoft.com/office/drawing/2014/main" id="{6F3601F7-D604-4571-8F87-B9CDDC43901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5410200"/>
            <a:ext cx="76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3" descr="0032">
            <a:extLst>
              <a:ext uri="{FF2B5EF4-FFF2-40B4-BE49-F238E27FC236}">
                <a16:creationId xmlns:a16="http://schemas.microsoft.com/office/drawing/2014/main" id="{E2186E6A-121D-4703-9392-67BC844CC5B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410200"/>
            <a:ext cx="76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4" descr="0032">
            <a:extLst>
              <a:ext uri="{FF2B5EF4-FFF2-40B4-BE49-F238E27FC236}">
                <a16:creationId xmlns:a16="http://schemas.microsoft.com/office/drawing/2014/main" id="{299AA11D-849B-4F0C-A051-1906C83D7BA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410200"/>
            <a:ext cx="76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7" name="Picture 15" descr="103">
            <a:extLst>
              <a:ext uri="{FF2B5EF4-FFF2-40B4-BE49-F238E27FC236}">
                <a16:creationId xmlns:a16="http://schemas.microsoft.com/office/drawing/2014/main" id="{B2FD9D51-E3A7-4D84-8BFA-93D0F66E90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5715000"/>
            <a:ext cx="150495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6" descr="103">
            <a:extLst>
              <a:ext uri="{FF2B5EF4-FFF2-40B4-BE49-F238E27FC236}">
                <a16:creationId xmlns:a16="http://schemas.microsoft.com/office/drawing/2014/main" id="{EAD31FC2-5CDD-4C27-A1AF-38099E992D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638800"/>
            <a:ext cx="150495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17" descr="103">
            <a:extLst>
              <a:ext uri="{FF2B5EF4-FFF2-40B4-BE49-F238E27FC236}">
                <a16:creationId xmlns:a16="http://schemas.microsoft.com/office/drawing/2014/main" id="{0B6C7D3D-CA09-4AD7-B804-9C0BB9BCDF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9200" y="5715000"/>
            <a:ext cx="150495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8" descr="103">
            <a:extLst>
              <a:ext uri="{FF2B5EF4-FFF2-40B4-BE49-F238E27FC236}">
                <a16:creationId xmlns:a16="http://schemas.microsoft.com/office/drawing/2014/main" id="{0C445087-30C4-4057-B294-4DFDAF767E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638800"/>
            <a:ext cx="150495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41" name="Mua xuan tren thanh pho Ho Chi Minh.wma">
            <a:hlinkClick r:id="" action="ppaction://media"/>
            <a:extLst>
              <a:ext uri="{FF2B5EF4-FFF2-40B4-BE49-F238E27FC236}">
                <a16:creationId xmlns:a16="http://schemas.microsoft.com/office/drawing/2014/main" id="{9E5DA0B3-BCE9-472D-940B-CFB823FF3348}"/>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2590800" y="5257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3" descr="C:\Users\U2811\Desktop\NỘI  DUNG HỌP PHHS CUỐI NĂM\NHÀI - BÀI VIẾT HỌP PH - 20-21\Ảnh họp PH cuối năm\Ảnh trường-1923 (2).JPG">
            <a:extLst>
              <a:ext uri="{FF2B5EF4-FFF2-40B4-BE49-F238E27FC236}">
                <a16:creationId xmlns:a16="http://schemas.microsoft.com/office/drawing/2014/main" id="{DB2BB64B-C199-4DE3-A8D1-36E7454D25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8151"/>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1" name="WordArt 6">
            <a:extLst>
              <a:ext uri="{FF2B5EF4-FFF2-40B4-BE49-F238E27FC236}">
                <a16:creationId xmlns:a16="http://schemas.microsoft.com/office/drawing/2014/main" id="{AFD4FBD0-17F0-4831-B31C-072F02713672}"/>
              </a:ext>
            </a:extLst>
          </p:cNvPr>
          <p:cNvSpPr>
            <a:spLocks noChangeArrowheads="1" noChangeShapeType="1" noTextEdit="1"/>
          </p:cNvSpPr>
          <p:nvPr/>
        </p:nvSpPr>
        <p:spPr bwMode="auto">
          <a:xfrm>
            <a:off x="2284413" y="304801"/>
            <a:ext cx="7772400" cy="1801813"/>
          </a:xfrm>
          <a:prstGeom prst="rect">
            <a:avLst/>
          </a:prstGeom>
        </p:spPr>
        <p:txBody>
          <a:bodyPr wrap="none" fromWordArt="1">
            <a:prstTxWarp prst="textFadeUp">
              <a:avLst>
                <a:gd name="adj" fmla="val 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0" cap="none" spc="0" normalizeH="0" baseline="0" noProof="0">
                <a:ln w="12700">
                  <a:solidFill>
                    <a:srgbClr val="FF0000"/>
                  </a:solidFill>
                  <a:round/>
                  <a:headEnd/>
                  <a:tailEnd/>
                </a:ln>
                <a:solidFill>
                  <a:srgbClr val="FFFFFF"/>
                </a:solidFill>
                <a:effectLst>
                  <a:outerShdw dist="35921" dir="2700000" sy="50000" rotWithShape="0">
                    <a:srgbClr val="875B0D">
                      <a:alpha val="70000"/>
                    </a:srgbClr>
                  </a:outerShdw>
                </a:effectLst>
                <a:uLnTx/>
                <a:uFillTx/>
                <a:latin typeface="Arial" panose="020B0604020202020204" pitchFamily="34" charset="0"/>
                <a:ea typeface="+mn-ea"/>
                <a:cs typeface="Arial" panose="020B0604020202020204" pitchFamily="34" charset="0"/>
              </a:rPr>
              <a:t>CHÀO  TẠM BiỆT CÁC 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0" cap="none" spc="0" normalizeH="0" baseline="0" noProof="0">
                <a:ln w="12700">
                  <a:solidFill>
                    <a:srgbClr val="FF0000"/>
                  </a:solidFill>
                  <a:round/>
                  <a:headEnd/>
                  <a:tailEnd/>
                </a:ln>
                <a:solidFill>
                  <a:srgbClr val="FFFFFF"/>
                </a:solidFill>
                <a:effectLst>
                  <a:outerShdw dist="35921" dir="2700000" sy="50000" rotWithShape="0">
                    <a:srgbClr val="875B0D">
                      <a:alpha val="70000"/>
                    </a:srgbClr>
                  </a:outerShdw>
                </a:effectLst>
                <a:uLnTx/>
                <a:uFillTx/>
                <a:latin typeface="Arial" panose="020B0604020202020204" pitchFamily="34" charset="0"/>
                <a:ea typeface="+mn-ea"/>
                <a:cs typeface="Arial" panose="020B0604020202020204" pitchFamily="34" charset="0"/>
              </a:rPr>
              <a:t>TÍCH CƯC LUYỆN  TẬP TDTT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0" cap="none" spc="0" normalizeH="0" baseline="0" noProof="0">
                <a:ln w="12700">
                  <a:solidFill>
                    <a:srgbClr val="FF0000"/>
                  </a:solidFill>
                  <a:round/>
                  <a:headEnd/>
                  <a:tailEnd/>
                </a:ln>
                <a:solidFill>
                  <a:srgbClr val="FFFFFF"/>
                </a:solidFill>
                <a:effectLst>
                  <a:outerShdw dist="35921" dir="2700000" sy="50000" rotWithShape="0">
                    <a:srgbClr val="875B0D">
                      <a:alpha val="70000"/>
                    </a:srgbClr>
                  </a:outerShdw>
                </a:effectLst>
                <a:uLnTx/>
                <a:uFillTx/>
                <a:latin typeface="Arial" panose="020B0604020202020204" pitchFamily="34" charset="0"/>
                <a:ea typeface="+mn-ea"/>
                <a:cs typeface="Arial" panose="020B0604020202020204" pitchFamily="34" charset="0"/>
              </a:rPr>
              <a:t>CÙNG THỰC HIỆN TỐT THÔNG ĐIỆP 5K NHÉ!</a:t>
            </a:r>
            <a:endParaRPr kumimoji="0" lang="en-US" sz="3600" b="0" i="1" u="none" strike="noStrike" kern="10" cap="none" spc="0" normalizeH="0" baseline="0" noProof="0">
              <a:ln w="12700">
                <a:solidFill>
                  <a:srgbClr val="FF0000"/>
                </a:solidFill>
                <a:round/>
                <a:headEnd/>
                <a:tailEnd/>
              </a:ln>
              <a:solidFill>
                <a:srgbClr val="FFFFFF"/>
              </a:solidFill>
              <a:effectLst>
                <a:outerShdw dist="35921" dir="2700000" sy="50000" rotWithShape="0">
                  <a:srgbClr val="875B0D">
                    <a:alpha val="70000"/>
                  </a:srgbClr>
                </a:outerShdw>
              </a:effectLst>
              <a:uLnTx/>
              <a:uFillTx/>
              <a:latin typeface="Arial"/>
              <a:ea typeface="+mn-ea"/>
              <a:cs typeface="Arial" panose="020B0604020202020204" pitchFamily="34"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66927"/>
                                        </p:tgtEl>
                                        <p:attrNameLst>
                                          <p:attrName>style.visibility</p:attrName>
                                        </p:attrNameLst>
                                      </p:cBhvr>
                                      <p:to>
                                        <p:strVal val="visible"/>
                                      </p:to>
                                    </p:set>
                                    <p:anim calcmode="lin" valueType="num">
                                      <p:cBhvr additive="base">
                                        <p:cTn id="7" dur="500" fill="hold"/>
                                        <p:tgtEl>
                                          <p:spTgt spid="166927"/>
                                        </p:tgtEl>
                                        <p:attrNameLst>
                                          <p:attrName>ppt_x</p:attrName>
                                        </p:attrNameLst>
                                      </p:cBhvr>
                                      <p:tavLst>
                                        <p:tav tm="0">
                                          <p:val>
                                            <p:strVal val="#ppt_x"/>
                                          </p:val>
                                        </p:tav>
                                        <p:tav tm="100000">
                                          <p:val>
                                            <p:strVal val="#ppt_x"/>
                                          </p:val>
                                        </p:tav>
                                      </p:tavLst>
                                    </p:anim>
                                    <p:anim calcmode="lin" valueType="num">
                                      <p:cBhvr additive="base">
                                        <p:cTn id="8" dur="500" fill="hold"/>
                                        <p:tgtEl>
                                          <p:spTgt spid="16692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 presetClass="mediacall" presetSubtype="0" fill="hold" nodeType="afterEffect">
                                  <p:stCondLst>
                                    <p:cond delay="0"/>
                                  </p:stCondLst>
                                  <p:childTnLst>
                                    <p:cmd type="call" cmd="playFrom(0.0)">
                                      <p:cBhvr>
                                        <p:cTn id="11" dur="233980" fill="hold"/>
                                        <p:tgtEl>
                                          <p:spTgt spid="1669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6694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1"/>
        <p:cNvGrpSpPr/>
        <p:nvPr/>
      </p:nvGrpSpPr>
      <p:grpSpPr>
        <a:xfrm>
          <a:off x="0" y="0"/>
          <a:ext cx="0" cy="0"/>
          <a:chOff x="0" y="0"/>
          <a:chExt cx="0" cy="0"/>
        </a:xfrm>
      </p:grpSpPr>
      <p:sp>
        <p:nvSpPr>
          <p:cNvPr id="9" name="Google Shape;216;p30">
            <a:extLst>
              <a:ext uri="{FF2B5EF4-FFF2-40B4-BE49-F238E27FC236}">
                <a16:creationId xmlns:a16="http://schemas.microsoft.com/office/drawing/2014/main" id="{942729C9-31DA-4A19-A429-89F10E150934}"/>
              </a:ext>
            </a:extLst>
          </p:cNvPr>
          <p:cNvSpPr/>
          <p:nvPr/>
        </p:nvSpPr>
        <p:spPr>
          <a:xfrm flipH="1">
            <a:off x="6274505" y="-211050"/>
            <a:ext cx="8587329" cy="7188365"/>
          </a:xfrm>
          <a:custGeom>
            <a:avLst/>
            <a:gdLst/>
            <a:ahLst/>
            <a:cxnLst/>
            <a:rect l="l" t="t" r="r" b="b"/>
            <a:pathLst>
              <a:path w="282416" h="208681" extrusionOk="0">
                <a:moveTo>
                  <a:pt x="0" y="0"/>
                </a:moveTo>
                <a:lnTo>
                  <a:pt x="0" y="208681"/>
                </a:lnTo>
                <a:lnTo>
                  <a:pt x="282416" y="208681"/>
                </a:lnTo>
                <a:cubicBezTo>
                  <a:pt x="276843" y="196154"/>
                  <a:pt x="271672" y="183426"/>
                  <a:pt x="259101" y="180305"/>
                </a:cubicBezTo>
                <a:cubicBezTo>
                  <a:pt x="256609" y="179688"/>
                  <a:pt x="254040" y="179555"/>
                  <a:pt x="251452" y="179555"/>
                </a:cubicBezTo>
                <a:cubicBezTo>
                  <a:pt x="249497" y="179555"/>
                  <a:pt x="247531" y="179631"/>
                  <a:pt x="245581" y="179631"/>
                </a:cubicBezTo>
                <a:cubicBezTo>
                  <a:pt x="242559" y="179631"/>
                  <a:pt x="239574" y="179449"/>
                  <a:pt x="236721" y="178522"/>
                </a:cubicBezTo>
                <a:cubicBezTo>
                  <a:pt x="222678" y="173930"/>
                  <a:pt x="220004" y="154961"/>
                  <a:pt x="223303" y="140584"/>
                </a:cubicBezTo>
                <a:cubicBezTo>
                  <a:pt x="226579" y="126207"/>
                  <a:pt x="233266" y="111339"/>
                  <a:pt x="228674" y="97297"/>
                </a:cubicBezTo>
                <a:cubicBezTo>
                  <a:pt x="222723" y="79108"/>
                  <a:pt x="201191" y="71730"/>
                  <a:pt x="188463" y="57420"/>
                </a:cubicBezTo>
                <a:cubicBezTo>
                  <a:pt x="174755" y="42039"/>
                  <a:pt x="173462" y="17587"/>
                  <a:pt x="183738" y="0"/>
                </a:cubicBezTo>
                <a:close/>
              </a:path>
            </a:pathLst>
          </a:custGeom>
          <a:solidFill>
            <a:srgbClr val="F3EAC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97A7">
                  <a:lumMod val="50000"/>
                </a:srgbClr>
              </a:solidFill>
              <a:effectLst/>
              <a:uLnTx/>
              <a:uFillTx/>
              <a:latin typeface="Arial"/>
              <a:ea typeface="+mn-ea"/>
              <a:cs typeface="Arial"/>
              <a:sym typeface="Arial"/>
            </a:endParaRPr>
          </a:p>
        </p:txBody>
      </p:sp>
      <p:grpSp>
        <p:nvGrpSpPr>
          <p:cNvPr id="10" name="Google Shape;220;p30">
            <a:extLst>
              <a:ext uri="{FF2B5EF4-FFF2-40B4-BE49-F238E27FC236}">
                <a16:creationId xmlns:a16="http://schemas.microsoft.com/office/drawing/2014/main" id="{DAEC7513-626C-4BA3-984E-D727A15F5641}"/>
              </a:ext>
            </a:extLst>
          </p:cNvPr>
          <p:cNvGrpSpPr/>
          <p:nvPr/>
        </p:nvGrpSpPr>
        <p:grpSpPr>
          <a:xfrm rot="-6779925">
            <a:off x="10383135" y="1333831"/>
            <a:ext cx="2513180" cy="3221013"/>
            <a:chOff x="4732950" y="3252325"/>
            <a:chExt cx="903725" cy="1158250"/>
          </a:xfrm>
        </p:grpSpPr>
        <p:sp>
          <p:nvSpPr>
            <p:cNvPr id="11" name="Google Shape;221;p30">
              <a:extLst>
                <a:ext uri="{FF2B5EF4-FFF2-40B4-BE49-F238E27FC236}">
                  <a16:creationId xmlns:a16="http://schemas.microsoft.com/office/drawing/2014/main" id="{12B36E8B-280E-4181-A1CE-EEDAB582F2F0}"/>
                </a:ext>
              </a:extLst>
            </p:cNvPr>
            <p:cNvSpPr/>
            <p:nvPr/>
          </p:nvSpPr>
          <p:spPr>
            <a:xfrm>
              <a:off x="4732950" y="3252325"/>
              <a:ext cx="841000" cy="920800"/>
            </a:xfrm>
            <a:custGeom>
              <a:avLst/>
              <a:gdLst/>
              <a:ahLst/>
              <a:cxnLst/>
              <a:rect l="l" t="t" r="r" b="b"/>
              <a:pathLst>
                <a:path w="33640" h="36832" extrusionOk="0">
                  <a:moveTo>
                    <a:pt x="6738" y="0"/>
                  </a:moveTo>
                  <a:cubicBezTo>
                    <a:pt x="4307" y="0"/>
                    <a:pt x="1872" y="681"/>
                    <a:pt x="0" y="2207"/>
                  </a:cubicBezTo>
                  <a:cubicBezTo>
                    <a:pt x="3140" y="6942"/>
                    <a:pt x="4623" y="12544"/>
                    <a:pt x="6402" y="17939"/>
                  </a:cubicBezTo>
                  <a:cubicBezTo>
                    <a:pt x="8181" y="23334"/>
                    <a:pt x="10436" y="28820"/>
                    <a:pt x="14654" y="32626"/>
                  </a:cubicBezTo>
                  <a:cubicBezTo>
                    <a:pt x="17113" y="34843"/>
                    <a:pt x="21228" y="36832"/>
                    <a:pt x="24879" y="36832"/>
                  </a:cubicBezTo>
                  <a:cubicBezTo>
                    <a:pt x="27505" y="36832"/>
                    <a:pt x="29892" y="35803"/>
                    <a:pt x="31250" y="33090"/>
                  </a:cubicBezTo>
                  <a:cubicBezTo>
                    <a:pt x="33639" y="28314"/>
                    <a:pt x="31826" y="21682"/>
                    <a:pt x="29747" y="17177"/>
                  </a:cubicBezTo>
                  <a:cubicBezTo>
                    <a:pt x="27107" y="11455"/>
                    <a:pt x="22396" y="6868"/>
                    <a:pt x="17045" y="3541"/>
                  </a:cubicBezTo>
                  <a:cubicBezTo>
                    <a:pt x="14458" y="1932"/>
                    <a:pt x="11650" y="573"/>
                    <a:pt x="8635" y="137"/>
                  </a:cubicBezTo>
                  <a:cubicBezTo>
                    <a:pt x="8010" y="47"/>
                    <a:pt x="7374" y="0"/>
                    <a:pt x="6738" y="0"/>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97A7">
                    <a:lumMod val="50000"/>
                  </a:srgbClr>
                </a:solidFill>
                <a:effectLst/>
                <a:uLnTx/>
                <a:uFillTx/>
                <a:latin typeface="Arial"/>
                <a:ea typeface="+mn-ea"/>
                <a:cs typeface="Arial"/>
                <a:sym typeface="Arial"/>
              </a:endParaRPr>
            </a:p>
          </p:txBody>
        </p:sp>
        <p:sp>
          <p:nvSpPr>
            <p:cNvPr id="12" name="Google Shape;222;p30">
              <a:extLst>
                <a:ext uri="{FF2B5EF4-FFF2-40B4-BE49-F238E27FC236}">
                  <a16:creationId xmlns:a16="http://schemas.microsoft.com/office/drawing/2014/main" id="{4D80E71A-02EE-4B55-BF83-4F3DD2C17BED}"/>
                </a:ext>
              </a:extLst>
            </p:cNvPr>
            <p:cNvSpPr/>
            <p:nvPr/>
          </p:nvSpPr>
          <p:spPr>
            <a:xfrm>
              <a:off x="4776025" y="3296075"/>
              <a:ext cx="860650" cy="1114500"/>
            </a:xfrm>
            <a:custGeom>
              <a:avLst/>
              <a:gdLst/>
              <a:ahLst/>
              <a:cxnLst/>
              <a:rect l="l" t="t" r="r" b="b"/>
              <a:pathLst>
                <a:path w="34426" h="44580" extrusionOk="0">
                  <a:moveTo>
                    <a:pt x="295" y="1"/>
                  </a:moveTo>
                  <a:cubicBezTo>
                    <a:pt x="94" y="1"/>
                    <a:pt x="1" y="261"/>
                    <a:pt x="187" y="383"/>
                  </a:cubicBezTo>
                  <a:cubicBezTo>
                    <a:pt x="1602" y="1313"/>
                    <a:pt x="3087" y="2142"/>
                    <a:pt x="4479" y="3107"/>
                  </a:cubicBezTo>
                  <a:cubicBezTo>
                    <a:pt x="5821" y="4039"/>
                    <a:pt x="7091" y="5070"/>
                    <a:pt x="8279" y="6190"/>
                  </a:cubicBezTo>
                  <a:cubicBezTo>
                    <a:pt x="10691" y="8462"/>
                    <a:pt x="12759" y="11078"/>
                    <a:pt x="14588" y="13834"/>
                  </a:cubicBezTo>
                  <a:cubicBezTo>
                    <a:pt x="18718" y="20056"/>
                    <a:pt x="21555" y="26997"/>
                    <a:pt x="25178" y="33504"/>
                  </a:cubicBezTo>
                  <a:cubicBezTo>
                    <a:pt x="27338" y="37386"/>
                    <a:pt x="29802" y="41111"/>
                    <a:pt x="32858" y="44350"/>
                  </a:cubicBezTo>
                  <a:cubicBezTo>
                    <a:pt x="33010" y="44512"/>
                    <a:pt x="33183" y="44580"/>
                    <a:pt x="33352" y="44580"/>
                  </a:cubicBezTo>
                  <a:cubicBezTo>
                    <a:pt x="33917" y="44580"/>
                    <a:pt x="34425" y="43813"/>
                    <a:pt x="33910" y="43269"/>
                  </a:cubicBezTo>
                  <a:cubicBezTo>
                    <a:pt x="23506" y="32282"/>
                    <a:pt x="20702" y="16199"/>
                    <a:pt x="9718" y="5624"/>
                  </a:cubicBezTo>
                  <a:cubicBezTo>
                    <a:pt x="7130" y="3133"/>
                    <a:pt x="3949" y="651"/>
                    <a:pt x="339" y="5"/>
                  </a:cubicBezTo>
                  <a:cubicBezTo>
                    <a:pt x="324" y="2"/>
                    <a:pt x="309" y="1"/>
                    <a:pt x="295" y="1"/>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97A7">
                    <a:lumMod val="50000"/>
                  </a:srgbClr>
                </a:solidFill>
                <a:effectLst/>
                <a:uLnTx/>
                <a:uFillTx/>
                <a:latin typeface="Arial"/>
                <a:ea typeface="+mn-ea"/>
                <a:cs typeface="Arial"/>
                <a:sym typeface="Arial"/>
              </a:endParaRPr>
            </a:p>
          </p:txBody>
        </p:sp>
      </p:grpSp>
      <p:grpSp>
        <p:nvGrpSpPr>
          <p:cNvPr id="13" name="Google Shape;223;p30">
            <a:extLst>
              <a:ext uri="{FF2B5EF4-FFF2-40B4-BE49-F238E27FC236}">
                <a16:creationId xmlns:a16="http://schemas.microsoft.com/office/drawing/2014/main" id="{226798E6-9C2B-4919-BC6C-09B20C979CF2}"/>
              </a:ext>
            </a:extLst>
          </p:cNvPr>
          <p:cNvGrpSpPr/>
          <p:nvPr/>
        </p:nvGrpSpPr>
        <p:grpSpPr>
          <a:xfrm>
            <a:off x="9759539" y="-203210"/>
            <a:ext cx="3021165" cy="3093371"/>
            <a:chOff x="7259175" y="-152400"/>
            <a:chExt cx="2185660" cy="2237897"/>
          </a:xfrm>
        </p:grpSpPr>
        <p:sp>
          <p:nvSpPr>
            <p:cNvPr id="14" name="Google Shape;224;p30">
              <a:extLst>
                <a:ext uri="{FF2B5EF4-FFF2-40B4-BE49-F238E27FC236}">
                  <a16:creationId xmlns:a16="http://schemas.microsoft.com/office/drawing/2014/main" id="{5CBC54C0-7CDA-4EC2-8F73-0AF3EE6D40C7}"/>
                </a:ext>
              </a:extLst>
            </p:cNvPr>
            <p:cNvSpPr/>
            <p:nvPr/>
          </p:nvSpPr>
          <p:spPr>
            <a:xfrm>
              <a:off x="7259175" y="-152400"/>
              <a:ext cx="2185660" cy="2237897"/>
            </a:xfrm>
            <a:custGeom>
              <a:avLst/>
              <a:gdLst/>
              <a:ahLst/>
              <a:cxnLst/>
              <a:rect l="l" t="t" r="r" b="b"/>
              <a:pathLst>
                <a:path w="70963" h="72659" extrusionOk="0">
                  <a:moveTo>
                    <a:pt x="64733" y="0"/>
                  </a:moveTo>
                  <a:cubicBezTo>
                    <a:pt x="63134" y="736"/>
                    <a:pt x="61369" y="1390"/>
                    <a:pt x="59504" y="1834"/>
                  </a:cubicBezTo>
                  <a:cubicBezTo>
                    <a:pt x="58634" y="2041"/>
                    <a:pt x="57651" y="2126"/>
                    <a:pt x="56586" y="2126"/>
                  </a:cubicBezTo>
                  <a:cubicBezTo>
                    <a:pt x="51720" y="2126"/>
                    <a:pt x="45131" y="357"/>
                    <a:pt x="39622" y="357"/>
                  </a:cubicBezTo>
                  <a:cubicBezTo>
                    <a:pt x="36109" y="357"/>
                    <a:pt x="33035" y="1076"/>
                    <a:pt x="31127" y="3431"/>
                  </a:cubicBezTo>
                  <a:cubicBezTo>
                    <a:pt x="25564" y="10288"/>
                    <a:pt x="45152" y="11388"/>
                    <a:pt x="42469" y="16182"/>
                  </a:cubicBezTo>
                  <a:cubicBezTo>
                    <a:pt x="41642" y="17661"/>
                    <a:pt x="39422" y="18003"/>
                    <a:pt x="36604" y="18003"/>
                  </a:cubicBezTo>
                  <a:cubicBezTo>
                    <a:pt x="34179" y="18003"/>
                    <a:pt x="31311" y="17749"/>
                    <a:pt x="28505" y="17749"/>
                  </a:cubicBezTo>
                  <a:cubicBezTo>
                    <a:pt x="23996" y="17749"/>
                    <a:pt x="19647" y="18403"/>
                    <a:pt x="17549" y="21807"/>
                  </a:cubicBezTo>
                  <a:cubicBezTo>
                    <a:pt x="12626" y="29801"/>
                    <a:pt x="36192" y="26278"/>
                    <a:pt x="34692" y="30256"/>
                  </a:cubicBezTo>
                  <a:cubicBezTo>
                    <a:pt x="33191" y="34238"/>
                    <a:pt x="11928" y="37068"/>
                    <a:pt x="9416" y="46694"/>
                  </a:cubicBezTo>
                  <a:cubicBezTo>
                    <a:pt x="8769" y="49172"/>
                    <a:pt x="9329" y="50061"/>
                    <a:pt x="10550" y="50061"/>
                  </a:cubicBezTo>
                  <a:cubicBezTo>
                    <a:pt x="13660" y="50061"/>
                    <a:pt x="21057" y="44292"/>
                    <a:pt x="23738" y="44292"/>
                  </a:cubicBezTo>
                  <a:cubicBezTo>
                    <a:pt x="24094" y="44292"/>
                    <a:pt x="24366" y="44393"/>
                    <a:pt x="24535" y="44624"/>
                  </a:cubicBezTo>
                  <a:cubicBezTo>
                    <a:pt x="26471" y="47270"/>
                    <a:pt x="1" y="67964"/>
                    <a:pt x="11631" y="72185"/>
                  </a:cubicBezTo>
                  <a:cubicBezTo>
                    <a:pt x="12522" y="72508"/>
                    <a:pt x="13371" y="72658"/>
                    <a:pt x="14181" y="72658"/>
                  </a:cubicBezTo>
                  <a:cubicBezTo>
                    <a:pt x="23936" y="72658"/>
                    <a:pt x="27911" y="50884"/>
                    <a:pt x="30450" y="48769"/>
                  </a:cubicBezTo>
                  <a:cubicBezTo>
                    <a:pt x="30585" y="48657"/>
                    <a:pt x="30694" y="48603"/>
                    <a:pt x="30780" y="48603"/>
                  </a:cubicBezTo>
                  <a:cubicBezTo>
                    <a:pt x="32343" y="48603"/>
                    <a:pt x="26139" y="66432"/>
                    <a:pt x="31074" y="66432"/>
                  </a:cubicBezTo>
                  <a:cubicBezTo>
                    <a:pt x="31360" y="66432"/>
                    <a:pt x="31683" y="66372"/>
                    <a:pt x="32048" y="66245"/>
                  </a:cubicBezTo>
                  <a:cubicBezTo>
                    <a:pt x="39044" y="63807"/>
                    <a:pt x="38543" y="42434"/>
                    <a:pt x="41914" y="38597"/>
                  </a:cubicBezTo>
                  <a:cubicBezTo>
                    <a:pt x="42253" y="38211"/>
                    <a:pt x="42498" y="38039"/>
                    <a:pt x="42668" y="38039"/>
                  </a:cubicBezTo>
                  <a:cubicBezTo>
                    <a:pt x="44075" y="38039"/>
                    <a:pt x="40407" y="49805"/>
                    <a:pt x="43347" y="49805"/>
                  </a:cubicBezTo>
                  <a:cubicBezTo>
                    <a:pt x="43583" y="49805"/>
                    <a:pt x="43861" y="49729"/>
                    <a:pt x="44189" y="49565"/>
                  </a:cubicBezTo>
                  <a:cubicBezTo>
                    <a:pt x="49086" y="47114"/>
                    <a:pt x="52605" y="25722"/>
                    <a:pt x="56616" y="23023"/>
                  </a:cubicBezTo>
                  <a:cubicBezTo>
                    <a:pt x="56866" y="22855"/>
                    <a:pt x="57068" y="22776"/>
                    <a:pt x="57229" y="22776"/>
                  </a:cubicBezTo>
                  <a:cubicBezTo>
                    <a:pt x="59403" y="22776"/>
                    <a:pt x="53900" y="37245"/>
                    <a:pt x="57583" y="37245"/>
                  </a:cubicBezTo>
                  <a:cubicBezTo>
                    <a:pt x="57974" y="37245"/>
                    <a:pt x="58468" y="37082"/>
                    <a:pt x="59085" y="36722"/>
                  </a:cubicBezTo>
                  <a:cubicBezTo>
                    <a:pt x="59143" y="36690"/>
                    <a:pt x="59198" y="36655"/>
                    <a:pt x="59255" y="36617"/>
                  </a:cubicBezTo>
                  <a:lnTo>
                    <a:pt x="68485" y="9521"/>
                  </a:lnTo>
                  <a:cubicBezTo>
                    <a:pt x="68937" y="7113"/>
                    <a:pt x="69309" y="5286"/>
                    <a:pt x="69662" y="4491"/>
                  </a:cubicBezTo>
                  <a:cubicBezTo>
                    <a:pt x="69988" y="3744"/>
                    <a:pt x="70440" y="2938"/>
                    <a:pt x="70962" y="2122"/>
                  </a:cubicBezTo>
                  <a:lnTo>
                    <a:pt x="64733" y="0"/>
                  </a:lnTo>
                  <a:close/>
                </a:path>
              </a:pathLst>
            </a:custGeom>
            <a:solidFill>
              <a:srgbClr val="F58A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97A7">
                    <a:lumMod val="50000"/>
                  </a:srgbClr>
                </a:solidFill>
                <a:effectLst/>
                <a:uLnTx/>
                <a:uFillTx/>
                <a:latin typeface="Arial"/>
                <a:ea typeface="+mn-ea"/>
                <a:cs typeface="Arial"/>
                <a:sym typeface="Arial"/>
              </a:endParaRPr>
            </a:p>
          </p:txBody>
        </p:sp>
        <p:sp>
          <p:nvSpPr>
            <p:cNvPr id="15" name="Google Shape;225;p30">
              <a:extLst>
                <a:ext uri="{FF2B5EF4-FFF2-40B4-BE49-F238E27FC236}">
                  <a16:creationId xmlns:a16="http://schemas.microsoft.com/office/drawing/2014/main" id="{96EFDFBA-E8F1-407F-8684-E3AC25BF271D}"/>
                </a:ext>
              </a:extLst>
            </p:cNvPr>
            <p:cNvSpPr/>
            <p:nvPr/>
          </p:nvSpPr>
          <p:spPr>
            <a:xfrm>
              <a:off x="7601800" y="-140295"/>
              <a:ext cx="1724646" cy="2184706"/>
            </a:xfrm>
            <a:custGeom>
              <a:avLst/>
              <a:gdLst/>
              <a:ahLst/>
              <a:cxnLst/>
              <a:rect l="l" t="t" r="r" b="b"/>
              <a:pathLst>
                <a:path w="55995" h="70932" extrusionOk="0">
                  <a:moveTo>
                    <a:pt x="54768" y="1"/>
                  </a:moveTo>
                  <a:cubicBezTo>
                    <a:pt x="51467" y="2784"/>
                    <a:pt x="48332" y="5817"/>
                    <a:pt x="45329" y="8923"/>
                  </a:cubicBezTo>
                  <a:cubicBezTo>
                    <a:pt x="45030" y="8935"/>
                    <a:pt x="44732" y="8941"/>
                    <a:pt x="44434" y="8941"/>
                  </a:cubicBezTo>
                  <a:cubicBezTo>
                    <a:pt x="38237" y="8941"/>
                    <a:pt x="32225" y="6386"/>
                    <a:pt x="26104" y="5840"/>
                  </a:cubicBezTo>
                  <a:cubicBezTo>
                    <a:pt x="26097" y="5840"/>
                    <a:pt x="26090" y="5840"/>
                    <a:pt x="26083" y="5840"/>
                  </a:cubicBezTo>
                  <a:cubicBezTo>
                    <a:pt x="25878" y="5840"/>
                    <a:pt x="25860" y="6123"/>
                    <a:pt x="26032" y="6205"/>
                  </a:cubicBezTo>
                  <a:cubicBezTo>
                    <a:pt x="29176" y="7675"/>
                    <a:pt x="32839" y="8278"/>
                    <a:pt x="36223" y="8932"/>
                  </a:cubicBezTo>
                  <a:cubicBezTo>
                    <a:pt x="38821" y="9438"/>
                    <a:pt x="41533" y="10031"/>
                    <a:pt x="44207" y="10086"/>
                  </a:cubicBezTo>
                  <a:cubicBezTo>
                    <a:pt x="43423" y="10910"/>
                    <a:pt x="42643" y="11734"/>
                    <a:pt x="41876" y="12562"/>
                  </a:cubicBezTo>
                  <a:cubicBezTo>
                    <a:pt x="38833" y="15840"/>
                    <a:pt x="35930" y="19232"/>
                    <a:pt x="33167" y="22737"/>
                  </a:cubicBezTo>
                  <a:cubicBezTo>
                    <a:pt x="33118" y="22722"/>
                    <a:pt x="33068" y="22715"/>
                    <a:pt x="33019" y="22715"/>
                  </a:cubicBezTo>
                  <a:cubicBezTo>
                    <a:pt x="32972" y="22715"/>
                    <a:pt x="32925" y="22721"/>
                    <a:pt x="32879" y="22734"/>
                  </a:cubicBezTo>
                  <a:cubicBezTo>
                    <a:pt x="31667" y="23051"/>
                    <a:pt x="30392" y="23162"/>
                    <a:pt x="29098" y="23162"/>
                  </a:cubicBezTo>
                  <a:cubicBezTo>
                    <a:pt x="26911" y="23162"/>
                    <a:pt x="24670" y="22844"/>
                    <a:pt x="22585" y="22665"/>
                  </a:cubicBezTo>
                  <a:cubicBezTo>
                    <a:pt x="19175" y="22372"/>
                    <a:pt x="15738" y="21677"/>
                    <a:pt x="12322" y="21603"/>
                  </a:cubicBezTo>
                  <a:cubicBezTo>
                    <a:pt x="12320" y="21602"/>
                    <a:pt x="12319" y="21602"/>
                    <a:pt x="12317" y="21602"/>
                  </a:cubicBezTo>
                  <a:cubicBezTo>
                    <a:pt x="12038" y="21602"/>
                    <a:pt x="11938" y="22016"/>
                    <a:pt x="12221" y="22107"/>
                  </a:cubicBezTo>
                  <a:cubicBezTo>
                    <a:pt x="15627" y="23186"/>
                    <a:pt x="19412" y="23438"/>
                    <a:pt x="22950" y="23765"/>
                  </a:cubicBezTo>
                  <a:cubicBezTo>
                    <a:pt x="24944" y="23950"/>
                    <a:pt x="27078" y="24242"/>
                    <a:pt x="29170" y="24242"/>
                  </a:cubicBezTo>
                  <a:cubicBezTo>
                    <a:pt x="30192" y="24242"/>
                    <a:pt x="31203" y="24172"/>
                    <a:pt x="32184" y="23987"/>
                  </a:cubicBezTo>
                  <a:lnTo>
                    <a:pt x="32184" y="23987"/>
                  </a:lnTo>
                  <a:cubicBezTo>
                    <a:pt x="30538" y="26110"/>
                    <a:pt x="28947" y="28270"/>
                    <a:pt x="27411" y="30469"/>
                  </a:cubicBezTo>
                  <a:cubicBezTo>
                    <a:pt x="26927" y="31155"/>
                    <a:pt x="26456" y="31844"/>
                    <a:pt x="25990" y="32540"/>
                  </a:cubicBezTo>
                  <a:cubicBezTo>
                    <a:pt x="25924" y="32592"/>
                    <a:pt x="25876" y="32662"/>
                    <a:pt x="25848" y="32742"/>
                  </a:cubicBezTo>
                  <a:cubicBezTo>
                    <a:pt x="24898" y="34151"/>
                    <a:pt x="23972" y="35574"/>
                    <a:pt x="23053" y="36999"/>
                  </a:cubicBezTo>
                  <a:cubicBezTo>
                    <a:pt x="22957" y="36918"/>
                    <a:pt x="22838" y="36876"/>
                    <a:pt x="22716" y="36876"/>
                  </a:cubicBezTo>
                  <a:cubicBezTo>
                    <a:pt x="22653" y="36876"/>
                    <a:pt x="22588" y="36888"/>
                    <a:pt x="22527" y="36911"/>
                  </a:cubicBezTo>
                  <a:cubicBezTo>
                    <a:pt x="19570" y="37968"/>
                    <a:pt x="16586" y="38929"/>
                    <a:pt x="13571" y="39819"/>
                  </a:cubicBezTo>
                  <a:cubicBezTo>
                    <a:pt x="11043" y="40561"/>
                    <a:pt x="8380" y="41074"/>
                    <a:pt x="5932" y="42060"/>
                  </a:cubicBezTo>
                  <a:cubicBezTo>
                    <a:pt x="5678" y="42160"/>
                    <a:pt x="5834" y="42486"/>
                    <a:pt x="6060" y="42486"/>
                  </a:cubicBezTo>
                  <a:cubicBezTo>
                    <a:pt x="6067" y="42486"/>
                    <a:pt x="6073" y="42486"/>
                    <a:pt x="6079" y="42485"/>
                  </a:cubicBezTo>
                  <a:cubicBezTo>
                    <a:pt x="11539" y="42064"/>
                    <a:pt x="17206" y="39871"/>
                    <a:pt x="22382" y="38038"/>
                  </a:cubicBezTo>
                  <a:lnTo>
                    <a:pt x="22382" y="38038"/>
                  </a:lnTo>
                  <a:cubicBezTo>
                    <a:pt x="19660" y="42311"/>
                    <a:pt x="17036" y="46644"/>
                    <a:pt x="14325" y="50921"/>
                  </a:cubicBezTo>
                  <a:cubicBezTo>
                    <a:pt x="13269" y="52581"/>
                    <a:pt x="12190" y="54217"/>
                    <a:pt x="11088" y="55830"/>
                  </a:cubicBezTo>
                  <a:cubicBezTo>
                    <a:pt x="9907" y="56565"/>
                    <a:pt x="8700" y="57244"/>
                    <a:pt x="7466" y="57880"/>
                  </a:cubicBezTo>
                  <a:cubicBezTo>
                    <a:pt x="6262" y="58501"/>
                    <a:pt x="4923" y="58987"/>
                    <a:pt x="3837" y="59793"/>
                  </a:cubicBezTo>
                  <a:cubicBezTo>
                    <a:pt x="3702" y="59891"/>
                    <a:pt x="3821" y="60065"/>
                    <a:pt x="3955" y="60065"/>
                  </a:cubicBezTo>
                  <a:cubicBezTo>
                    <a:pt x="3960" y="60065"/>
                    <a:pt x="3966" y="60065"/>
                    <a:pt x="3971" y="60064"/>
                  </a:cubicBezTo>
                  <a:cubicBezTo>
                    <a:pt x="5318" y="59914"/>
                    <a:pt x="6636" y="59243"/>
                    <a:pt x="7847" y="58663"/>
                  </a:cubicBezTo>
                  <a:cubicBezTo>
                    <a:pt x="8525" y="58337"/>
                    <a:pt x="9185" y="57991"/>
                    <a:pt x="9843" y="57624"/>
                  </a:cubicBezTo>
                  <a:lnTo>
                    <a:pt x="9843" y="57624"/>
                  </a:lnTo>
                  <a:cubicBezTo>
                    <a:pt x="6762" y="62018"/>
                    <a:pt x="3522" y="66274"/>
                    <a:pt x="151" y="70503"/>
                  </a:cubicBezTo>
                  <a:cubicBezTo>
                    <a:pt x="1" y="70689"/>
                    <a:pt x="192" y="70932"/>
                    <a:pt x="389" y="70932"/>
                  </a:cubicBezTo>
                  <a:cubicBezTo>
                    <a:pt x="447" y="70932"/>
                    <a:pt x="506" y="70911"/>
                    <a:pt x="556" y="70862"/>
                  </a:cubicBezTo>
                  <a:cubicBezTo>
                    <a:pt x="3068" y="68419"/>
                    <a:pt x="5337" y="65706"/>
                    <a:pt x="7451" y="62868"/>
                  </a:cubicBezTo>
                  <a:lnTo>
                    <a:pt x="7451" y="62868"/>
                  </a:lnTo>
                  <a:cubicBezTo>
                    <a:pt x="7402" y="63366"/>
                    <a:pt x="7392" y="63876"/>
                    <a:pt x="7342" y="64358"/>
                  </a:cubicBezTo>
                  <a:cubicBezTo>
                    <a:pt x="7237" y="65354"/>
                    <a:pt x="7077" y="66362"/>
                    <a:pt x="7077" y="67365"/>
                  </a:cubicBezTo>
                  <a:cubicBezTo>
                    <a:pt x="7072" y="67473"/>
                    <a:pt x="7148" y="67568"/>
                    <a:pt x="7255" y="67588"/>
                  </a:cubicBezTo>
                  <a:cubicBezTo>
                    <a:pt x="7269" y="67591"/>
                    <a:pt x="7283" y="67592"/>
                    <a:pt x="7296" y="67592"/>
                  </a:cubicBezTo>
                  <a:cubicBezTo>
                    <a:pt x="7388" y="67592"/>
                    <a:pt x="7471" y="67536"/>
                    <a:pt x="7504" y="67448"/>
                  </a:cubicBezTo>
                  <a:cubicBezTo>
                    <a:pt x="7867" y="66553"/>
                    <a:pt x="8048" y="65569"/>
                    <a:pt x="8197" y="64611"/>
                  </a:cubicBezTo>
                  <a:cubicBezTo>
                    <a:pt x="8341" y="63682"/>
                    <a:pt x="8561" y="62628"/>
                    <a:pt x="8374" y="61695"/>
                  </a:cubicBezTo>
                  <a:cubicBezTo>
                    <a:pt x="8369" y="61674"/>
                    <a:pt x="8361" y="61654"/>
                    <a:pt x="8351" y="61635"/>
                  </a:cubicBezTo>
                  <a:cubicBezTo>
                    <a:pt x="10581" y="58544"/>
                    <a:pt x="12650" y="55330"/>
                    <a:pt x="14678" y="52170"/>
                  </a:cubicBezTo>
                  <a:cubicBezTo>
                    <a:pt x="18367" y="46402"/>
                    <a:pt x="21887" y="40524"/>
                    <a:pt x="25666" y="34811"/>
                  </a:cubicBezTo>
                  <a:lnTo>
                    <a:pt x="25666" y="34811"/>
                  </a:lnTo>
                  <a:cubicBezTo>
                    <a:pt x="25032" y="42609"/>
                    <a:pt x="23848" y="50339"/>
                    <a:pt x="22816" y="58092"/>
                  </a:cubicBezTo>
                  <a:cubicBezTo>
                    <a:pt x="22803" y="58169"/>
                    <a:pt x="22873" y="58217"/>
                    <a:pt x="22940" y="58217"/>
                  </a:cubicBezTo>
                  <a:cubicBezTo>
                    <a:pt x="22988" y="58217"/>
                    <a:pt x="23034" y="58193"/>
                    <a:pt x="23049" y="58138"/>
                  </a:cubicBezTo>
                  <a:cubicBezTo>
                    <a:pt x="25078" y="49938"/>
                    <a:pt x="26044" y="41523"/>
                    <a:pt x="26803" y="33120"/>
                  </a:cubicBezTo>
                  <a:cubicBezTo>
                    <a:pt x="27044" y="32766"/>
                    <a:pt x="27285" y="32401"/>
                    <a:pt x="27530" y="32047"/>
                  </a:cubicBezTo>
                  <a:cubicBezTo>
                    <a:pt x="30201" y="28161"/>
                    <a:pt x="33030" y="24401"/>
                    <a:pt x="36016" y="20766"/>
                  </a:cubicBezTo>
                  <a:lnTo>
                    <a:pt x="36016" y="20766"/>
                  </a:lnTo>
                  <a:cubicBezTo>
                    <a:pt x="35972" y="23602"/>
                    <a:pt x="36097" y="26449"/>
                    <a:pt x="35998" y="29291"/>
                  </a:cubicBezTo>
                  <a:cubicBezTo>
                    <a:pt x="35889" y="32287"/>
                    <a:pt x="35377" y="35385"/>
                    <a:pt x="35612" y="38374"/>
                  </a:cubicBezTo>
                  <a:cubicBezTo>
                    <a:pt x="35619" y="38470"/>
                    <a:pt x="35700" y="38518"/>
                    <a:pt x="35784" y="38518"/>
                  </a:cubicBezTo>
                  <a:cubicBezTo>
                    <a:pt x="35862" y="38518"/>
                    <a:pt x="35941" y="38477"/>
                    <a:pt x="35963" y="38397"/>
                  </a:cubicBezTo>
                  <a:cubicBezTo>
                    <a:pt x="36850" y="35401"/>
                    <a:pt x="36816" y="32018"/>
                    <a:pt x="36966" y="28915"/>
                  </a:cubicBezTo>
                  <a:cubicBezTo>
                    <a:pt x="37109" y="25814"/>
                    <a:pt x="37289" y="22639"/>
                    <a:pt x="37031" y="19536"/>
                  </a:cubicBezTo>
                  <a:cubicBezTo>
                    <a:pt x="38805" y="17410"/>
                    <a:pt x="40632" y="15333"/>
                    <a:pt x="42513" y="13304"/>
                  </a:cubicBezTo>
                  <a:cubicBezTo>
                    <a:pt x="43583" y="12151"/>
                    <a:pt x="44674" y="11034"/>
                    <a:pt x="45779" y="9932"/>
                  </a:cubicBezTo>
                  <a:cubicBezTo>
                    <a:pt x="45805" y="9910"/>
                    <a:pt x="45829" y="9887"/>
                    <a:pt x="45852" y="9860"/>
                  </a:cubicBezTo>
                  <a:cubicBezTo>
                    <a:pt x="46709" y="9010"/>
                    <a:pt x="47567" y="8169"/>
                    <a:pt x="48440" y="7338"/>
                  </a:cubicBezTo>
                  <a:lnTo>
                    <a:pt x="48440" y="7338"/>
                  </a:lnTo>
                  <a:cubicBezTo>
                    <a:pt x="48348" y="9822"/>
                    <a:pt x="48692" y="12265"/>
                    <a:pt x="48971" y="14745"/>
                  </a:cubicBezTo>
                  <a:cubicBezTo>
                    <a:pt x="49356" y="18180"/>
                    <a:pt x="49191" y="21551"/>
                    <a:pt x="49206" y="24994"/>
                  </a:cubicBezTo>
                  <a:cubicBezTo>
                    <a:pt x="49205" y="25062"/>
                    <a:pt x="49266" y="25108"/>
                    <a:pt x="49323" y="25108"/>
                  </a:cubicBezTo>
                  <a:cubicBezTo>
                    <a:pt x="49362" y="25108"/>
                    <a:pt x="49398" y="25086"/>
                    <a:pt x="49411" y="25036"/>
                  </a:cubicBezTo>
                  <a:cubicBezTo>
                    <a:pt x="51098" y="18816"/>
                    <a:pt x="48970" y="12676"/>
                    <a:pt x="49626" y="6429"/>
                  </a:cubicBezTo>
                  <a:cubicBezTo>
                    <a:pt x="49630" y="6364"/>
                    <a:pt x="49626" y="6297"/>
                    <a:pt x="49611" y="6233"/>
                  </a:cubicBezTo>
                  <a:cubicBezTo>
                    <a:pt x="51712" y="4264"/>
                    <a:pt x="53847" y="2342"/>
                    <a:pt x="55995" y="419"/>
                  </a:cubicBezTo>
                  <a:lnTo>
                    <a:pt x="54768" y="1"/>
                  </a:ln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97A7">
                    <a:lumMod val="50000"/>
                  </a:srgbClr>
                </a:solidFill>
                <a:effectLst/>
                <a:uLnTx/>
                <a:uFillTx/>
                <a:latin typeface="Arial"/>
                <a:ea typeface="+mn-ea"/>
                <a:cs typeface="Arial"/>
                <a:sym typeface="Arial"/>
              </a:endParaRPr>
            </a:p>
          </p:txBody>
        </p:sp>
      </p:grpSp>
      <p:sp>
        <p:nvSpPr>
          <p:cNvPr id="1734" name="Google Shape;1734;p48"/>
          <p:cNvSpPr/>
          <p:nvPr/>
        </p:nvSpPr>
        <p:spPr>
          <a:xfrm>
            <a:off x="542903" y="1968622"/>
            <a:ext cx="1281766" cy="1281766"/>
          </a:xfrm>
          <a:custGeom>
            <a:avLst/>
            <a:gdLst/>
            <a:ahLst/>
            <a:cxnLst/>
            <a:rect l="l" t="t" r="r" b="b"/>
            <a:pathLst>
              <a:path w="18943" h="18943" extrusionOk="0">
                <a:moveTo>
                  <a:pt x="9471" y="0"/>
                </a:moveTo>
                <a:cubicBezTo>
                  <a:pt x="6959" y="0"/>
                  <a:pt x="4550" y="998"/>
                  <a:pt x="2774" y="2774"/>
                </a:cubicBezTo>
                <a:cubicBezTo>
                  <a:pt x="998" y="4550"/>
                  <a:pt x="0" y="6959"/>
                  <a:pt x="0" y="9471"/>
                </a:cubicBezTo>
                <a:cubicBezTo>
                  <a:pt x="0" y="11984"/>
                  <a:pt x="998" y="14392"/>
                  <a:pt x="2774" y="16168"/>
                </a:cubicBezTo>
                <a:cubicBezTo>
                  <a:pt x="4550" y="17944"/>
                  <a:pt x="6959" y="18942"/>
                  <a:pt x="9471" y="18942"/>
                </a:cubicBezTo>
                <a:cubicBezTo>
                  <a:pt x="11982" y="18942"/>
                  <a:pt x="14392" y="17944"/>
                  <a:pt x="16169" y="16168"/>
                </a:cubicBezTo>
                <a:cubicBezTo>
                  <a:pt x="17945" y="14392"/>
                  <a:pt x="18943" y="11984"/>
                  <a:pt x="18943" y="9471"/>
                </a:cubicBezTo>
                <a:cubicBezTo>
                  <a:pt x="18943" y="6959"/>
                  <a:pt x="17945" y="4550"/>
                  <a:pt x="16169" y="2774"/>
                </a:cubicBezTo>
                <a:cubicBezTo>
                  <a:pt x="14392" y="998"/>
                  <a:pt x="11982" y="0"/>
                  <a:pt x="9471" y="0"/>
                </a:cubicBezTo>
                <a:close/>
              </a:path>
            </a:pathLst>
          </a:custGeom>
          <a:solidFill>
            <a:srgbClr val="82B6A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97A7">
                  <a:lumMod val="5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735" name="Google Shape;1735;p48"/>
          <p:cNvSpPr/>
          <p:nvPr/>
        </p:nvSpPr>
        <p:spPr>
          <a:xfrm>
            <a:off x="481342" y="5430298"/>
            <a:ext cx="1281832" cy="1281628"/>
          </a:xfrm>
          <a:custGeom>
            <a:avLst/>
            <a:gdLst/>
            <a:ahLst/>
            <a:cxnLst/>
            <a:rect l="l" t="t" r="r" b="b"/>
            <a:pathLst>
              <a:path w="18944" h="18941" extrusionOk="0">
                <a:moveTo>
                  <a:pt x="9472" y="0"/>
                </a:moveTo>
                <a:cubicBezTo>
                  <a:pt x="6961" y="0"/>
                  <a:pt x="4551" y="997"/>
                  <a:pt x="2775" y="2773"/>
                </a:cubicBezTo>
                <a:cubicBezTo>
                  <a:pt x="999" y="4549"/>
                  <a:pt x="1" y="6959"/>
                  <a:pt x="1" y="9470"/>
                </a:cubicBezTo>
                <a:cubicBezTo>
                  <a:pt x="1" y="11982"/>
                  <a:pt x="999" y="14390"/>
                  <a:pt x="2775" y="16166"/>
                </a:cubicBezTo>
                <a:cubicBezTo>
                  <a:pt x="4551" y="17942"/>
                  <a:pt x="6961" y="18941"/>
                  <a:pt x="9472" y="18941"/>
                </a:cubicBezTo>
                <a:cubicBezTo>
                  <a:pt x="11985" y="18941"/>
                  <a:pt x="14393" y="17942"/>
                  <a:pt x="16169" y="16166"/>
                </a:cubicBezTo>
                <a:cubicBezTo>
                  <a:pt x="17945" y="14390"/>
                  <a:pt x="18944" y="11982"/>
                  <a:pt x="18944" y="9470"/>
                </a:cubicBezTo>
                <a:cubicBezTo>
                  <a:pt x="18944" y="6959"/>
                  <a:pt x="17945" y="4549"/>
                  <a:pt x="16169" y="2773"/>
                </a:cubicBezTo>
                <a:cubicBezTo>
                  <a:pt x="14393" y="997"/>
                  <a:pt x="11985" y="0"/>
                  <a:pt x="9472" y="0"/>
                </a:cubicBezTo>
                <a:close/>
              </a:path>
            </a:pathLst>
          </a:custGeom>
          <a:solidFill>
            <a:srgbClr val="82B6A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97A7">
                  <a:lumMod val="5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739" name="Google Shape;1739;p48"/>
          <p:cNvSpPr txBox="1">
            <a:spLocks noGrp="1"/>
          </p:cNvSpPr>
          <p:nvPr>
            <p:ph type="title" idx="4294967295"/>
          </p:nvPr>
        </p:nvSpPr>
        <p:spPr>
          <a:xfrm>
            <a:off x="551035" y="2144705"/>
            <a:ext cx="1281113" cy="912812"/>
          </a:xfrm>
          <a:prstGeom prst="rect">
            <a:avLst/>
          </a:prstGeom>
        </p:spPr>
        <p:txBody>
          <a:bodyPr spcFirstLastPara="1" wrap="square" lIns="121900" tIns="121900" rIns="121900" bIns="121900" anchor="ctr" anchorCtr="0">
            <a:noAutofit/>
          </a:bodyPr>
          <a:lstStyle/>
          <a:p>
            <a:pPr algn="ctr"/>
            <a:r>
              <a:rPr lang="en" sz="3600" b="1">
                <a:solidFill>
                  <a:schemeClr val="accent6">
                    <a:lumMod val="50000"/>
                  </a:schemeClr>
                </a:solidFill>
                <a:latin typeface="Times New Roman" panose="02020603050405020304" pitchFamily="18" charset="0"/>
                <a:cs typeface="Times New Roman" panose="02020603050405020304" pitchFamily="18" charset="0"/>
              </a:rPr>
              <a:t>01</a:t>
            </a:r>
            <a:endParaRPr sz="3600" b="1">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740" name="Google Shape;1740;p48"/>
          <p:cNvSpPr txBox="1">
            <a:spLocks noGrp="1"/>
          </p:cNvSpPr>
          <p:nvPr>
            <p:ph type="title" idx="4294967295"/>
          </p:nvPr>
        </p:nvSpPr>
        <p:spPr>
          <a:xfrm>
            <a:off x="476407" y="5581491"/>
            <a:ext cx="1281113" cy="922338"/>
          </a:xfrm>
          <a:prstGeom prst="rect">
            <a:avLst/>
          </a:prstGeom>
        </p:spPr>
        <p:txBody>
          <a:bodyPr spcFirstLastPara="1" wrap="square" lIns="121900" tIns="121900" rIns="121900" bIns="121900" anchor="ctr" anchorCtr="0">
            <a:noAutofit/>
          </a:bodyPr>
          <a:lstStyle/>
          <a:p>
            <a:pPr algn="ctr"/>
            <a:r>
              <a:rPr lang="en" sz="3200" b="1">
                <a:solidFill>
                  <a:schemeClr val="accent6">
                    <a:lumMod val="50000"/>
                  </a:schemeClr>
                </a:solidFill>
                <a:latin typeface="Times New Roman" panose="02020603050405020304" pitchFamily="18" charset="0"/>
                <a:cs typeface="Times New Roman" panose="02020603050405020304" pitchFamily="18" charset="0"/>
              </a:rPr>
              <a:t>03</a:t>
            </a:r>
            <a:endParaRPr sz="3200" b="1">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745" name="Google Shape;1745;p48"/>
          <p:cNvSpPr txBox="1">
            <a:spLocks noGrp="1"/>
          </p:cNvSpPr>
          <p:nvPr>
            <p:ph type="subTitle" idx="4294967295"/>
          </p:nvPr>
        </p:nvSpPr>
        <p:spPr>
          <a:xfrm>
            <a:off x="1590012" y="5755993"/>
            <a:ext cx="4327484" cy="630237"/>
          </a:xfrm>
          <a:prstGeom prst="rect">
            <a:avLst/>
          </a:prstGeom>
        </p:spPr>
        <p:txBody>
          <a:bodyPr spcFirstLastPara="1" wrap="square" lIns="121900" tIns="121900" rIns="121900" bIns="121900" anchor="t" anchorCtr="0">
            <a:noAutofit/>
          </a:bodyPr>
          <a:lstStyle/>
          <a:p>
            <a:pPr marL="0" indent="0" algn="ctr">
              <a:buNone/>
            </a:pPr>
            <a:r>
              <a:rPr lang="en-US" sz="3200" b="1">
                <a:solidFill>
                  <a:schemeClr val="accent6">
                    <a:lumMod val="50000"/>
                  </a:schemeClr>
                </a:solidFill>
                <a:latin typeface="Times New Roman" panose="02020603050405020304" pitchFamily="18" charset="0"/>
                <a:cs typeface="Times New Roman" pitchFamily="18" charset="0"/>
              </a:rPr>
              <a:t>Rèn kĩ năng đọc hiểu.</a:t>
            </a:r>
            <a:endParaRPr sz="320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747" name="Google Shape;1747;p48"/>
          <p:cNvSpPr txBox="1">
            <a:spLocks noGrp="1"/>
          </p:cNvSpPr>
          <p:nvPr>
            <p:ph type="subTitle" idx="4294967295"/>
          </p:nvPr>
        </p:nvSpPr>
        <p:spPr>
          <a:xfrm>
            <a:off x="1809584" y="2137243"/>
            <a:ext cx="8944799" cy="1281766"/>
          </a:xfrm>
          <a:prstGeom prst="rect">
            <a:avLst/>
          </a:prstGeom>
        </p:spPr>
        <p:txBody>
          <a:bodyPr spcFirstLastPara="1" wrap="square" lIns="121900" tIns="121900" rIns="121900" bIns="121900" anchor="t" anchorCtr="0">
            <a:noAutofit/>
          </a:bodyPr>
          <a:lstStyle/>
          <a:p>
            <a:pPr marL="0" indent="0">
              <a:buNone/>
            </a:pPr>
            <a:r>
              <a:rPr lang="en-US" sz="3200" b="1">
                <a:solidFill>
                  <a:schemeClr val="accent6">
                    <a:lumMod val="50000"/>
                  </a:schemeClr>
                </a:solidFill>
                <a:latin typeface="Times New Roman" panose="02020603050405020304" pitchFamily="18" charset="0"/>
                <a:cs typeface="Times New Roman" pitchFamily="18" charset="0"/>
              </a:rPr>
              <a:t>Biết cách chia một tổng cho một số.</a:t>
            </a:r>
            <a:endParaRPr sz="320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9" name="Google Shape;449;p36">
            <a:extLst>
              <a:ext uri="{FF2B5EF4-FFF2-40B4-BE49-F238E27FC236}">
                <a16:creationId xmlns:a16="http://schemas.microsoft.com/office/drawing/2014/main" id="{F1C0BC73-442A-4C9B-9E98-BD533D5955FF}"/>
              </a:ext>
            </a:extLst>
          </p:cNvPr>
          <p:cNvSpPr txBox="1">
            <a:spLocks/>
          </p:cNvSpPr>
          <p:nvPr/>
        </p:nvSpPr>
        <p:spPr>
          <a:xfrm>
            <a:off x="365771" y="327498"/>
            <a:ext cx="8944800" cy="200740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DB6362"/>
              </a:buClr>
              <a:buSzPts val="2800"/>
              <a:buFont typeface="Pacifico"/>
              <a:buNone/>
              <a:defRPr sz="2800" b="0" i="0" u="none" strike="noStrike" cap="none">
                <a:solidFill>
                  <a:srgbClr val="DB6362"/>
                </a:solidFill>
                <a:latin typeface="Pacifico"/>
                <a:ea typeface="Pacifico"/>
                <a:cs typeface="Pacifico"/>
                <a:sym typeface="Pacifico"/>
              </a:defRPr>
            </a:lvl1pPr>
            <a:lvl2pPr marR="0" lvl="1"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2pPr>
            <a:lvl3pPr marR="0" lvl="2"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3pPr>
            <a:lvl4pPr marR="0" lvl="3"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4pPr>
            <a:lvl5pPr marR="0" lvl="4"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5pPr>
            <a:lvl6pPr marR="0" lvl="5"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6pPr>
            <a:lvl7pPr marR="0" lvl="6"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7pPr>
            <a:lvl8pPr marR="0" lvl="7"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8pPr>
            <a:lvl9pPr marR="0" lvl="8"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B6362"/>
              </a:buClr>
              <a:buSzPts val="2800"/>
              <a:buFont typeface="Pacifico"/>
              <a:buNone/>
              <a:tabLst/>
              <a:defRPr/>
            </a:pPr>
            <a:r>
              <a:rPr kumimoji="0" lang="en-US" sz="4400" b="1" i="0" u="none" strike="noStrike" kern="0" cap="none" spc="0" normalizeH="0" baseline="0" noProof="0">
                <a:ln>
                  <a:noFill/>
                </a:ln>
                <a:solidFill>
                  <a:srgbClr val="DB6362"/>
                </a:solidFill>
                <a:effectLst/>
                <a:uLnTx/>
                <a:uFillTx/>
                <a:latin typeface="Times New Roman" panose="02020603050405020304" pitchFamily="18" charset="0"/>
                <a:cs typeface="Times New Roman" panose="02020603050405020304" pitchFamily="18" charset="0"/>
                <a:sym typeface="Pacifico"/>
              </a:rPr>
              <a:t>Mục tiêu</a:t>
            </a:r>
            <a:br>
              <a:rPr kumimoji="0" lang="en-US" sz="4400" b="0" i="0" u="none" strike="noStrike" kern="0" cap="none" spc="0" normalizeH="0" baseline="0" noProof="0">
                <a:ln>
                  <a:noFill/>
                </a:ln>
                <a:solidFill>
                  <a:srgbClr val="DB6362"/>
                </a:solidFill>
                <a:effectLst/>
                <a:uLnTx/>
                <a:uFillTx/>
                <a:latin typeface="Times New Roman" panose="02020603050405020304" pitchFamily="18" charset="0"/>
                <a:cs typeface="Times New Roman" panose="02020603050405020304" pitchFamily="18" charset="0"/>
                <a:sym typeface="Pacifico"/>
              </a:rPr>
            </a:br>
            <a:r>
              <a:rPr kumimoji="0" lang="en-US" sz="4400" b="0" i="0" u="none" strike="noStrike" kern="0" cap="none" spc="0" normalizeH="0" baseline="0" noProof="0">
                <a:ln>
                  <a:noFill/>
                </a:ln>
                <a:solidFill>
                  <a:srgbClr val="DB6362"/>
                </a:solidFill>
                <a:effectLst/>
                <a:uLnTx/>
                <a:uFillTx/>
                <a:latin typeface="Times New Roman" panose="02020603050405020304" pitchFamily="18" charset="0"/>
                <a:cs typeface="Times New Roman" panose="02020603050405020304" pitchFamily="18" charset="0"/>
                <a:sym typeface="Pacifico"/>
              </a:rPr>
              <a:t>Hoàn thành bài tập trong ngày</a:t>
            </a:r>
          </a:p>
        </p:txBody>
      </p:sp>
      <p:sp>
        <p:nvSpPr>
          <p:cNvPr id="16" name="Google Shape;1735;p48">
            <a:extLst>
              <a:ext uri="{FF2B5EF4-FFF2-40B4-BE49-F238E27FC236}">
                <a16:creationId xmlns:a16="http://schemas.microsoft.com/office/drawing/2014/main" id="{2541624F-C041-48F9-AD9F-4A3EF71367E9}"/>
              </a:ext>
            </a:extLst>
          </p:cNvPr>
          <p:cNvSpPr/>
          <p:nvPr/>
        </p:nvSpPr>
        <p:spPr>
          <a:xfrm>
            <a:off x="475688" y="3812859"/>
            <a:ext cx="1281832" cy="1281628"/>
          </a:xfrm>
          <a:custGeom>
            <a:avLst/>
            <a:gdLst/>
            <a:ahLst/>
            <a:cxnLst/>
            <a:rect l="l" t="t" r="r" b="b"/>
            <a:pathLst>
              <a:path w="18944" h="18941" extrusionOk="0">
                <a:moveTo>
                  <a:pt x="9472" y="0"/>
                </a:moveTo>
                <a:cubicBezTo>
                  <a:pt x="6961" y="0"/>
                  <a:pt x="4551" y="997"/>
                  <a:pt x="2775" y="2773"/>
                </a:cubicBezTo>
                <a:cubicBezTo>
                  <a:pt x="999" y="4549"/>
                  <a:pt x="1" y="6959"/>
                  <a:pt x="1" y="9470"/>
                </a:cubicBezTo>
                <a:cubicBezTo>
                  <a:pt x="1" y="11982"/>
                  <a:pt x="999" y="14390"/>
                  <a:pt x="2775" y="16166"/>
                </a:cubicBezTo>
                <a:cubicBezTo>
                  <a:pt x="4551" y="17942"/>
                  <a:pt x="6961" y="18941"/>
                  <a:pt x="9472" y="18941"/>
                </a:cubicBezTo>
                <a:cubicBezTo>
                  <a:pt x="11985" y="18941"/>
                  <a:pt x="14393" y="17942"/>
                  <a:pt x="16169" y="16166"/>
                </a:cubicBezTo>
                <a:cubicBezTo>
                  <a:pt x="17945" y="14390"/>
                  <a:pt x="18944" y="11982"/>
                  <a:pt x="18944" y="9470"/>
                </a:cubicBezTo>
                <a:cubicBezTo>
                  <a:pt x="18944" y="6959"/>
                  <a:pt x="17945" y="4549"/>
                  <a:pt x="16169" y="2773"/>
                </a:cubicBezTo>
                <a:cubicBezTo>
                  <a:pt x="14393" y="997"/>
                  <a:pt x="11985" y="0"/>
                  <a:pt x="9472" y="0"/>
                </a:cubicBezTo>
                <a:close/>
              </a:path>
            </a:pathLst>
          </a:custGeom>
          <a:solidFill>
            <a:srgbClr val="82B6A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97A7">
                  <a:lumMod val="5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7" name="Google Shape;1740;p48">
            <a:extLst>
              <a:ext uri="{FF2B5EF4-FFF2-40B4-BE49-F238E27FC236}">
                <a16:creationId xmlns:a16="http://schemas.microsoft.com/office/drawing/2014/main" id="{3F2BBB1E-FC18-47B9-A9E4-629FDF61207C}"/>
              </a:ext>
            </a:extLst>
          </p:cNvPr>
          <p:cNvSpPr txBox="1">
            <a:spLocks/>
          </p:cNvSpPr>
          <p:nvPr/>
        </p:nvSpPr>
        <p:spPr>
          <a:xfrm>
            <a:off x="455571" y="3975158"/>
            <a:ext cx="1281113" cy="92233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DB6362"/>
              </a:buClr>
              <a:buSzPts val="2800"/>
              <a:buFont typeface="Pacifico"/>
              <a:buNone/>
              <a:defRPr sz="2800" b="0" i="0" u="none" strike="noStrike" cap="none">
                <a:solidFill>
                  <a:srgbClr val="DB6362"/>
                </a:solidFill>
                <a:latin typeface="Pacifico"/>
                <a:ea typeface="Pacifico"/>
                <a:cs typeface="Pacifico"/>
                <a:sym typeface="Pacifico"/>
              </a:defRPr>
            </a:lvl1pPr>
            <a:lvl2pPr marR="0" lvl="1"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2pPr>
            <a:lvl3pPr marR="0" lvl="2"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3pPr>
            <a:lvl4pPr marR="0" lvl="3"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4pPr>
            <a:lvl5pPr marR="0" lvl="4"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5pPr>
            <a:lvl6pPr marR="0" lvl="5"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6pPr>
            <a:lvl7pPr marR="0" lvl="6"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7pPr>
            <a:lvl8pPr marR="0" lvl="7"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8pPr>
            <a:lvl9pPr marR="0" lvl="8"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B6362"/>
              </a:buClr>
              <a:buSzPts val="2800"/>
              <a:buFont typeface="Pacifico"/>
              <a:buNone/>
              <a:tabLst/>
              <a:defRPr/>
            </a:pPr>
            <a:r>
              <a:rPr kumimoji="0" lang="en" sz="3600" b="1" i="0" u="none" strike="noStrike" kern="0" cap="none" spc="0" normalizeH="0" baseline="0" noProof="0">
                <a:ln>
                  <a:noFill/>
                </a:ln>
                <a:solidFill>
                  <a:schemeClr val="accent6">
                    <a:lumMod val="50000"/>
                  </a:schemeClr>
                </a:solidFill>
                <a:effectLst/>
                <a:uLnTx/>
                <a:uFillTx/>
                <a:latin typeface="Times New Roman" panose="02020603050405020304" pitchFamily="18" charset="0"/>
                <a:cs typeface="Times New Roman" panose="02020603050405020304" pitchFamily="18" charset="0"/>
                <a:sym typeface="Pacifico"/>
              </a:rPr>
              <a:t>02</a:t>
            </a:r>
          </a:p>
        </p:txBody>
      </p:sp>
      <p:sp>
        <p:nvSpPr>
          <p:cNvPr id="18" name="Google Shape;1745;p48">
            <a:extLst>
              <a:ext uri="{FF2B5EF4-FFF2-40B4-BE49-F238E27FC236}">
                <a16:creationId xmlns:a16="http://schemas.microsoft.com/office/drawing/2014/main" id="{F5636700-308E-4B57-92EA-E6EC1718E129}"/>
              </a:ext>
            </a:extLst>
          </p:cNvPr>
          <p:cNvSpPr txBox="1">
            <a:spLocks/>
          </p:cNvSpPr>
          <p:nvPr/>
        </p:nvSpPr>
        <p:spPr>
          <a:xfrm>
            <a:off x="1824669" y="4064386"/>
            <a:ext cx="8587329" cy="141844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82B6A0"/>
              </a:buClr>
              <a:buSzPts val="1800"/>
              <a:buFont typeface="Raleway"/>
              <a:buChar char="●"/>
              <a:defRPr sz="1800" b="0" i="0" u="none" strike="noStrike" cap="none">
                <a:solidFill>
                  <a:srgbClr val="82B6A0"/>
                </a:solidFill>
                <a:latin typeface="Raleway"/>
                <a:ea typeface="Raleway"/>
                <a:cs typeface="Raleway"/>
                <a:sym typeface="Raleway"/>
              </a:defRPr>
            </a:lvl1pPr>
            <a:lvl2pPr marL="914400" marR="0" lvl="1" indent="-317500" algn="l" rtl="0">
              <a:lnSpc>
                <a:spcPct val="115000"/>
              </a:lnSpc>
              <a:spcBef>
                <a:spcPts val="1600"/>
              </a:spcBef>
              <a:spcAft>
                <a:spcPts val="0"/>
              </a:spcAft>
              <a:buClr>
                <a:srgbClr val="82B6A0"/>
              </a:buClr>
              <a:buSzPts val="1400"/>
              <a:buFont typeface="Raleway"/>
              <a:buChar char="○"/>
              <a:defRPr sz="1867" b="0" i="0" u="none" strike="noStrike" cap="none">
                <a:solidFill>
                  <a:srgbClr val="82B6A0"/>
                </a:solidFill>
                <a:latin typeface="Raleway"/>
                <a:ea typeface="Raleway"/>
                <a:cs typeface="Raleway"/>
                <a:sym typeface="Raleway"/>
              </a:defRPr>
            </a:lvl2pPr>
            <a:lvl3pPr marL="1371600" marR="0" lvl="2" indent="-317500" algn="l" rtl="0">
              <a:lnSpc>
                <a:spcPct val="115000"/>
              </a:lnSpc>
              <a:spcBef>
                <a:spcPts val="1600"/>
              </a:spcBef>
              <a:spcAft>
                <a:spcPts val="0"/>
              </a:spcAft>
              <a:buClr>
                <a:srgbClr val="82B6A0"/>
              </a:buClr>
              <a:buSzPts val="1400"/>
              <a:buFont typeface="Raleway"/>
              <a:buChar char="■"/>
              <a:defRPr sz="1867" b="0" i="0" u="none" strike="noStrike" cap="none">
                <a:solidFill>
                  <a:srgbClr val="82B6A0"/>
                </a:solidFill>
                <a:latin typeface="Raleway"/>
                <a:ea typeface="Raleway"/>
                <a:cs typeface="Raleway"/>
                <a:sym typeface="Raleway"/>
              </a:defRPr>
            </a:lvl3pPr>
            <a:lvl4pPr marL="1828800" marR="0" lvl="3" indent="-317500" algn="l" rtl="0">
              <a:lnSpc>
                <a:spcPct val="115000"/>
              </a:lnSpc>
              <a:spcBef>
                <a:spcPts val="1600"/>
              </a:spcBef>
              <a:spcAft>
                <a:spcPts val="0"/>
              </a:spcAft>
              <a:buClr>
                <a:srgbClr val="82B6A0"/>
              </a:buClr>
              <a:buSzPts val="1400"/>
              <a:buFont typeface="Raleway"/>
              <a:buChar char="●"/>
              <a:defRPr sz="1867" b="0" i="0" u="none" strike="noStrike" cap="none">
                <a:solidFill>
                  <a:srgbClr val="82B6A0"/>
                </a:solidFill>
                <a:latin typeface="Raleway"/>
                <a:ea typeface="Raleway"/>
                <a:cs typeface="Raleway"/>
                <a:sym typeface="Raleway"/>
              </a:defRPr>
            </a:lvl4pPr>
            <a:lvl5pPr marL="2286000" marR="0" lvl="4" indent="-317500" algn="l" rtl="0">
              <a:lnSpc>
                <a:spcPct val="115000"/>
              </a:lnSpc>
              <a:spcBef>
                <a:spcPts val="1600"/>
              </a:spcBef>
              <a:spcAft>
                <a:spcPts val="0"/>
              </a:spcAft>
              <a:buClr>
                <a:srgbClr val="82B6A0"/>
              </a:buClr>
              <a:buSzPts val="1400"/>
              <a:buFont typeface="Raleway"/>
              <a:buChar char="○"/>
              <a:defRPr sz="1867" b="0" i="0" u="none" strike="noStrike" cap="none">
                <a:solidFill>
                  <a:srgbClr val="82B6A0"/>
                </a:solidFill>
                <a:latin typeface="Raleway"/>
                <a:ea typeface="Raleway"/>
                <a:cs typeface="Raleway"/>
                <a:sym typeface="Raleway"/>
              </a:defRPr>
            </a:lvl5pPr>
            <a:lvl6pPr marL="2743200" marR="0" lvl="5" indent="-317500" algn="l" rtl="0">
              <a:lnSpc>
                <a:spcPct val="115000"/>
              </a:lnSpc>
              <a:spcBef>
                <a:spcPts val="1600"/>
              </a:spcBef>
              <a:spcAft>
                <a:spcPts val="0"/>
              </a:spcAft>
              <a:buClr>
                <a:srgbClr val="82B6A0"/>
              </a:buClr>
              <a:buSzPts val="1400"/>
              <a:buFont typeface="Raleway"/>
              <a:buChar char="■"/>
              <a:defRPr sz="1867" b="0" i="0" u="none" strike="noStrike" cap="none">
                <a:solidFill>
                  <a:srgbClr val="82B6A0"/>
                </a:solidFill>
                <a:latin typeface="Raleway"/>
                <a:ea typeface="Raleway"/>
                <a:cs typeface="Raleway"/>
                <a:sym typeface="Raleway"/>
              </a:defRPr>
            </a:lvl6pPr>
            <a:lvl7pPr marL="3200400" marR="0" lvl="6" indent="-317500" algn="l" rtl="0">
              <a:lnSpc>
                <a:spcPct val="115000"/>
              </a:lnSpc>
              <a:spcBef>
                <a:spcPts val="1600"/>
              </a:spcBef>
              <a:spcAft>
                <a:spcPts val="0"/>
              </a:spcAft>
              <a:buClr>
                <a:srgbClr val="82B6A0"/>
              </a:buClr>
              <a:buSzPts val="1400"/>
              <a:buFont typeface="Raleway"/>
              <a:buChar char="●"/>
              <a:defRPr sz="1867" b="0" i="0" u="none" strike="noStrike" cap="none">
                <a:solidFill>
                  <a:srgbClr val="82B6A0"/>
                </a:solidFill>
                <a:latin typeface="Raleway"/>
                <a:ea typeface="Raleway"/>
                <a:cs typeface="Raleway"/>
                <a:sym typeface="Raleway"/>
              </a:defRPr>
            </a:lvl7pPr>
            <a:lvl8pPr marL="3657600" marR="0" lvl="7" indent="-317500" algn="l" rtl="0">
              <a:lnSpc>
                <a:spcPct val="115000"/>
              </a:lnSpc>
              <a:spcBef>
                <a:spcPts val="1600"/>
              </a:spcBef>
              <a:spcAft>
                <a:spcPts val="0"/>
              </a:spcAft>
              <a:buClr>
                <a:srgbClr val="82B6A0"/>
              </a:buClr>
              <a:buSzPts val="1400"/>
              <a:buFont typeface="Raleway"/>
              <a:buChar char="○"/>
              <a:defRPr sz="1867" b="0" i="0" u="none" strike="noStrike" cap="none">
                <a:solidFill>
                  <a:srgbClr val="82B6A0"/>
                </a:solidFill>
                <a:latin typeface="Raleway"/>
                <a:ea typeface="Raleway"/>
                <a:cs typeface="Raleway"/>
                <a:sym typeface="Raleway"/>
              </a:defRPr>
            </a:lvl8pPr>
            <a:lvl9pPr marL="4114800" marR="0" lvl="8" indent="-317500" algn="l" rtl="0">
              <a:lnSpc>
                <a:spcPct val="115000"/>
              </a:lnSpc>
              <a:spcBef>
                <a:spcPts val="1600"/>
              </a:spcBef>
              <a:spcAft>
                <a:spcPts val="1600"/>
              </a:spcAft>
              <a:buClr>
                <a:srgbClr val="82B6A0"/>
              </a:buClr>
              <a:buSzPts val="1400"/>
              <a:buFont typeface="Raleway"/>
              <a:buChar char="■"/>
              <a:defRPr sz="1867" b="0" i="0" u="none" strike="noStrike" cap="none">
                <a:solidFill>
                  <a:srgbClr val="82B6A0"/>
                </a:solidFill>
                <a:latin typeface="Raleway"/>
                <a:ea typeface="Raleway"/>
                <a:cs typeface="Raleway"/>
                <a:sym typeface="Raleway"/>
              </a:defRPr>
            </a:lvl9pPr>
          </a:lstStyle>
          <a:p>
            <a:pPr marL="0" marR="0" lvl="0" indent="0" algn="l" defTabSz="914400" rtl="0" eaLnBrk="1" fontAlgn="auto" latinLnBrk="0" hangingPunct="1">
              <a:lnSpc>
                <a:spcPct val="115000"/>
              </a:lnSpc>
              <a:spcBef>
                <a:spcPts val="0"/>
              </a:spcBef>
              <a:spcAft>
                <a:spcPts val="0"/>
              </a:spcAft>
              <a:buClr>
                <a:srgbClr val="82B6A0"/>
              </a:buClr>
              <a:buSzPts val="1800"/>
              <a:buFont typeface="Raleway"/>
              <a:buNone/>
              <a:tabLst/>
              <a:defRPr/>
            </a:pPr>
            <a:r>
              <a:rPr lang="en-US" sz="3200" b="1" kern="0">
                <a:solidFill>
                  <a:schemeClr val="accent6">
                    <a:lumMod val="50000"/>
                  </a:schemeClr>
                </a:solidFill>
                <a:latin typeface="Times New Roman" panose="02020603050405020304" pitchFamily="18" charset="0"/>
                <a:cs typeface="Times New Roman" pitchFamily="18" charset="0"/>
              </a:rPr>
              <a:t>Đặt tính chia cho số có một chữ số</a:t>
            </a:r>
            <a:r>
              <a:rPr kumimoji="0" lang="en-US" sz="3200" b="1" i="0" u="none" strike="noStrike" kern="0" cap="none" spc="0" normalizeH="0" baseline="0" noProof="0">
                <a:ln>
                  <a:noFill/>
                </a:ln>
                <a:solidFill>
                  <a:schemeClr val="accent6">
                    <a:lumMod val="50000"/>
                  </a:schemeClr>
                </a:solidFill>
                <a:effectLst/>
                <a:uLnTx/>
                <a:uFillTx/>
                <a:latin typeface="Times New Roman" panose="02020603050405020304" pitchFamily="18" charset="0"/>
                <a:cs typeface="Times New Roman" pitchFamily="18" charset="0"/>
                <a:sym typeface="Raleway"/>
              </a:rPr>
              <a:t>. Vận dụng giải các bài toán có lời văn.</a:t>
            </a:r>
            <a:endParaRPr kumimoji="0" lang="en-US" sz="3200" b="0" i="0" u="none" strike="noStrike" kern="0" cap="none" spc="0" normalizeH="0" baseline="0" noProof="0">
              <a:ln>
                <a:noFill/>
              </a:ln>
              <a:solidFill>
                <a:schemeClr val="accent6">
                  <a:lumMod val="50000"/>
                </a:schemeClr>
              </a:solidFill>
              <a:effectLst/>
              <a:uLnTx/>
              <a:uFillTx/>
              <a:latin typeface="Times New Roman" panose="02020603050405020304" pitchFamily="18" charset="0"/>
              <a:cs typeface="Times New Roman" panose="02020603050405020304" pitchFamily="18" charset="0"/>
              <a:sym typeface="Raleway"/>
            </a:endParaRPr>
          </a:p>
        </p:txBody>
      </p:sp>
    </p:spTree>
    <p:extLst>
      <p:ext uri="{BB962C8B-B14F-4D97-AF65-F5344CB8AC3E}">
        <p14:creationId xmlns:p14="http://schemas.microsoft.com/office/powerpoint/2010/main" val="4263139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6" name="Google Shape;516;p40"/>
          <p:cNvSpPr/>
          <p:nvPr/>
        </p:nvSpPr>
        <p:spPr>
          <a:xfrm>
            <a:off x="3241191" y="1086948"/>
            <a:ext cx="2641406" cy="2641406"/>
          </a:xfrm>
          <a:prstGeom prst="ellipse">
            <a:avLst/>
          </a:prstGeom>
          <a:solidFill>
            <a:schemeClr val="accent1">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CÙNG EM HỌC TOÁN</a:t>
            </a: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15" name="Google Shape;515;p40"/>
          <p:cNvSpPr/>
          <p:nvPr/>
        </p:nvSpPr>
        <p:spPr>
          <a:xfrm>
            <a:off x="398853" y="4721312"/>
            <a:ext cx="1544930" cy="1443970"/>
          </a:xfrm>
          <a:prstGeom prst="ellipse">
            <a:avLst/>
          </a:prstGeom>
          <a:solidFill>
            <a:srgbClr val="F3EAC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17" name="Google Shape;517;p40"/>
          <p:cNvSpPr txBox="1">
            <a:spLocks noGrp="1"/>
          </p:cNvSpPr>
          <p:nvPr>
            <p:ph type="title" idx="4294967295"/>
          </p:nvPr>
        </p:nvSpPr>
        <p:spPr>
          <a:xfrm>
            <a:off x="313036" y="184066"/>
            <a:ext cx="8943975" cy="763587"/>
          </a:xfrm>
          <a:prstGeom prst="rect">
            <a:avLst/>
          </a:prstGeom>
        </p:spPr>
        <p:txBody>
          <a:bodyPr spcFirstLastPara="1" wrap="square" lIns="121900" tIns="121900" rIns="121900" bIns="121900" anchor="t" anchorCtr="0">
            <a:noAutofit/>
          </a:bodyPr>
          <a:lstStyle/>
          <a:p>
            <a:r>
              <a:rPr lang="en" sz="4400">
                <a:latin typeface="Times New Roman" panose="02020603050405020304" pitchFamily="18" charset="0"/>
                <a:cs typeface="Times New Roman" panose="02020603050405020304" pitchFamily="18" charset="0"/>
              </a:rPr>
              <a:t>CÙNG EM HỌC TOÁN (TUẦN 14)</a:t>
            </a:r>
            <a:endParaRPr sz="4400">
              <a:latin typeface="Times New Roman" panose="02020603050405020304" pitchFamily="18" charset="0"/>
              <a:cs typeface="Times New Roman" panose="02020603050405020304" pitchFamily="18" charset="0"/>
            </a:endParaRPr>
          </a:p>
        </p:txBody>
      </p:sp>
      <p:sp>
        <p:nvSpPr>
          <p:cNvPr id="523" name="Google Shape;523;p40"/>
          <p:cNvSpPr txBox="1">
            <a:spLocks noGrp="1"/>
          </p:cNvSpPr>
          <p:nvPr>
            <p:ph type="title" idx="4294967295"/>
          </p:nvPr>
        </p:nvSpPr>
        <p:spPr>
          <a:xfrm>
            <a:off x="-18691" y="4874704"/>
            <a:ext cx="2380018" cy="1311378"/>
          </a:xfrm>
          <a:prstGeom prst="rect">
            <a:avLst/>
          </a:prstGeom>
        </p:spPr>
        <p:txBody>
          <a:bodyPr spcFirstLastPara="1" wrap="square" lIns="121900" tIns="121900" rIns="121900" bIns="121900" anchor="t" anchorCtr="0">
            <a:noAutofit/>
          </a:bodyPr>
          <a:lstStyle/>
          <a:p>
            <a:pPr algn="ctr"/>
            <a:r>
              <a:rPr lang="en" sz="2800">
                <a:solidFill>
                  <a:schemeClr val="accent5">
                    <a:lumMod val="50000"/>
                  </a:schemeClr>
                </a:solidFill>
                <a:latin typeface="Times New Roman" panose="02020603050405020304" pitchFamily="18" charset="0"/>
                <a:ea typeface="Raleway Thin"/>
                <a:cs typeface="Times New Roman" panose="02020603050405020304" pitchFamily="18" charset="0"/>
                <a:sym typeface="Raleway Thin"/>
              </a:rPr>
              <a:t>Bài 1</a:t>
            </a:r>
            <a:br>
              <a:rPr lang="en" sz="2800">
                <a:solidFill>
                  <a:schemeClr val="accent5">
                    <a:lumMod val="50000"/>
                  </a:schemeClr>
                </a:solidFill>
                <a:latin typeface="Times New Roman" panose="02020603050405020304" pitchFamily="18" charset="0"/>
                <a:ea typeface="Raleway Thin"/>
                <a:cs typeface="Times New Roman" panose="02020603050405020304" pitchFamily="18" charset="0"/>
                <a:sym typeface="Raleway Thin"/>
              </a:rPr>
            </a:br>
            <a:r>
              <a:rPr lang="en" sz="2800">
                <a:solidFill>
                  <a:schemeClr val="accent5">
                    <a:lumMod val="50000"/>
                  </a:schemeClr>
                </a:solidFill>
                <a:latin typeface="Times New Roman" panose="02020603050405020304" pitchFamily="18" charset="0"/>
                <a:ea typeface="Raleway Thin"/>
                <a:cs typeface="Times New Roman" panose="02020603050405020304" pitchFamily="18" charset="0"/>
                <a:sym typeface="Raleway Thin"/>
              </a:rPr>
              <a:t>trang 53</a:t>
            </a:r>
            <a:endParaRPr sz="2800">
              <a:solidFill>
                <a:schemeClr val="accent5">
                  <a:lumMod val="50000"/>
                </a:schemeClr>
              </a:solidFill>
              <a:latin typeface="Times New Roman" panose="02020603050405020304" pitchFamily="18" charset="0"/>
              <a:ea typeface="Raleway Thin"/>
              <a:cs typeface="Times New Roman" panose="02020603050405020304" pitchFamily="18" charset="0"/>
              <a:sym typeface="Raleway Thin"/>
            </a:endParaRPr>
          </a:p>
        </p:txBody>
      </p:sp>
      <p:sp>
        <p:nvSpPr>
          <p:cNvPr id="520" name="Google Shape;520;p40"/>
          <p:cNvSpPr/>
          <p:nvPr/>
        </p:nvSpPr>
        <p:spPr>
          <a:xfrm>
            <a:off x="2390513" y="4718012"/>
            <a:ext cx="1544930" cy="1443970"/>
          </a:xfrm>
          <a:prstGeom prst="ellipse">
            <a:avLst/>
          </a:prstGeom>
          <a:solidFill>
            <a:srgbClr val="F3EAC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22" name="Google Shape;522;p40"/>
          <p:cNvSpPr/>
          <p:nvPr/>
        </p:nvSpPr>
        <p:spPr>
          <a:xfrm>
            <a:off x="4585189" y="4716361"/>
            <a:ext cx="1544930" cy="1443970"/>
          </a:xfrm>
          <a:prstGeom prst="ellipse">
            <a:avLst/>
          </a:prstGeom>
          <a:solidFill>
            <a:srgbClr val="F3EAC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cxnSp>
        <p:nvCxnSpPr>
          <p:cNvPr id="528" name="Google Shape;528;p40"/>
          <p:cNvCxnSpPr>
            <a:cxnSpLocks/>
            <a:stCxn id="515" idx="0"/>
            <a:endCxn id="516" idx="2"/>
          </p:cNvCxnSpPr>
          <p:nvPr/>
        </p:nvCxnSpPr>
        <p:spPr>
          <a:xfrm rot="5400000" flipH="1" flipV="1">
            <a:off x="1049424" y="2529546"/>
            <a:ext cx="2313661" cy="2069873"/>
          </a:xfrm>
          <a:prstGeom prst="bentConnector2">
            <a:avLst/>
          </a:prstGeom>
          <a:noFill/>
          <a:ln w="19050" cap="flat" cmpd="sng">
            <a:solidFill>
              <a:srgbClr val="82B6A0"/>
            </a:solidFill>
            <a:prstDash val="solid"/>
            <a:round/>
            <a:headEnd type="oval" w="med" len="med"/>
            <a:tailEnd type="none" w="med" len="med"/>
          </a:ln>
        </p:spPr>
      </p:cxnSp>
      <p:cxnSp>
        <p:nvCxnSpPr>
          <p:cNvPr id="530" name="Google Shape;530;p40"/>
          <p:cNvCxnSpPr>
            <a:cxnSpLocks/>
            <a:endCxn id="520" idx="0"/>
          </p:cNvCxnSpPr>
          <p:nvPr/>
        </p:nvCxnSpPr>
        <p:spPr>
          <a:xfrm>
            <a:off x="3084765" y="2407651"/>
            <a:ext cx="78213" cy="2310361"/>
          </a:xfrm>
          <a:prstGeom prst="straightConnector1">
            <a:avLst/>
          </a:prstGeom>
          <a:noFill/>
          <a:ln w="19050" cap="flat" cmpd="sng">
            <a:solidFill>
              <a:srgbClr val="82B6A0"/>
            </a:solidFill>
            <a:prstDash val="solid"/>
            <a:round/>
            <a:headEnd type="none" w="med" len="med"/>
            <a:tailEnd type="oval" w="med" len="med"/>
          </a:ln>
        </p:spPr>
      </p:cxnSp>
      <p:grpSp>
        <p:nvGrpSpPr>
          <p:cNvPr id="531" name="Google Shape;531;p40"/>
          <p:cNvGrpSpPr/>
          <p:nvPr/>
        </p:nvGrpSpPr>
        <p:grpSpPr>
          <a:xfrm rot="-10397444">
            <a:off x="9186854" y="-185434"/>
            <a:ext cx="2533131" cy="2508103"/>
            <a:chOff x="3730450" y="3499200"/>
            <a:chExt cx="1599150" cy="1583350"/>
          </a:xfrm>
        </p:grpSpPr>
        <p:sp>
          <p:nvSpPr>
            <p:cNvPr id="532" name="Google Shape;532;p40"/>
            <p:cNvSpPr/>
            <p:nvPr/>
          </p:nvSpPr>
          <p:spPr>
            <a:xfrm>
              <a:off x="4024425" y="3499200"/>
              <a:ext cx="598275" cy="607775"/>
            </a:xfrm>
            <a:custGeom>
              <a:avLst/>
              <a:gdLst/>
              <a:ahLst/>
              <a:cxnLst/>
              <a:rect l="l" t="t" r="r" b="b"/>
              <a:pathLst>
                <a:path w="23931" h="24311" extrusionOk="0">
                  <a:moveTo>
                    <a:pt x="14162" y="1"/>
                  </a:moveTo>
                  <a:cubicBezTo>
                    <a:pt x="13568" y="1"/>
                    <a:pt x="12921" y="91"/>
                    <a:pt x="12216" y="282"/>
                  </a:cubicBezTo>
                  <a:cubicBezTo>
                    <a:pt x="0" y="3591"/>
                    <a:pt x="14491" y="24310"/>
                    <a:pt x="19329" y="24310"/>
                  </a:cubicBezTo>
                  <a:cubicBezTo>
                    <a:pt x="19356" y="24310"/>
                    <a:pt x="19382" y="24310"/>
                    <a:pt x="19408" y="24309"/>
                  </a:cubicBezTo>
                  <a:cubicBezTo>
                    <a:pt x="19408" y="24309"/>
                    <a:pt x="23931" y="1"/>
                    <a:pt x="14162" y="1"/>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33" name="Google Shape;533;p40"/>
            <p:cNvSpPr/>
            <p:nvPr/>
          </p:nvSpPr>
          <p:spPr>
            <a:xfrm>
              <a:off x="4843775" y="3805375"/>
              <a:ext cx="485825" cy="493725"/>
            </a:xfrm>
            <a:custGeom>
              <a:avLst/>
              <a:gdLst/>
              <a:ahLst/>
              <a:cxnLst/>
              <a:rect l="l" t="t" r="r" b="b"/>
              <a:pathLst>
                <a:path w="19433" h="19749" extrusionOk="0">
                  <a:moveTo>
                    <a:pt x="7728" y="1"/>
                  </a:moveTo>
                  <a:cubicBezTo>
                    <a:pt x="0" y="1"/>
                    <a:pt x="820" y="17939"/>
                    <a:pt x="3901" y="19749"/>
                  </a:cubicBezTo>
                  <a:cubicBezTo>
                    <a:pt x="3901" y="19749"/>
                    <a:pt x="19432" y="3511"/>
                    <a:pt x="9660" y="333"/>
                  </a:cubicBezTo>
                  <a:cubicBezTo>
                    <a:pt x="8964" y="106"/>
                    <a:pt x="8321" y="1"/>
                    <a:pt x="7728" y="1"/>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34" name="Google Shape;534;p40"/>
            <p:cNvSpPr/>
            <p:nvPr/>
          </p:nvSpPr>
          <p:spPr>
            <a:xfrm>
              <a:off x="3730450" y="4048725"/>
              <a:ext cx="544250" cy="321850"/>
            </a:xfrm>
            <a:custGeom>
              <a:avLst/>
              <a:gdLst/>
              <a:ahLst/>
              <a:cxnLst/>
              <a:rect l="l" t="t" r="r" b="b"/>
              <a:pathLst>
                <a:path w="21770" h="12874" extrusionOk="0">
                  <a:moveTo>
                    <a:pt x="7530" y="1"/>
                  </a:moveTo>
                  <a:cubicBezTo>
                    <a:pt x="6093" y="1"/>
                    <a:pt x="4805" y="710"/>
                    <a:pt x="3823" y="2473"/>
                  </a:cubicBezTo>
                  <a:cubicBezTo>
                    <a:pt x="1" y="9336"/>
                    <a:pt x="11019" y="12874"/>
                    <a:pt x="17561" y="12874"/>
                  </a:cubicBezTo>
                  <a:cubicBezTo>
                    <a:pt x="19577" y="12874"/>
                    <a:pt x="21169" y="12538"/>
                    <a:pt x="21769" y="11859"/>
                  </a:cubicBezTo>
                  <a:cubicBezTo>
                    <a:pt x="21769" y="11859"/>
                    <a:pt x="13409" y="1"/>
                    <a:pt x="7530" y="1"/>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35" name="Google Shape;535;p40"/>
            <p:cNvSpPr/>
            <p:nvPr/>
          </p:nvSpPr>
          <p:spPr>
            <a:xfrm>
              <a:off x="4074575" y="3725150"/>
              <a:ext cx="942650" cy="1357400"/>
            </a:xfrm>
            <a:custGeom>
              <a:avLst/>
              <a:gdLst/>
              <a:ahLst/>
              <a:cxnLst/>
              <a:rect l="l" t="t" r="r" b="b"/>
              <a:pathLst>
                <a:path w="37706" h="54296" extrusionOk="0">
                  <a:moveTo>
                    <a:pt x="11620" y="1"/>
                  </a:moveTo>
                  <a:cubicBezTo>
                    <a:pt x="11536" y="1"/>
                    <a:pt x="11450" y="16"/>
                    <a:pt x="11367" y="48"/>
                  </a:cubicBezTo>
                  <a:cubicBezTo>
                    <a:pt x="11009" y="184"/>
                    <a:pt x="10826" y="579"/>
                    <a:pt x="10950" y="939"/>
                  </a:cubicBezTo>
                  <a:lnTo>
                    <a:pt x="10950" y="943"/>
                  </a:lnTo>
                  <a:cubicBezTo>
                    <a:pt x="12279" y="4724"/>
                    <a:pt x="13590" y="8509"/>
                    <a:pt x="14882" y="12300"/>
                  </a:cubicBezTo>
                  <a:lnTo>
                    <a:pt x="18685" y="23700"/>
                  </a:lnTo>
                  <a:cubicBezTo>
                    <a:pt x="19351" y="25741"/>
                    <a:pt x="20016" y="27787"/>
                    <a:pt x="20678" y="29836"/>
                  </a:cubicBezTo>
                  <a:cubicBezTo>
                    <a:pt x="20271" y="29662"/>
                    <a:pt x="19851" y="29550"/>
                    <a:pt x="19428" y="29472"/>
                  </a:cubicBezTo>
                  <a:cubicBezTo>
                    <a:pt x="18957" y="29373"/>
                    <a:pt x="18487" y="29201"/>
                    <a:pt x="18020" y="29071"/>
                  </a:cubicBezTo>
                  <a:cubicBezTo>
                    <a:pt x="17545" y="28946"/>
                    <a:pt x="17082" y="28764"/>
                    <a:pt x="16620" y="28592"/>
                  </a:cubicBezTo>
                  <a:cubicBezTo>
                    <a:pt x="16154" y="28423"/>
                    <a:pt x="15687" y="28259"/>
                    <a:pt x="15228" y="28055"/>
                  </a:cubicBezTo>
                  <a:lnTo>
                    <a:pt x="13841" y="27489"/>
                  </a:lnTo>
                  <a:cubicBezTo>
                    <a:pt x="12930" y="27075"/>
                    <a:pt x="12013" y="26669"/>
                    <a:pt x="11110" y="26219"/>
                  </a:cubicBezTo>
                  <a:cubicBezTo>
                    <a:pt x="9290" y="25350"/>
                    <a:pt x="7497" y="24413"/>
                    <a:pt x="5716" y="23440"/>
                  </a:cubicBezTo>
                  <a:cubicBezTo>
                    <a:pt x="3932" y="22472"/>
                    <a:pt x="2156" y="21470"/>
                    <a:pt x="384" y="20463"/>
                  </a:cubicBezTo>
                  <a:lnTo>
                    <a:pt x="380" y="20463"/>
                  </a:lnTo>
                  <a:cubicBezTo>
                    <a:pt x="343" y="20441"/>
                    <a:pt x="302" y="20430"/>
                    <a:pt x="261" y="20430"/>
                  </a:cubicBezTo>
                  <a:cubicBezTo>
                    <a:pt x="196" y="20430"/>
                    <a:pt x="132" y="20458"/>
                    <a:pt x="87" y="20511"/>
                  </a:cubicBezTo>
                  <a:cubicBezTo>
                    <a:pt x="1" y="20610"/>
                    <a:pt x="12" y="20762"/>
                    <a:pt x="113" y="20848"/>
                  </a:cubicBezTo>
                  <a:cubicBezTo>
                    <a:pt x="1672" y="22197"/>
                    <a:pt x="3324" y="23410"/>
                    <a:pt x="5017" y="24581"/>
                  </a:cubicBezTo>
                  <a:cubicBezTo>
                    <a:pt x="6706" y="25751"/>
                    <a:pt x="8461" y="26833"/>
                    <a:pt x="10263" y="27848"/>
                  </a:cubicBezTo>
                  <a:cubicBezTo>
                    <a:pt x="12074" y="28838"/>
                    <a:pt x="13927" y="29785"/>
                    <a:pt x="15898" y="30518"/>
                  </a:cubicBezTo>
                  <a:cubicBezTo>
                    <a:pt x="16387" y="30705"/>
                    <a:pt x="16874" y="30903"/>
                    <a:pt x="17384" y="31050"/>
                  </a:cubicBezTo>
                  <a:cubicBezTo>
                    <a:pt x="17895" y="31202"/>
                    <a:pt x="18387" y="31387"/>
                    <a:pt x="18909" y="31508"/>
                  </a:cubicBezTo>
                  <a:cubicBezTo>
                    <a:pt x="19406" y="31627"/>
                    <a:pt x="19910" y="31738"/>
                    <a:pt x="20424" y="31738"/>
                  </a:cubicBezTo>
                  <a:cubicBezTo>
                    <a:pt x="20453" y="31738"/>
                    <a:pt x="20481" y="31738"/>
                    <a:pt x="20509" y="31737"/>
                  </a:cubicBezTo>
                  <a:cubicBezTo>
                    <a:pt x="20757" y="31711"/>
                    <a:pt x="21002" y="31668"/>
                    <a:pt x="21244" y="31607"/>
                  </a:cubicBezTo>
                  <a:cubicBezTo>
                    <a:pt x="21620" y="32782"/>
                    <a:pt x="21999" y="33959"/>
                    <a:pt x="22371" y="35130"/>
                  </a:cubicBezTo>
                  <a:cubicBezTo>
                    <a:pt x="23564" y="38950"/>
                    <a:pt x="24734" y="42778"/>
                    <a:pt x="25885" y="46611"/>
                  </a:cubicBezTo>
                  <a:cubicBezTo>
                    <a:pt x="26965" y="50280"/>
                    <a:pt x="27170" y="50647"/>
                    <a:pt x="28104" y="54295"/>
                  </a:cubicBezTo>
                  <a:lnTo>
                    <a:pt x="31152" y="54295"/>
                  </a:lnTo>
                  <a:cubicBezTo>
                    <a:pt x="31152" y="54295"/>
                    <a:pt x="31098" y="54112"/>
                    <a:pt x="31071" y="54020"/>
                  </a:cubicBezTo>
                  <a:cubicBezTo>
                    <a:pt x="30000" y="50140"/>
                    <a:pt x="29769" y="49632"/>
                    <a:pt x="28590" y="45790"/>
                  </a:cubicBezTo>
                  <a:cubicBezTo>
                    <a:pt x="28148" y="44376"/>
                    <a:pt x="27699" y="42964"/>
                    <a:pt x="27245" y="41556"/>
                  </a:cubicBezTo>
                  <a:cubicBezTo>
                    <a:pt x="27336" y="41481"/>
                    <a:pt x="27423" y="41413"/>
                    <a:pt x="27509" y="41334"/>
                  </a:cubicBezTo>
                  <a:cubicBezTo>
                    <a:pt x="27773" y="41088"/>
                    <a:pt x="27998" y="40817"/>
                    <a:pt x="28227" y="40539"/>
                  </a:cubicBezTo>
                  <a:cubicBezTo>
                    <a:pt x="28447" y="40260"/>
                    <a:pt x="28625" y="39956"/>
                    <a:pt x="28819" y="39663"/>
                  </a:cubicBezTo>
                  <a:cubicBezTo>
                    <a:pt x="29575" y="38470"/>
                    <a:pt x="30245" y="37243"/>
                    <a:pt x="30863" y="35993"/>
                  </a:cubicBezTo>
                  <a:cubicBezTo>
                    <a:pt x="32089" y="33500"/>
                    <a:pt x="33057" y="30912"/>
                    <a:pt x="33942" y="28310"/>
                  </a:cubicBezTo>
                  <a:cubicBezTo>
                    <a:pt x="34795" y="25696"/>
                    <a:pt x="35542" y="23055"/>
                    <a:pt x="36163" y="20390"/>
                  </a:cubicBezTo>
                  <a:cubicBezTo>
                    <a:pt x="36786" y="17723"/>
                    <a:pt x="37331" y="15045"/>
                    <a:pt x="37694" y="12327"/>
                  </a:cubicBezTo>
                  <a:cubicBezTo>
                    <a:pt x="37706" y="12210"/>
                    <a:pt x="37636" y="12101"/>
                    <a:pt x="37525" y="12066"/>
                  </a:cubicBezTo>
                  <a:cubicBezTo>
                    <a:pt x="37504" y="12060"/>
                    <a:pt x="37482" y="12057"/>
                    <a:pt x="37461" y="12057"/>
                  </a:cubicBezTo>
                  <a:cubicBezTo>
                    <a:pt x="37357" y="12057"/>
                    <a:pt x="37261" y="12126"/>
                    <a:pt x="37230" y="12230"/>
                  </a:cubicBezTo>
                  <a:lnTo>
                    <a:pt x="37230" y="12235"/>
                  </a:lnTo>
                  <a:cubicBezTo>
                    <a:pt x="36480" y="14845"/>
                    <a:pt x="35705" y="17450"/>
                    <a:pt x="34876" y="20030"/>
                  </a:cubicBezTo>
                  <a:cubicBezTo>
                    <a:pt x="34046" y="22615"/>
                    <a:pt x="33178" y="25177"/>
                    <a:pt x="32215" y="27696"/>
                  </a:cubicBezTo>
                  <a:cubicBezTo>
                    <a:pt x="31730" y="28953"/>
                    <a:pt x="31242" y="30206"/>
                    <a:pt x="30707" y="31438"/>
                  </a:cubicBezTo>
                  <a:cubicBezTo>
                    <a:pt x="30172" y="32672"/>
                    <a:pt x="29609" y="33885"/>
                    <a:pt x="29017" y="35077"/>
                  </a:cubicBezTo>
                  <a:cubicBezTo>
                    <a:pt x="28416" y="36266"/>
                    <a:pt x="27767" y="37424"/>
                    <a:pt x="27054" y="38526"/>
                  </a:cubicBezTo>
                  <a:cubicBezTo>
                    <a:pt x="26874" y="38793"/>
                    <a:pt x="26696" y="39057"/>
                    <a:pt x="26528" y="39325"/>
                  </a:cubicBezTo>
                  <a:cubicBezTo>
                    <a:pt x="25986" y="37650"/>
                    <a:pt x="25434" y="35980"/>
                    <a:pt x="24873" y="34316"/>
                  </a:cubicBezTo>
                  <a:cubicBezTo>
                    <a:pt x="23593" y="30505"/>
                    <a:pt x="22272" y="26711"/>
                    <a:pt x="20905" y="22934"/>
                  </a:cubicBezTo>
                  <a:cubicBezTo>
                    <a:pt x="19552" y="19153"/>
                    <a:pt x="18144" y="15389"/>
                    <a:pt x="16705" y="11643"/>
                  </a:cubicBezTo>
                  <a:cubicBezTo>
                    <a:pt x="15267" y="7893"/>
                    <a:pt x="13815" y="4150"/>
                    <a:pt x="12272" y="433"/>
                  </a:cubicBezTo>
                  <a:cubicBezTo>
                    <a:pt x="12158" y="164"/>
                    <a:pt x="11896" y="1"/>
                    <a:pt x="11620" y="1"/>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527" name="Google Shape;527;p40"/>
          <p:cNvSpPr txBox="1">
            <a:spLocks noGrp="1"/>
          </p:cNvSpPr>
          <p:nvPr>
            <p:ph type="title" idx="4294967295"/>
          </p:nvPr>
        </p:nvSpPr>
        <p:spPr>
          <a:xfrm>
            <a:off x="4622405" y="4876800"/>
            <a:ext cx="1566960" cy="661728"/>
          </a:xfrm>
          <a:prstGeom prst="rect">
            <a:avLst/>
          </a:prstGeom>
        </p:spPr>
        <p:txBody>
          <a:bodyPr spcFirstLastPara="1" wrap="square" lIns="121900" tIns="121900" rIns="121900" bIns="121900" anchor="t" anchorCtr="0">
            <a:noAutofit/>
          </a:bodyPr>
          <a:lstStyle/>
          <a:p>
            <a:pPr algn="ctr"/>
            <a:r>
              <a:rPr lang="en" sz="2800">
                <a:solidFill>
                  <a:schemeClr val="accent5">
                    <a:lumMod val="50000"/>
                  </a:schemeClr>
                </a:solidFill>
                <a:latin typeface="Times New Roman" panose="02020603050405020304" pitchFamily="18" charset="0"/>
                <a:ea typeface="Raleway Thin"/>
                <a:cs typeface="Times New Roman" panose="02020603050405020304" pitchFamily="18" charset="0"/>
                <a:sym typeface="Raleway Thin"/>
              </a:rPr>
              <a:t>Bài 3 trang 53</a:t>
            </a:r>
            <a:endParaRPr sz="2800">
              <a:solidFill>
                <a:schemeClr val="accent5">
                  <a:lumMod val="50000"/>
                </a:schemeClr>
              </a:solidFill>
              <a:latin typeface="Times New Roman" panose="02020603050405020304" pitchFamily="18" charset="0"/>
              <a:ea typeface="Raleway Thin"/>
              <a:cs typeface="Times New Roman" panose="02020603050405020304" pitchFamily="18" charset="0"/>
              <a:sym typeface="Raleway Thin"/>
            </a:endParaRPr>
          </a:p>
        </p:txBody>
      </p:sp>
      <p:sp>
        <p:nvSpPr>
          <p:cNvPr id="525" name="Google Shape;525;p40"/>
          <p:cNvSpPr txBox="1">
            <a:spLocks noGrp="1"/>
          </p:cNvSpPr>
          <p:nvPr>
            <p:ph type="title" idx="4294967295"/>
          </p:nvPr>
        </p:nvSpPr>
        <p:spPr>
          <a:xfrm>
            <a:off x="1987562" y="4857489"/>
            <a:ext cx="2380018" cy="661728"/>
          </a:xfrm>
          <a:prstGeom prst="rect">
            <a:avLst/>
          </a:prstGeom>
        </p:spPr>
        <p:txBody>
          <a:bodyPr spcFirstLastPara="1" wrap="square" lIns="121900" tIns="121900" rIns="121900" bIns="121900" anchor="t" anchorCtr="0">
            <a:noAutofit/>
          </a:bodyPr>
          <a:lstStyle/>
          <a:p>
            <a:pPr algn="ctr"/>
            <a:r>
              <a:rPr lang="en" sz="2800">
                <a:solidFill>
                  <a:schemeClr val="accent5">
                    <a:lumMod val="50000"/>
                  </a:schemeClr>
                </a:solidFill>
                <a:latin typeface="Times New Roman" panose="02020603050405020304" pitchFamily="18" charset="0"/>
                <a:ea typeface="Raleway Thin"/>
                <a:cs typeface="Times New Roman" panose="02020603050405020304" pitchFamily="18" charset="0"/>
                <a:sym typeface="Raleway Thin"/>
              </a:rPr>
              <a:t>Bài 2</a:t>
            </a:r>
            <a:br>
              <a:rPr lang="en" sz="2800">
                <a:solidFill>
                  <a:schemeClr val="accent5">
                    <a:lumMod val="50000"/>
                  </a:schemeClr>
                </a:solidFill>
                <a:latin typeface="Times New Roman" panose="02020603050405020304" pitchFamily="18" charset="0"/>
                <a:ea typeface="Raleway Thin"/>
                <a:cs typeface="Times New Roman" panose="02020603050405020304" pitchFamily="18" charset="0"/>
                <a:sym typeface="Raleway Thin"/>
              </a:rPr>
            </a:br>
            <a:r>
              <a:rPr lang="en" sz="2800">
                <a:solidFill>
                  <a:schemeClr val="accent5">
                    <a:lumMod val="50000"/>
                  </a:schemeClr>
                </a:solidFill>
                <a:latin typeface="Times New Roman" panose="02020603050405020304" pitchFamily="18" charset="0"/>
                <a:ea typeface="Raleway Thin"/>
                <a:cs typeface="Times New Roman" panose="02020603050405020304" pitchFamily="18" charset="0"/>
                <a:sym typeface="Raleway Thin"/>
              </a:rPr>
              <a:t>trang 53</a:t>
            </a:r>
            <a:endParaRPr sz="2800">
              <a:solidFill>
                <a:schemeClr val="accent5">
                  <a:lumMod val="50000"/>
                </a:schemeClr>
              </a:solidFill>
              <a:latin typeface="Times New Roman" panose="02020603050405020304" pitchFamily="18" charset="0"/>
              <a:ea typeface="Raleway Thin"/>
              <a:cs typeface="Times New Roman" panose="02020603050405020304" pitchFamily="18" charset="0"/>
              <a:sym typeface="Raleway Thin"/>
            </a:endParaRPr>
          </a:p>
        </p:txBody>
      </p:sp>
      <p:sp>
        <p:nvSpPr>
          <p:cNvPr id="32" name="Google Shape;522;p40">
            <a:extLst>
              <a:ext uri="{FF2B5EF4-FFF2-40B4-BE49-F238E27FC236}">
                <a16:creationId xmlns:a16="http://schemas.microsoft.com/office/drawing/2014/main" id="{0ACB73A1-38D1-47B5-9686-1DDAA592C340}"/>
              </a:ext>
            </a:extLst>
          </p:cNvPr>
          <p:cNvSpPr/>
          <p:nvPr/>
        </p:nvSpPr>
        <p:spPr>
          <a:xfrm>
            <a:off x="6373833" y="4728197"/>
            <a:ext cx="1544930" cy="1443970"/>
          </a:xfrm>
          <a:prstGeom prst="ellipse">
            <a:avLst/>
          </a:prstGeom>
          <a:solidFill>
            <a:srgbClr val="F3EAC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cxnSp>
        <p:nvCxnSpPr>
          <p:cNvPr id="33" name="Google Shape;529;p40">
            <a:extLst>
              <a:ext uri="{FF2B5EF4-FFF2-40B4-BE49-F238E27FC236}">
                <a16:creationId xmlns:a16="http://schemas.microsoft.com/office/drawing/2014/main" id="{5E30E0B9-4389-4F98-A66F-F5A7A23C0722}"/>
              </a:ext>
            </a:extLst>
          </p:cNvPr>
          <p:cNvCxnSpPr>
            <a:cxnSpLocks/>
            <a:stCxn id="516" idx="6"/>
            <a:endCxn id="32" idx="0"/>
          </p:cNvCxnSpPr>
          <p:nvPr/>
        </p:nvCxnSpPr>
        <p:spPr>
          <a:xfrm>
            <a:off x="5882597" y="2407651"/>
            <a:ext cx="1263701" cy="2320546"/>
          </a:xfrm>
          <a:prstGeom prst="bentConnector2">
            <a:avLst/>
          </a:prstGeom>
          <a:noFill/>
          <a:ln w="19050" cap="flat" cmpd="sng">
            <a:solidFill>
              <a:srgbClr val="82B6A0"/>
            </a:solidFill>
            <a:prstDash val="solid"/>
            <a:round/>
            <a:headEnd type="none" w="med" len="med"/>
            <a:tailEnd type="oval" w="med" len="med"/>
          </a:ln>
        </p:spPr>
      </p:cxnSp>
      <p:sp>
        <p:nvSpPr>
          <p:cNvPr id="36" name="Google Shape;527;p40">
            <a:extLst>
              <a:ext uri="{FF2B5EF4-FFF2-40B4-BE49-F238E27FC236}">
                <a16:creationId xmlns:a16="http://schemas.microsoft.com/office/drawing/2014/main" id="{43B51939-CBC5-4B10-9995-E1D8CF542E34}"/>
              </a:ext>
            </a:extLst>
          </p:cNvPr>
          <p:cNvSpPr txBox="1">
            <a:spLocks/>
          </p:cNvSpPr>
          <p:nvPr/>
        </p:nvSpPr>
        <p:spPr>
          <a:xfrm>
            <a:off x="6380989" y="4876800"/>
            <a:ext cx="1566960" cy="66172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DB6362"/>
              </a:buClr>
              <a:buSzPts val="2800"/>
              <a:buFont typeface="Pacifico"/>
              <a:buNone/>
              <a:defRPr sz="2800" b="0" i="0" u="none" strike="noStrike" cap="none">
                <a:solidFill>
                  <a:srgbClr val="DB6362"/>
                </a:solidFill>
                <a:latin typeface="Pacifico"/>
                <a:ea typeface="Pacifico"/>
                <a:cs typeface="Pacifico"/>
                <a:sym typeface="Pacifico"/>
              </a:defRPr>
            </a:lvl1pPr>
            <a:lvl2pPr marR="0" lvl="1"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2pPr>
            <a:lvl3pPr marR="0" lvl="2"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3pPr>
            <a:lvl4pPr marR="0" lvl="3"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4pPr>
            <a:lvl5pPr marR="0" lvl="4"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5pPr>
            <a:lvl6pPr marR="0" lvl="5"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6pPr>
            <a:lvl7pPr marR="0" lvl="6"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7pPr>
            <a:lvl8pPr marR="0" lvl="7"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8pPr>
            <a:lvl9pPr marR="0" lvl="8"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B6362"/>
              </a:buClr>
              <a:buSzPts val="2800"/>
              <a:buFont typeface="Pacifico"/>
              <a:buNone/>
              <a:tabLst/>
              <a:defRPr/>
            </a:pPr>
            <a:r>
              <a:rPr kumimoji="0" lang="en-US" b="0" i="0" u="none" strike="noStrike" kern="0" cap="none" spc="0" normalizeH="0" baseline="0" noProof="0">
                <a:ln>
                  <a:noFill/>
                </a:ln>
                <a:solidFill>
                  <a:srgbClr val="0097A7">
                    <a:lumMod val="50000"/>
                  </a:srgbClr>
                </a:solidFill>
                <a:effectLst/>
                <a:uLnTx/>
                <a:uFillTx/>
                <a:latin typeface="Times New Roman" panose="02020603050405020304" pitchFamily="18" charset="0"/>
                <a:ea typeface="Raleway Thin"/>
                <a:cs typeface="Times New Roman" panose="02020603050405020304" pitchFamily="18" charset="0"/>
                <a:sym typeface="Raleway Thin"/>
              </a:rPr>
              <a:t>Bài 4 trang 54</a:t>
            </a:r>
          </a:p>
        </p:txBody>
      </p:sp>
      <p:cxnSp>
        <p:nvCxnSpPr>
          <p:cNvPr id="38" name="Google Shape;530;p40">
            <a:extLst>
              <a:ext uri="{FF2B5EF4-FFF2-40B4-BE49-F238E27FC236}">
                <a16:creationId xmlns:a16="http://schemas.microsoft.com/office/drawing/2014/main" id="{BA42474A-25AA-4CC1-B9CA-EDC193EE547D}"/>
              </a:ext>
            </a:extLst>
          </p:cNvPr>
          <p:cNvCxnSpPr>
            <a:cxnSpLocks/>
            <a:endCxn id="522" idx="0"/>
          </p:cNvCxnSpPr>
          <p:nvPr/>
        </p:nvCxnSpPr>
        <p:spPr>
          <a:xfrm>
            <a:off x="5357654" y="3474451"/>
            <a:ext cx="0" cy="1241910"/>
          </a:xfrm>
          <a:prstGeom prst="straightConnector1">
            <a:avLst/>
          </a:prstGeom>
          <a:noFill/>
          <a:ln w="19050" cap="flat" cmpd="sng">
            <a:solidFill>
              <a:srgbClr val="82B6A0"/>
            </a:solidFill>
            <a:prstDash val="solid"/>
            <a:round/>
            <a:headEnd type="none" w="med" len="med"/>
            <a:tailEnd type="oval" w="med" len="med"/>
          </a:ln>
        </p:spPr>
      </p:cxnSp>
      <p:sp>
        <p:nvSpPr>
          <p:cNvPr id="21" name="Google Shape;522;p40">
            <a:extLst>
              <a:ext uri="{FF2B5EF4-FFF2-40B4-BE49-F238E27FC236}">
                <a16:creationId xmlns:a16="http://schemas.microsoft.com/office/drawing/2014/main" id="{B5E17FDB-5218-46AA-9008-D3077DF684BF}"/>
              </a:ext>
            </a:extLst>
          </p:cNvPr>
          <p:cNvSpPr/>
          <p:nvPr/>
        </p:nvSpPr>
        <p:spPr>
          <a:xfrm>
            <a:off x="8331197" y="4728197"/>
            <a:ext cx="1544930" cy="1443970"/>
          </a:xfrm>
          <a:prstGeom prst="ellipse">
            <a:avLst/>
          </a:prstGeom>
          <a:solidFill>
            <a:srgbClr val="F3EAC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cxnSp>
        <p:nvCxnSpPr>
          <p:cNvPr id="22" name="Google Shape;529;p40">
            <a:extLst>
              <a:ext uri="{FF2B5EF4-FFF2-40B4-BE49-F238E27FC236}">
                <a16:creationId xmlns:a16="http://schemas.microsoft.com/office/drawing/2014/main" id="{E3D1B447-94C8-48FD-AEB9-13F4CA473CF2}"/>
              </a:ext>
            </a:extLst>
          </p:cNvPr>
          <p:cNvCxnSpPr>
            <a:cxnSpLocks/>
            <a:stCxn id="516" idx="6"/>
            <a:endCxn id="21" idx="0"/>
          </p:cNvCxnSpPr>
          <p:nvPr/>
        </p:nvCxnSpPr>
        <p:spPr>
          <a:xfrm>
            <a:off x="5882597" y="2407651"/>
            <a:ext cx="3221065" cy="2320546"/>
          </a:xfrm>
          <a:prstGeom prst="bentConnector2">
            <a:avLst/>
          </a:prstGeom>
          <a:noFill/>
          <a:ln w="19050" cap="flat" cmpd="sng">
            <a:solidFill>
              <a:srgbClr val="82B6A0"/>
            </a:solidFill>
            <a:prstDash val="solid"/>
            <a:round/>
            <a:headEnd type="none" w="med" len="med"/>
            <a:tailEnd type="oval" w="med" len="med"/>
          </a:ln>
        </p:spPr>
      </p:cxnSp>
      <p:sp>
        <p:nvSpPr>
          <p:cNvPr id="23" name="Google Shape;527;p40">
            <a:extLst>
              <a:ext uri="{FF2B5EF4-FFF2-40B4-BE49-F238E27FC236}">
                <a16:creationId xmlns:a16="http://schemas.microsoft.com/office/drawing/2014/main" id="{5F75D106-7C51-4E44-BD72-DC0694AF51FC}"/>
              </a:ext>
            </a:extLst>
          </p:cNvPr>
          <p:cNvSpPr txBox="1">
            <a:spLocks/>
          </p:cNvSpPr>
          <p:nvPr/>
        </p:nvSpPr>
        <p:spPr>
          <a:xfrm>
            <a:off x="8338353" y="4876800"/>
            <a:ext cx="1566960" cy="66172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DB6362"/>
              </a:buClr>
              <a:buSzPts val="2800"/>
              <a:buFont typeface="Pacifico"/>
              <a:buNone/>
              <a:defRPr sz="2800" b="0" i="0" u="none" strike="noStrike" cap="none">
                <a:solidFill>
                  <a:srgbClr val="DB6362"/>
                </a:solidFill>
                <a:latin typeface="Pacifico"/>
                <a:ea typeface="Pacifico"/>
                <a:cs typeface="Pacifico"/>
                <a:sym typeface="Pacifico"/>
              </a:defRPr>
            </a:lvl1pPr>
            <a:lvl2pPr marR="0" lvl="1"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2pPr>
            <a:lvl3pPr marR="0" lvl="2"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3pPr>
            <a:lvl4pPr marR="0" lvl="3"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4pPr>
            <a:lvl5pPr marR="0" lvl="4"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5pPr>
            <a:lvl6pPr marR="0" lvl="5"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6pPr>
            <a:lvl7pPr marR="0" lvl="6"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7pPr>
            <a:lvl8pPr marR="0" lvl="7"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8pPr>
            <a:lvl9pPr marR="0" lvl="8"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B6362"/>
              </a:buClr>
              <a:buSzPts val="2800"/>
              <a:buFont typeface="Pacifico"/>
              <a:buNone/>
              <a:tabLst/>
              <a:defRPr/>
            </a:pPr>
            <a:r>
              <a:rPr kumimoji="0" lang="en-US" b="0" i="0" u="none" strike="noStrike" kern="0" cap="none" spc="0" normalizeH="0" baseline="0" noProof="0">
                <a:ln>
                  <a:noFill/>
                </a:ln>
                <a:solidFill>
                  <a:srgbClr val="0097A7">
                    <a:lumMod val="50000"/>
                  </a:srgbClr>
                </a:solidFill>
                <a:effectLst/>
                <a:uLnTx/>
                <a:uFillTx/>
                <a:latin typeface="Times New Roman" panose="02020603050405020304" pitchFamily="18" charset="0"/>
                <a:ea typeface="Raleway Thin"/>
                <a:cs typeface="Times New Roman" panose="02020603050405020304" pitchFamily="18" charset="0"/>
                <a:sym typeface="Raleway Thin"/>
              </a:rPr>
              <a:t>Bài 5</a:t>
            </a:r>
          </a:p>
          <a:p>
            <a:pPr marL="0" marR="0" lvl="0" indent="0" algn="ctr" defTabSz="914400" rtl="0" eaLnBrk="1" fontAlgn="auto" latinLnBrk="0" hangingPunct="1">
              <a:lnSpc>
                <a:spcPct val="100000"/>
              </a:lnSpc>
              <a:spcBef>
                <a:spcPts val="0"/>
              </a:spcBef>
              <a:spcAft>
                <a:spcPts val="0"/>
              </a:spcAft>
              <a:buClr>
                <a:srgbClr val="DB6362"/>
              </a:buClr>
              <a:buSzPts val="2800"/>
              <a:buFont typeface="Pacifico"/>
              <a:buNone/>
              <a:tabLst/>
              <a:defRPr/>
            </a:pPr>
            <a:r>
              <a:rPr kumimoji="0" lang="en-US" b="0" i="0" u="none" strike="noStrike" kern="0" cap="none" spc="0" normalizeH="0" baseline="0" noProof="0">
                <a:ln>
                  <a:noFill/>
                </a:ln>
                <a:solidFill>
                  <a:srgbClr val="0097A7">
                    <a:lumMod val="50000"/>
                  </a:srgbClr>
                </a:solidFill>
                <a:effectLst/>
                <a:uLnTx/>
                <a:uFillTx/>
                <a:latin typeface="Times New Roman" panose="02020603050405020304" pitchFamily="18" charset="0"/>
                <a:ea typeface="Raleway Thin"/>
                <a:cs typeface="Times New Roman" panose="02020603050405020304" pitchFamily="18" charset="0"/>
                <a:sym typeface="Raleway Thin"/>
              </a:rPr>
              <a:t>trang 54</a:t>
            </a:r>
          </a:p>
        </p:txBody>
      </p:sp>
      <p:cxnSp>
        <p:nvCxnSpPr>
          <p:cNvPr id="24" name="Google Shape;529;p40">
            <a:extLst>
              <a:ext uri="{FF2B5EF4-FFF2-40B4-BE49-F238E27FC236}">
                <a16:creationId xmlns:a16="http://schemas.microsoft.com/office/drawing/2014/main" id="{EF898C5E-61DB-4B2B-A715-F728B2D7EF75}"/>
              </a:ext>
            </a:extLst>
          </p:cNvPr>
          <p:cNvCxnSpPr>
            <a:cxnSpLocks/>
            <a:endCxn id="25" idx="0"/>
          </p:cNvCxnSpPr>
          <p:nvPr/>
        </p:nvCxnSpPr>
        <p:spPr>
          <a:xfrm>
            <a:off x="7698539" y="2407651"/>
            <a:ext cx="3216551" cy="2366096"/>
          </a:xfrm>
          <a:prstGeom prst="bentConnector2">
            <a:avLst/>
          </a:prstGeom>
          <a:noFill/>
          <a:ln w="19050" cap="flat" cmpd="sng">
            <a:solidFill>
              <a:srgbClr val="82B6A0"/>
            </a:solidFill>
            <a:prstDash val="solid"/>
            <a:round/>
            <a:headEnd type="none" w="med" len="med"/>
            <a:tailEnd type="oval" w="med" len="med"/>
          </a:ln>
        </p:spPr>
      </p:cxnSp>
      <p:sp>
        <p:nvSpPr>
          <p:cNvPr id="25" name="Google Shape;522;p40">
            <a:extLst>
              <a:ext uri="{FF2B5EF4-FFF2-40B4-BE49-F238E27FC236}">
                <a16:creationId xmlns:a16="http://schemas.microsoft.com/office/drawing/2014/main" id="{321AB1D5-4990-4D83-80E6-114DF7DCBC83}"/>
              </a:ext>
            </a:extLst>
          </p:cNvPr>
          <p:cNvSpPr/>
          <p:nvPr/>
        </p:nvSpPr>
        <p:spPr>
          <a:xfrm>
            <a:off x="10142625" y="4773747"/>
            <a:ext cx="1544930" cy="1443970"/>
          </a:xfrm>
          <a:prstGeom prst="ellipse">
            <a:avLst/>
          </a:prstGeom>
          <a:solidFill>
            <a:srgbClr val="F3EAC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6" name="Google Shape;527;p40">
            <a:extLst>
              <a:ext uri="{FF2B5EF4-FFF2-40B4-BE49-F238E27FC236}">
                <a16:creationId xmlns:a16="http://schemas.microsoft.com/office/drawing/2014/main" id="{ADE88A71-F37D-4811-801E-E1020BCF3842}"/>
              </a:ext>
            </a:extLst>
          </p:cNvPr>
          <p:cNvSpPr txBox="1">
            <a:spLocks/>
          </p:cNvSpPr>
          <p:nvPr/>
        </p:nvSpPr>
        <p:spPr>
          <a:xfrm>
            <a:off x="10149781" y="4922350"/>
            <a:ext cx="1566960" cy="66172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DB6362"/>
              </a:buClr>
              <a:buSzPts val="2800"/>
              <a:buFont typeface="Pacifico"/>
              <a:buNone/>
              <a:defRPr sz="2800" b="0" i="0" u="none" strike="noStrike" cap="none">
                <a:solidFill>
                  <a:srgbClr val="DB6362"/>
                </a:solidFill>
                <a:latin typeface="Pacifico"/>
                <a:ea typeface="Pacifico"/>
                <a:cs typeface="Pacifico"/>
                <a:sym typeface="Pacifico"/>
              </a:defRPr>
            </a:lvl1pPr>
            <a:lvl2pPr marR="0" lvl="1"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2pPr>
            <a:lvl3pPr marR="0" lvl="2"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3pPr>
            <a:lvl4pPr marR="0" lvl="3"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4pPr>
            <a:lvl5pPr marR="0" lvl="4"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5pPr>
            <a:lvl6pPr marR="0" lvl="5"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6pPr>
            <a:lvl7pPr marR="0" lvl="6"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7pPr>
            <a:lvl8pPr marR="0" lvl="7"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8pPr>
            <a:lvl9pPr marR="0" lvl="8"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B6362"/>
              </a:buClr>
              <a:buSzPts val="2800"/>
              <a:buFont typeface="Pacifico"/>
              <a:buNone/>
              <a:tabLst/>
              <a:defRPr/>
            </a:pPr>
            <a:r>
              <a:rPr kumimoji="0" lang="en-US" b="0" i="0" u="none" strike="noStrike" kern="0" cap="none" spc="0" normalizeH="0" baseline="0" noProof="0">
                <a:ln>
                  <a:noFill/>
                </a:ln>
                <a:solidFill>
                  <a:srgbClr val="0097A7">
                    <a:lumMod val="50000"/>
                  </a:srgbClr>
                </a:solidFill>
                <a:effectLst/>
                <a:uLnTx/>
                <a:uFillTx/>
                <a:latin typeface="Times New Roman" panose="02020603050405020304" pitchFamily="18" charset="0"/>
                <a:ea typeface="Raleway Thin"/>
                <a:cs typeface="Times New Roman" panose="02020603050405020304" pitchFamily="18" charset="0"/>
                <a:sym typeface="Raleway Thin"/>
              </a:rPr>
              <a:t>Bài 6</a:t>
            </a:r>
          </a:p>
          <a:p>
            <a:pPr marL="0" marR="0" lvl="0" indent="0" algn="ctr" defTabSz="914400" rtl="0" eaLnBrk="1" fontAlgn="auto" latinLnBrk="0" hangingPunct="1">
              <a:lnSpc>
                <a:spcPct val="100000"/>
              </a:lnSpc>
              <a:spcBef>
                <a:spcPts val="0"/>
              </a:spcBef>
              <a:spcAft>
                <a:spcPts val="0"/>
              </a:spcAft>
              <a:buClr>
                <a:srgbClr val="DB6362"/>
              </a:buClr>
              <a:buSzPts val="2800"/>
              <a:buFont typeface="Pacifico"/>
              <a:buNone/>
              <a:tabLst/>
              <a:defRPr/>
            </a:pPr>
            <a:r>
              <a:rPr kumimoji="0" lang="en-US" b="0" i="0" u="none" strike="noStrike" kern="0" cap="none" spc="0" normalizeH="0" baseline="0" noProof="0">
                <a:ln>
                  <a:noFill/>
                </a:ln>
                <a:solidFill>
                  <a:srgbClr val="0097A7">
                    <a:lumMod val="50000"/>
                  </a:srgbClr>
                </a:solidFill>
                <a:effectLst/>
                <a:uLnTx/>
                <a:uFillTx/>
                <a:latin typeface="Times New Roman" panose="02020603050405020304" pitchFamily="18" charset="0"/>
                <a:ea typeface="Raleway Thin"/>
                <a:cs typeface="Times New Roman" panose="02020603050405020304" pitchFamily="18" charset="0"/>
                <a:sym typeface="Raleway Thin"/>
              </a:rPr>
              <a:t>trang 54</a:t>
            </a:r>
          </a:p>
        </p:txBody>
      </p:sp>
    </p:spTree>
  </p:cSld>
  <p:clrMapOvr>
    <a:masterClrMapping/>
  </p:clrMapOvr>
  <p:transition spd="slow">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oogle Shape;220;p30">
            <a:extLst>
              <a:ext uri="{FF2B5EF4-FFF2-40B4-BE49-F238E27FC236}">
                <a16:creationId xmlns:a16="http://schemas.microsoft.com/office/drawing/2014/main" id="{9C28E976-E71E-4B5C-A517-825F926F6B01}"/>
              </a:ext>
            </a:extLst>
          </p:cNvPr>
          <p:cNvGrpSpPr/>
          <p:nvPr/>
        </p:nvGrpSpPr>
        <p:grpSpPr>
          <a:xfrm rot="-6779925">
            <a:off x="10542150" y="-684482"/>
            <a:ext cx="1650380" cy="2826069"/>
            <a:chOff x="4732950" y="3252325"/>
            <a:chExt cx="903725" cy="1158250"/>
          </a:xfrm>
        </p:grpSpPr>
        <p:sp>
          <p:nvSpPr>
            <p:cNvPr id="39" name="Google Shape;221;p30">
              <a:extLst>
                <a:ext uri="{FF2B5EF4-FFF2-40B4-BE49-F238E27FC236}">
                  <a16:creationId xmlns:a16="http://schemas.microsoft.com/office/drawing/2014/main" id="{E434C28B-2E86-458E-805F-A12706C9A6AA}"/>
                </a:ext>
              </a:extLst>
            </p:cNvPr>
            <p:cNvSpPr/>
            <p:nvPr/>
          </p:nvSpPr>
          <p:spPr>
            <a:xfrm>
              <a:off x="4732950" y="3252325"/>
              <a:ext cx="841000" cy="920800"/>
            </a:xfrm>
            <a:custGeom>
              <a:avLst/>
              <a:gdLst/>
              <a:ahLst/>
              <a:cxnLst/>
              <a:rect l="l" t="t" r="r" b="b"/>
              <a:pathLst>
                <a:path w="33640" h="36832" extrusionOk="0">
                  <a:moveTo>
                    <a:pt x="6738" y="0"/>
                  </a:moveTo>
                  <a:cubicBezTo>
                    <a:pt x="4307" y="0"/>
                    <a:pt x="1872" y="681"/>
                    <a:pt x="0" y="2207"/>
                  </a:cubicBezTo>
                  <a:cubicBezTo>
                    <a:pt x="3140" y="6942"/>
                    <a:pt x="4623" y="12544"/>
                    <a:pt x="6402" y="17939"/>
                  </a:cubicBezTo>
                  <a:cubicBezTo>
                    <a:pt x="8181" y="23334"/>
                    <a:pt x="10436" y="28820"/>
                    <a:pt x="14654" y="32626"/>
                  </a:cubicBezTo>
                  <a:cubicBezTo>
                    <a:pt x="17113" y="34843"/>
                    <a:pt x="21228" y="36832"/>
                    <a:pt x="24879" y="36832"/>
                  </a:cubicBezTo>
                  <a:cubicBezTo>
                    <a:pt x="27505" y="36832"/>
                    <a:pt x="29892" y="35803"/>
                    <a:pt x="31250" y="33090"/>
                  </a:cubicBezTo>
                  <a:cubicBezTo>
                    <a:pt x="33639" y="28314"/>
                    <a:pt x="31826" y="21682"/>
                    <a:pt x="29747" y="17177"/>
                  </a:cubicBezTo>
                  <a:cubicBezTo>
                    <a:pt x="27107" y="11455"/>
                    <a:pt x="22396" y="6868"/>
                    <a:pt x="17045" y="3541"/>
                  </a:cubicBezTo>
                  <a:cubicBezTo>
                    <a:pt x="14458" y="1932"/>
                    <a:pt x="11650" y="573"/>
                    <a:pt x="8635" y="137"/>
                  </a:cubicBezTo>
                  <a:cubicBezTo>
                    <a:pt x="8010" y="47"/>
                    <a:pt x="7374" y="0"/>
                    <a:pt x="6738" y="0"/>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222;p30">
              <a:extLst>
                <a:ext uri="{FF2B5EF4-FFF2-40B4-BE49-F238E27FC236}">
                  <a16:creationId xmlns:a16="http://schemas.microsoft.com/office/drawing/2014/main" id="{B936C086-4FF5-466F-A812-A7558D372E20}"/>
                </a:ext>
              </a:extLst>
            </p:cNvPr>
            <p:cNvSpPr/>
            <p:nvPr/>
          </p:nvSpPr>
          <p:spPr>
            <a:xfrm>
              <a:off x="4776025" y="3296075"/>
              <a:ext cx="860650" cy="1114500"/>
            </a:xfrm>
            <a:custGeom>
              <a:avLst/>
              <a:gdLst/>
              <a:ahLst/>
              <a:cxnLst/>
              <a:rect l="l" t="t" r="r" b="b"/>
              <a:pathLst>
                <a:path w="34426" h="44580" extrusionOk="0">
                  <a:moveTo>
                    <a:pt x="295" y="1"/>
                  </a:moveTo>
                  <a:cubicBezTo>
                    <a:pt x="94" y="1"/>
                    <a:pt x="1" y="261"/>
                    <a:pt x="187" y="383"/>
                  </a:cubicBezTo>
                  <a:cubicBezTo>
                    <a:pt x="1602" y="1313"/>
                    <a:pt x="3087" y="2142"/>
                    <a:pt x="4479" y="3107"/>
                  </a:cubicBezTo>
                  <a:cubicBezTo>
                    <a:pt x="5821" y="4039"/>
                    <a:pt x="7091" y="5070"/>
                    <a:pt x="8279" y="6190"/>
                  </a:cubicBezTo>
                  <a:cubicBezTo>
                    <a:pt x="10691" y="8462"/>
                    <a:pt x="12759" y="11078"/>
                    <a:pt x="14588" y="13834"/>
                  </a:cubicBezTo>
                  <a:cubicBezTo>
                    <a:pt x="18718" y="20056"/>
                    <a:pt x="21555" y="26997"/>
                    <a:pt x="25178" y="33504"/>
                  </a:cubicBezTo>
                  <a:cubicBezTo>
                    <a:pt x="27338" y="37386"/>
                    <a:pt x="29802" y="41111"/>
                    <a:pt x="32858" y="44350"/>
                  </a:cubicBezTo>
                  <a:cubicBezTo>
                    <a:pt x="33010" y="44512"/>
                    <a:pt x="33183" y="44580"/>
                    <a:pt x="33352" y="44580"/>
                  </a:cubicBezTo>
                  <a:cubicBezTo>
                    <a:pt x="33917" y="44580"/>
                    <a:pt x="34425" y="43813"/>
                    <a:pt x="33910" y="43269"/>
                  </a:cubicBezTo>
                  <a:cubicBezTo>
                    <a:pt x="23506" y="32282"/>
                    <a:pt x="20702" y="16199"/>
                    <a:pt x="9718" y="5624"/>
                  </a:cubicBezTo>
                  <a:cubicBezTo>
                    <a:pt x="7130" y="3133"/>
                    <a:pt x="3949" y="651"/>
                    <a:pt x="339" y="5"/>
                  </a:cubicBezTo>
                  <a:cubicBezTo>
                    <a:pt x="324" y="2"/>
                    <a:pt x="309" y="1"/>
                    <a:pt x="295" y="1"/>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1" name="Google Shape;223;p30">
            <a:extLst>
              <a:ext uri="{FF2B5EF4-FFF2-40B4-BE49-F238E27FC236}">
                <a16:creationId xmlns:a16="http://schemas.microsoft.com/office/drawing/2014/main" id="{F0DD681F-AF0C-461D-BD6A-ABF285CB0E2C}"/>
              </a:ext>
            </a:extLst>
          </p:cNvPr>
          <p:cNvGrpSpPr/>
          <p:nvPr/>
        </p:nvGrpSpPr>
        <p:grpSpPr>
          <a:xfrm>
            <a:off x="9413483" y="-118550"/>
            <a:ext cx="1953857" cy="1585054"/>
            <a:chOff x="7259175" y="-152400"/>
            <a:chExt cx="2185660" cy="2237897"/>
          </a:xfrm>
        </p:grpSpPr>
        <p:sp>
          <p:nvSpPr>
            <p:cNvPr id="42" name="Google Shape;224;p30">
              <a:extLst>
                <a:ext uri="{FF2B5EF4-FFF2-40B4-BE49-F238E27FC236}">
                  <a16:creationId xmlns:a16="http://schemas.microsoft.com/office/drawing/2014/main" id="{E2FF0131-EA93-4BBE-97FC-A2966DFA49FD}"/>
                </a:ext>
              </a:extLst>
            </p:cNvPr>
            <p:cNvSpPr/>
            <p:nvPr/>
          </p:nvSpPr>
          <p:spPr>
            <a:xfrm>
              <a:off x="7259175" y="-152400"/>
              <a:ext cx="2185660" cy="2237897"/>
            </a:xfrm>
            <a:custGeom>
              <a:avLst/>
              <a:gdLst/>
              <a:ahLst/>
              <a:cxnLst/>
              <a:rect l="l" t="t" r="r" b="b"/>
              <a:pathLst>
                <a:path w="70963" h="72659" extrusionOk="0">
                  <a:moveTo>
                    <a:pt x="64733" y="0"/>
                  </a:moveTo>
                  <a:cubicBezTo>
                    <a:pt x="63134" y="736"/>
                    <a:pt x="61369" y="1390"/>
                    <a:pt x="59504" y="1834"/>
                  </a:cubicBezTo>
                  <a:cubicBezTo>
                    <a:pt x="58634" y="2041"/>
                    <a:pt x="57651" y="2126"/>
                    <a:pt x="56586" y="2126"/>
                  </a:cubicBezTo>
                  <a:cubicBezTo>
                    <a:pt x="51720" y="2126"/>
                    <a:pt x="45131" y="357"/>
                    <a:pt x="39622" y="357"/>
                  </a:cubicBezTo>
                  <a:cubicBezTo>
                    <a:pt x="36109" y="357"/>
                    <a:pt x="33035" y="1076"/>
                    <a:pt x="31127" y="3431"/>
                  </a:cubicBezTo>
                  <a:cubicBezTo>
                    <a:pt x="25564" y="10288"/>
                    <a:pt x="45152" y="11388"/>
                    <a:pt x="42469" y="16182"/>
                  </a:cubicBezTo>
                  <a:cubicBezTo>
                    <a:pt x="41642" y="17661"/>
                    <a:pt x="39422" y="18003"/>
                    <a:pt x="36604" y="18003"/>
                  </a:cubicBezTo>
                  <a:cubicBezTo>
                    <a:pt x="34179" y="18003"/>
                    <a:pt x="31311" y="17749"/>
                    <a:pt x="28505" y="17749"/>
                  </a:cubicBezTo>
                  <a:cubicBezTo>
                    <a:pt x="23996" y="17749"/>
                    <a:pt x="19647" y="18403"/>
                    <a:pt x="17549" y="21807"/>
                  </a:cubicBezTo>
                  <a:cubicBezTo>
                    <a:pt x="12626" y="29801"/>
                    <a:pt x="36192" y="26278"/>
                    <a:pt x="34692" y="30256"/>
                  </a:cubicBezTo>
                  <a:cubicBezTo>
                    <a:pt x="33191" y="34238"/>
                    <a:pt x="11928" y="37068"/>
                    <a:pt x="9416" y="46694"/>
                  </a:cubicBezTo>
                  <a:cubicBezTo>
                    <a:pt x="8769" y="49172"/>
                    <a:pt x="9329" y="50061"/>
                    <a:pt x="10550" y="50061"/>
                  </a:cubicBezTo>
                  <a:cubicBezTo>
                    <a:pt x="13660" y="50061"/>
                    <a:pt x="21057" y="44292"/>
                    <a:pt x="23738" y="44292"/>
                  </a:cubicBezTo>
                  <a:cubicBezTo>
                    <a:pt x="24094" y="44292"/>
                    <a:pt x="24366" y="44393"/>
                    <a:pt x="24535" y="44624"/>
                  </a:cubicBezTo>
                  <a:cubicBezTo>
                    <a:pt x="26471" y="47270"/>
                    <a:pt x="1" y="67964"/>
                    <a:pt x="11631" y="72185"/>
                  </a:cubicBezTo>
                  <a:cubicBezTo>
                    <a:pt x="12522" y="72508"/>
                    <a:pt x="13371" y="72658"/>
                    <a:pt x="14181" y="72658"/>
                  </a:cubicBezTo>
                  <a:cubicBezTo>
                    <a:pt x="23936" y="72658"/>
                    <a:pt x="27911" y="50884"/>
                    <a:pt x="30450" y="48769"/>
                  </a:cubicBezTo>
                  <a:cubicBezTo>
                    <a:pt x="30585" y="48657"/>
                    <a:pt x="30694" y="48603"/>
                    <a:pt x="30780" y="48603"/>
                  </a:cubicBezTo>
                  <a:cubicBezTo>
                    <a:pt x="32343" y="48603"/>
                    <a:pt x="26139" y="66432"/>
                    <a:pt x="31074" y="66432"/>
                  </a:cubicBezTo>
                  <a:cubicBezTo>
                    <a:pt x="31360" y="66432"/>
                    <a:pt x="31683" y="66372"/>
                    <a:pt x="32048" y="66245"/>
                  </a:cubicBezTo>
                  <a:cubicBezTo>
                    <a:pt x="39044" y="63807"/>
                    <a:pt x="38543" y="42434"/>
                    <a:pt x="41914" y="38597"/>
                  </a:cubicBezTo>
                  <a:cubicBezTo>
                    <a:pt x="42253" y="38211"/>
                    <a:pt x="42498" y="38039"/>
                    <a:pt x="42668" y="38039"/>
                  </a:cubicBezTo>
                  <a:cubicBezTo>
                    <a:pt x="44075" y="38039"/>
                    <a:pt x="40407" y="49805"/>
                    <a:pt x="43347" y="49805"/>
                  </a:cubicBezTo>
                  <a:cubicBezTo>
                    <a:pt x="43583" y="49805"/>
                    <a:pt x="43861" y="49729"/>
                    <a:pt x="44189" y="49565"/>
                  </a:cubicBezTo>
                  <a:cubicBezTo>
                    <a:pt x="49086" y="47114"/>
                    <a:pt x="52605" y="25722"/>
                    <a:pt x="56616" y="23023"/>
                  </a:cubicBezTo>
                  <a:cubicBezTo>
                    <a:pt x="56866" y="22855"/>
                    <a:pt x="57068" y="22776"/>
                    <a:pt x="57229" y="22776"/>
                  </a:cubicBezTo>
                  <a:cubicBezTo>
                    <a:pt x="59403" y="22776"/>
                    <a:pt x="53900" y="37245"/>
                    <a:pt x="57583" y="37245"/>
                  </a:cubicBezTo>
                  <a:cubicBezTo>
                    <a:pt x="57974" y="37245"/>
                    <a:pt x="58468" y="37082"/>
                    <a:pt x="59085" y="36722"/>
                  </a:cubicBezTo>
                  <a:cubicBezTo>
                    <a:pt x="59143" y="36690"/>
                    <a:pt x="59198" y="36655"/>
                    <a:pt x="59255" y="36617"/>
                  </a:cubicBezTo>
                  <a:lnTo>
                    <a:pt x="68485" y="9521"/>
                  </a:lnTo>
                  <a:cubicBezTo>
                    <a:pt x="68937" y="7113"/>
                    <a:pt x="69309" y="5286"/>
                    <a:pt x="69662" y="4491"/>
                  </a:cubicBezTo>
                  <a:cubicBezTo>
                    <a:pt x="69988" y="3744"/>
                    <a:pt x="70440" y="2938"/>
                    <a:pt x="70962" y="2122"/>
                  </a:cubicBezTo>
                  <a:lnTo>
                    <a:pt x="64733" y="0"/>
                  </a:lnTo>
                  <a:close/>
                </a:path>
              </a:pathLst>
            </a:custGeom>
            <a:solidFill>
              <a:srgbClr val="F58A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5;p30">
              <a:extLst>
                <a:ext uri="{FF2B5EF4-FFF2-40B4-BE49-F238E27FC236}">
                  <a16:creationId xmlns:a16="http://schemas.microsoft.com/office/drawing/2014/main" id="{7D79635C-2EB9-4CBA-976C-0FADAD894A1D}"/>
                </a:ext>
              </a:extLst>
            </p:cNvPr>
            <p:cNvSpPr/>
            <p:nvPr/>
          </p:nvSpPr>
          <p:spPr>
            <a:xfrm>
              <a:off x="7601800" y="-140295"/>
              <a:ext cx="1724646" cy="2184706"/>
            </a:xfrm>
            <a:custGeom>
              <a:avLst/>
              <a:gdLst/>
              <a:ahLst/>
              <a:cxnLst/>
              <a:rect l="l" t="t" r="r" b="b"/>
              <a:pathLst>
                <a:path w="55995" h="70932" extrusionOk="0">
                  <a:moveTo>
                    <a:pt x="54768" y="1"/>
                  </a:moveTo>
                  <a:cubicBezTo>
                    <a:pt x="51467" y="2784"/>
                    <a:pt x="48332" y="5817"/>
                    <a:pt x="45329" y="8923"/>
                  </a:cubicBezTo>
                  <a:cubicBezTo>
                    <a:pt x="45030" y="8935"/>
                    <a:pt x="44732" y="8941"/>
                    <a:pt x="44434" y="8941"/>
                  </a:cubicBezTo>
                  <a:cubicBezTo>
                    <a:pt x="38237" y="8941"/>
                    <a:pt x="32225" y="6386"/>
                    <a:pt x="26104" y="5840"/>
                  </a:cubicBezTo>
                  <a:cubicBezTo>
                    <a:pt x="26097" y="5840"/>
                    <a:pt x="26090" y="5840"/>
                    <a:pt x="26083" y="5840"/>
                  </a:cubicBezTo>
                  <a:cubicBezTo>
                    <a:pt x="25878" y="5840"/>
                    <a:pt x="25860" y="6123"/>
                    <a:pt x="26032" y="6205"/>
                  </a:cubicBezTo>
                  <a:cubicBezTo>
                    <a:pt x="29176" y="7675"/>
                    <a:pt x="32839" y="8278"/>
                    <a:pt x="36223" y="8932"/>
                  </a:cubicBezTo>
                  <a:cubicBezTo>
                    <a:pt x="38821" y="9438"/>
                    <a:pt x="41533" y="10031"/>
                    <a:pt x="44207" y="10086"/>
                  </a:cubicBezTo>
                  <a:cubicBezTo>
                    <a:pt x="43423" y="10910"/>
                    <a:pt x="42643" y="11734"/>
                    <a:pt x="41876" y="12562"/>
                  </a:cubicBezTo>
                  <a:cubicBezTo>
                    <a:pt x="38833" y="15840"/>
                    <a:pt x="35930" y="19232"/>
                    <a:pt x="33167" y="22737"/>
                  </a:cubicBezTo>
                  <a:cubicBezTo>
                    <a:pt x="33118" y="22722"/>
                    <a:pt x="33068" y="22715"/>
                    <a:pt x="33019" y="22715"/>
                  </a:cubicBezTo>
                  <a:cubicBezTo>
                    <a:pt x="32972" y="22715"/>
                    <a:pt x="32925" y="22721"/>
                    <a:pt x="32879" y="22734"/>
                  </a:cubicBezTo>
                  <a:cubicBezTo>
                    <a:pt x="31667" y="23051"/>
                    <a:pt x="30392" y="23162"/>
                    <a:pt x="29098" y="23162"/>
                  </a:cubicBezTo>
                  <a:cubicBezTo>
                    <a:pt x="26911" y="23162"/>
                    <a:pt x="24670" y="22844"/>
                    <a:pt x="22585" y="22665"/>
                  </a:cubicBezTo>
                  <a:cubicBezTo>
                    <a:pt x="19175" y="22372"/>
                    <a:pt x="15738" y="21677"/>
                    <a:pt x="12322" y="21603"/>
                  </a:cubicBezTo>
                  <a:cubicBezTo>
                    <a:pt x="12320" y="21602"/>
                    <a:pt x="12319" y="21602"/>
                    <a:pt x="12317" y="21602"/>
                  </a:cubicBezTo>
                  <a:cubicBezTo>
                    <a:pt x="12038" y="21602"/>
                    <a:pt x="11938" y="22016"/>
                    <a:pt x="12221" y="22107"/>
                  </a:cubicBezTo>
                  <a:cubicBezTo>
                    <a:pt x="15627" y="23186"/>
                    <a:pt x="19412" y="23438"/>
                    <a:pt x="22950" y="23765"/>
                  </a:cubicBezTo>
                  <a:cubicBezTo>
                    <a:pt x="24944" y="23950"/>
                    <a:pt x="27078" y="24242"/>
                    <a:pt x="29170" y="24242"/>
                  </a:cubicBezTo>
                  <a:cubicBezTo>
                    <a:pt x="30192" y="24242"/>
                    <a:pt x="31203" y="24172"/>
                    <a:pt x="32184" y="23987"/>
                  </a:cubicBezTo>
                  <a:lnTo>
                    <a:pt x="32184" y="23987"/>
                  </a:lnTo>
                  <a:cubicBezTo>
                    <a:pt x="30538" y="26110"/>
                    <a:pt x="28947" y="28270"/>
                    <a:pt x="27411" y="30469"/>
                  </a:cubicBezTo>
                  <a:cubicBezTo>
                    <a:pt x="26927" y="31155"/>
                    <a:pt x="26456" y="31844"/>
                    <a:pt x="25990" y="32540"/>
                  </a:cubicBezTo>
                  <a:cubicBezTo>
                    <a:pt x="25924" y="32592"/>
                    <a:pt x="25876" y="32662"/>
                    <a:pt x="25848" y="32742"/>
                  </a:cubicBezTo>
                  <a:cubicBezTo>
                    <a:pt x="24898" y="34151"/>
                    <a:pt x="23972" y="35574"/>
                    <a:pt x="23053" y="36999"/>
                  </a:cubicBezTo>
                  <a:cubicBezTo>
                    <a:pt x="22957" y="36918"/>
                    <a:pt x="22838" y="36876"/>
                    <a:pt x="22716" y="36876"/>
                  </a:cubicBezTo>
                  <a:cubicBezTo>
                    <a:pt x="22653" y="36876"/>
                    <a:pt x="22588" y="36888"/>
                    <a:pt x="22527" y="36911"/>
                  </a:cubicBezTo>
                  <a:cubicBezTo>
                    <a:pt x="19570" y="37968"/>
                    <a:pt x="16586" y="38929"/>
                    <a:pt x="13571" y="39819"/>
                  </a:cubicBezTo>
                  <a:cubicBezTo>
                    <a:pt x="11043" y="40561"/>
                    <a:pt x="8380" y="41074"/>
                    <a:pt x="5932" y="42060"/>
                  </a:cubicBezTo>
                  <a:cubicBezTo>
                    <a:pt x="5678" y="42160"/>
                    <a:pt x="5834" y="42486"/>
                    <a:pt x="6060" y="42486"/>
                  </a:cubicBezTo>
                  <a:cubicBezTo>
                    <a:pt x="6067" y="42486"/>
                    <a:pt x="6073" y="42486"/>
                    <a:pt x="6079" y="42485"/>
                  </a:cubicBezTo>
                  <a:cubicBezTo>
                    <a:pt x="11539" y="42064"/>
                    <a:pt x="17206" y="39871"/>
                    <a:pt x="22382" y="38038"/>
                  </a:cubicBezTo>
                  <a:lnTo>
                    <a:pt x="22382" y="38038"/>
                  </a:lnTo>
                  <a:cubicBezTo>
                    <a:pt x="19660" y="42311"/>
                    <a:pt x="17036" y="46644"/>
                    <a:pt x="14325" y="50921"/>
                  </a:cubicBezTo>
                  <a:cubicBezTo>
                    <a:pt x="13269" y="52581"/>
                    <a:pt x="12190" y="54217"/>
                    <a:pt x="11088" y="55830"/>
                  </a:cubicBezTo>
                  <a:cubicBezTo>
                    <a:pt x="9907" y="56565"/>
                    <a:pt x="8700" y="57244"/>
                    <a:pt x="7466" y="57880"/>
                  </a:cubicBezTo>
                  <a:cubicBezTo>
                    <a:pt x="6262" y="58501"/>
                    <a:pt x="4923" y="58987"/>
                    <a:pt x="3837" y="59793"/>
                  </a:cubicBezTo>
                  <a:cubicBezTo>
                    <a:pt x="3702" y="59891"/>
                    <a:pt x="3821" y="60065"/>
                    <a:pt x="3955" y="60065"/>
                  </a:cubicBezTo>
                  <a:cubicBezTo>
                    <a:pt x="3960" y="60065"/>
                    <a:pt x="3966" y="60065"/>
                    <a:pt x="3971" y="60064"/>
                  </a:cubicBezTo>
                  <a:cubicBezTo>
                    <a:pt x="5318" y="59914"/>
                    <a:pt x="6636" y="59243"/>
                    <a:pt x="7847" y="58663"/>
                  </a:cubicBezTo>
                  <a:cubicBezTo>
                    <a:pt x="8525" y="58337"/>
                    <a:pt x="9185" y="57991"/>
                    <a:pt x="9843" y="57624"/>
                  </a:cubicBezTo>
                  <a:lnTo>
                    <a:pt x="9843" y="57624"/>
                  </a:lnTo>
                  <a:cubicBezTo>
                    <a:pt x="6762" y="62018"/>
                    <a:pt x="3522" y="66274"/>
                    <a:pt x="151" y="70503"/>
                  </a:cubicBezTo>
                  <a:cubicBezTo>
                    <a:pt x="1" y="70689"/>
                    <a:pt x="192" y="70932"/>
                    <a:pt x="389" y="70932"/>
                  </a:cubicBezTo>
                  <a:cubicBezTo>
                    <a:pt x="447" y="70932"/>
                    <a:pt x="506" y="70911"/>
                    <a:pt x="556" y="70862"/>
                  </a:cubicBezTo>
                  <a:cubicBezTo>
                    <a:pt x="3068" y="68419"/>
                    <a:pt x="5337" y="65706"/>
                    <a:pt x="7451" y="62868"/>
                  </a:cubicBezTo>
                  <a:lnTo>
                    <a:pt x="7451" y="62868"/>
                  </a:lnTo>
                  <a:cubicBezTo>
                    <a:pt x="7402" y="63366"/>
                    <a:pt x="7392" y="63876"/>
                    <a:pt x="7342" y="64358"/>
                  </a:cubicBezTo>
                  <a:cubicBezTo>
                    <a:pt x="7237" y="65354"/>
                    <a:pt x="7077" y="66362"/>
                    <a:pt x="7077" y="67365"/>
                  </a:cubicBezTo>
                  <a:cubicBezTo>
                    <a:pt x="7072" y="67473"/>
                    <a:pt x="7148" y="67568"/>
                    <a:pt x="7255" y="67588"/>
                  </a:cubicBezTo>
                  <a:cubicBezTo>
                    <a:pt x="7269" y="67591"/>
                    <a:pt x="7283" y="67592"/>
                    <a:pt x="7296" y="67592"/>
                  </a:cubicBezTo>
                  <a:cubicBezTo>
                    <a:pt x="7388" y="67592"/>
                    <a:pt x="7471" y="67536"/>
                    <a:pt x="7504" y="67448"/>
                  </a:cubicBezTo>
                  <a:cubicBezTo>
                    <a:pt x="7867" y="66553"/>
                    <a:pt x="8048" y="65569"/>
                    <a:pt x="8197" y="64611"/>
                  </a:cubicBezTo>
                  <a:cubicBezTo>
                    <a:pt x="8341" y="63682"/>
                    <a:pt x="8561" y="62628"/>
                    <a:pt x="8374" y="61695"/>
                  </a:cubicBezTo>
                  <a:cubicBezTo>
                    <a:pt x="8369" y="61674"/>
                    <a:pt x="8361" y="61654"/>
                    <a:pt x="8351" y="61635"/>
                  </a:cubicBezTo>
                  <a:cubicBezTo>
                    <a:pt x="10581" y="58544"/>
                    <a:pt x="12650" y="55330"/>
                    <a:pt x="14678" y="52170"/>
                  </a:cubicBezTo>
                  <a:cubicBezTo>
                    <a:pt x="18367" y="46402"/>
                    <a:pt x="21887" y="40524"/>
                    <a:pt x="25666" y="34811"/>
                  </a:cubicBezTo>
                  <a:lnTo>
                    <a:pt x="25666" y="34811"/>
                  </a:lnTo>
                  <a:cubicBezTo>
                    <a:pt x="25032" y="42609"/>
                    <a:pt x="23848" y="50339"/>
                    <a:pt x="22816" y="58092"/>
                  </a:cubicBezTo>
                  <a:cubicBezTo>
                    <a:pt x="22803" y="58169"/>
                    <a:pt x="22873" y="58217"/>
                    <a:pt x="22940" y="58217"/>
                  </a:cubicBezTo>
                  <a:cubicBezTo>
                    <a:pt x="22988" y="58217"/>
                    <a:pt x="23034" y="58193"/>
                    <a:pt x="23049" y="58138"/>
                  </a:cubicBezTo>
                  <a:cubicBezTo>
                    <a:pt x="25078" y="49938"/>
                    <a:pt x="26044" y="41523"/>
                    <a:pt x="26803" y="33120"/>
                  </a:cubicBezTo>
                  <a:cubicBezTo>
                    <a:pt x="27044" y="32766"/>
                    <a:pt x="27285" y="32401"/>
                    <a:pt x="27530" y="32047"/>
                  </a:cubicBezTo>
                  <a:cubicBezTo>
                    <a:pt x="30201" y="28161"/>
                    <a:pt x="33030" y="24401"/>
                    <a:pt x="36016" y="20766"/>
                  </a:cubicBezTo>
                  <a:lnTo>
                    <a:pt x="36016" y="20766"/>
                  </a:lnTo>
                  <a:cubicBezTo>
                    <a:pt x="35972" y="23602"/>
                    <a:pt x="36097" y="26449"/>
                    <a:pt x="35998" y="29291"/>
                  </a:cubicBezTo>
                  <a:cubicBezTo>
                    <a:pt x="35889" y="32287"/>
                    <a:pt x="35377" y="35385"/>
                    <a:pt x="35612" y="38374"/>
                  </a:cubicBezTo>
                  <a:cubicBezTo>
                    <a:pt x="35619" y="38470"/>
                    <a:pt x="35700" y="38518"/>
                    <a:pt x="35784" y="38518"/>
                  </a:cubicBezTo>
                  <a:cubicBezTo>
                    <a:pt x="35862" y="38518"/>
                    <a:pt x="35941" y="38477"/>
                    <a:pt x="35963" y="38397"/>
                  </a:cubicBezTo>
                  <a:cubicBezTo>
                    <a:pt x="36850" y="35401"/>
                    <a:pt x="36816" y="32018"/>
                    <a:pt x="36966" y="28915"/>
                  </a:cubicBezTo>
                  <a:cubicBezTo>
                    <a:pt x="37109" y="25814"/>
                    <a:pt x="37289" y="22639"/>
                    <a:pt x="37031" y="19536"/>
                  </a:cubicBezTo>
                  <a:cubicBezTo>
                    <a:pt x="38805" y="17410"/>
                    <a:pt x="40632" y="15333"/>
                    <a:pt x="42513" y="13304"/>
                  </a:cubicBezTo>
                  <a:cubicBezTo>
                    <a:pt x="43583" y="12151"/>
                    <a:pt x="44674" y="11034"/>
                    <a:pt x="45779" y="9932"/>
                  </a:cubicBezTo>
                  <a:cubicBezTo>
                    <a:pt x="45805" y="9910"/>
                    <a:pt x="45829" y="9887"/>
                    <a:pt x="45852" y="9860"/>
                  </a:cubicBezTo>
                  <a:cubicBezTo>
                    <a:pt x="46709" y="9010"/>
                    <a:pt x="47567" y="8169"/>
                    <a:pt x="48440" y="7338"/>
                  </a:cubicBezTo>
                  <a:lnTo>
                    <a:pt x="48440" y="7338"/>
                  </a:lnTo>
                  <a:cubicBezTo>
                    <a:pt x="48348" y="9822"/>
                    <a:pt x="48692" y="12265"/>
                    <a:pt x="48971" y="14745"/>
                  </a:cubicBezTo>
                  <a:cubicBezTo>
                    <a:pt x="49356" y="18180"/>
                    <a:pt x="49191" y="21551"/>
                    <a:pt x="49206" y="24994"/>
                  </a:cubicBezTo>
                  <a:cubicBezTo>
                    <a:pt x="49205" y="25062"/>
                    <a:pt x="49266" y="25108"/>
                    <a:pt x="49323" y="25108"/>
                  </a:cubicBezTo>
                  <a:cubicBezTo>
                    <a:pt x="49362" y="25108"/>
                    <a:pt x="49398" y="25086"/>
                    <a:pt x="49411" y="25036"/>
                  </a:cubicBezTo>
                  <a:cubicBezTo>
                    <a:pt x="51098" y="18816"/>
                    <a:pt x="48970" y="12676"/>
                    <a:pt x="49626" y="6429"/>
                  </a:cubicBezTo>
                  <a:cubicBezTo>
                    <a:pt x="49630" y="6364"/>
                    <a:pt x="49626" y="6297"/>
                    <a:pt x="49611" y="6233"/>
                  </a:cubicBezTo>
                  <a:cubicBezTo>
                    <a:pt x="51712" y="4264"/>
                    <a:pt x="53847" y="2342"/>
                    <a:pt x="55995" y="419"/>
                  </a:cubicBezTo>
                  <a:lnTo>
                    <a:pt x="54768" y="1"/>
                  </a:ln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4" name="Rectangle 43">
            <a:extLst>
              <a:ext uri="{FF2B5EF4-FFF2-40B4-BE49-F238E27FC236}">
                <a16:creationId xmlns:a16="http://schemas.microsoft.com/office/drawing/2014/main" id="{4A55D7E3-686C-4E61-BC36-1F0DCA4DBADB}"/>
              </a:ext>
            </a:extLst>
          </p:cNvPr>
          <p:cNvSpPr>
            <a:spLocks noChangeArrowheads="1"/>
          </p:cNvSpPr>
          <p:nvPr/>
        </p:nvSpPr>
        <p:spPr bwMode="auto">
          <a:xfrm>
            <a:off x="677480" y="404675"/>
            <a:ext cx="3226083" cy="707886"/>
          </a:xfrm>
          <a:prstGeom prst="rect">
            <a:avLst/>
          </a:prstGeom>
          <a:solidFill>
            <a:srgbClr val="FFC000"/>
          </a:solidFill>
          <a:ln w="38100" algn="ctr">
            <a:solidFill>
              <a:srgbClr val="000000"/>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0000">
                    <a:lumMod val="95000"/>
                    <a:lumOff val="5000"/>
                  </a:srgbClr>
                </a:solidFill>
                <a:effectLst/>
                <a:uLnTx/>
                <a:uFillTx/>
                <a:latin typeface="Times New Roman" panose="02020603050405020304" pitchFamily="18" charset="0"/>
                <a:ea typeface="+mn-ea"/>
                <a:cs typeface="Times New Roman" pitchFamily="18" charset="0"/>
              </a:rPr>
              <a:t>Bài 1 -Trang 53</a:t>
            </a: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4" name="TextBox 23">
            <a:extLst>
              <a:ext uri="{FF2B5EF4-FFF2-40B4-BE49-F238E27FC236}">
                <a16:creationId xmlns:a16="http://schemas.microsoft.com/office/drawing/2014/main" id="{9F872E61-B07A-407C-A247-9E3EF4E2CC54}"/>
              </a:ext>
            </a:extLst>
          </p:cNvPr>
          <p:cNvSpPr txBox="1"/>
          <p:nvPr/>
        </p:nvSpPr>
        <p:spPr>
          <a:xfrm>
            <a:off x="4065327" y="456405"/>
            <a:ext cx="425834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Tính bằng hai cách</a:t>
            </a:r>
            <a:endParaRPr kumimoji="0" lang="en-US" sz="3600" b="1" i="0" u="none" strike="noStrike" kern="1200" cap="none" spc="0" normalizeH="0" baseline="0" noProof="0">
              <a:ln>
                <a:noFill/>
              </a:ln>
              <a:solidFill>
                <a:srgbClr val="000000"/>
              </a:solidFill>
              <a:effectLst/>
              <a:uLnTx/>
              <a:uFillTx/>
              <a:latin typeface="Arial"/>
              <a:ea typeface="+mn-ea"/>
              <a:cs typeface="+mn-cs"/>
            </a:endParaRPr>
          </a:p>
        </p:txBody>
      </p:sp>
      <p:sp>
        <p:nvSpPr>
          <p:cNvPr id="19" name="TextBox 18">
            <a:extLst>
              <a:ext uri="{FF2B5EF4-FFF2-40B4-BE49-F238E27FC236}">
                <a16:creationId xmlns:a16="http://schemas.microsoft.com/office/drawing/2014/main" id="{C4697A97-4A37-4D5E-83F3-214EED219E50}"/>
              </a:ext>
            </a:extLst>
          </p:cNvPr>
          <p:cNvSpPr txBox="1"/>
          <p:nvPr/>
        </p:nvSpPr>
        <p:spPr>
          <a:xfrm>
            <a:off x="2015826" y="1227441"/>
            <a:ext cx="3337907" cy="584775"/>
          </a:xfrm>
          <a:prstGeom prst="rect">
            <a:avLst/>
          </a:prstGeom>
          <a:noFill/>
        </p:spPr>
        <p:txBody>
          <a:bodyPr wrap="square">
            <a:spAutoFit/>
          </a:bodyPr>
          <a:lstStyle/>
          <a:p>
            <a:pPr algn="just"/>
            <a:r>
              <a:rPr lang="pt-BR" sz="3200" b="1" i="0">
                <a:solidFill>
                  <a:schemeClr val="accent6">
                    <a:lumMod val="50000"/>
                  </a:schemeClr>
                </a:solidFill>
                <a:effectLst/>
                <a:latin typeface="Times New Roman" panose="02020603050405020304" pitchFamily="18" charset="0"/>
                <a:cs typeface="Times New Roman" panose="02020603050405020304" pitchFamily="18" charset="0"/>
              </a:rPr>
              <a:t>a) (426 + 813) : 3</a:t>
            </a:r>
          </a:p>
        </p:txBody>
      </p:sp>
      <p:sp>
        <p:nvSpPr>
          <p:cNvPr id="21" name="TextBox 20">
            <a:extLst>
              <a:ext uri="{FF2B5EF4-FFF2-40B4-BE49-F238E27FC236}">
                <a16:creationId xmlns:a16="http://schemas.microsoft.com/office/drawing/2014/main" id="{422F7221-B5CA-4479-84E0-82E55B799859}"/>
              </a:ext>
            </a:extLst>
          </p:cNvPr>
          <p:cNvSpPr txBox="1"/>
          <p:nvPr/>
        </p:nvSpPr>
        <p:spPr>
          <a:xfrm>
            <a:off x="2062729" y="3635213"/>
            <a:ext cx="3337908" cy="584775"/>
          </a:xfrm>
          <a:prstGeom prst="rect">
            <a:avLst/>
          </a:prstGeom>
          <a:noFill/>
        </p:spPr>
        <p:txBody>
          <a:bodyPr wrap="square">
            <a:spAutoFit/>
          </a:bodyPr>
          <a:lstStyle/>
          <a:p>
            <a:pPr algn="just"/>
            <a:r>
              <a:rPr lang="pt-BR" sz="3200" b="1" i="0">
                <a:solidFill>
                  <a:schemeClr val="accent6">
                    <a:lumMod val="50000"/>
                  </a:schemeClr>
                </a:solidFill>
                <a:effectLst/>
                <a:latin typeface="Times New Roman" panose="02020603050405020304" pitchFamily="18" charset="0"/>
                <a:cs typeface="Times New Roman" panose="02020603050405020304" pitchFamily="18" charset="0"/>
              </a:rPr>
              <a:t>b) (2350 + 435) : 5</a:t>
            </a:r>
          </a:p>
        </p:txBody>
      </p:sp>
      <p:sp>
        <p:nvSpPr>
          <p:cNvPr id="25" name="TextBox 24">
            <a:extLst>
              <a:ext uri="{FF2B5EF4-FFF2-40B4-BE49-F238E27FC236}">
                <a16:creationId xmlns:a16="http://schemas.microsoft.com/office/drawing/2014/main" id="{0119236B-3DF7-4F4E-ACBE-BE3A1911D255}"/>
              </a:ext>
            </a:extLst>
          </p:cNvPr>
          <p:cNvSpPr txBox="1"/>
          <p:nvPr/>
        </p:nvSpPr>
        <p:spPr>
          <a:xfrm>
            <a:off x="821928" y="1652787"/>
            <a:ext cx="3403574" cy="2062103"/>
          </a:xfrm>
          <a:prstGeom prst="rect">
            <a:avLst/>
          </a:prstGeom>
          <a:noFill/>
        </p:spPr>
        <p:txBody>
          <a:bodyPr wrap="square">
            <a:spAutoFit/>
          </a:bodyPr>
          <a:lstStyle/>
          <a:p>
            <a:pPr algn="just"/>
            <a:r>
              <a:rPr lang="en-US" sz="3200" b="1" i="0">
                <a:solidFill>
                  <a:srgbClr val="FF0000"/>
                </a:solidFill>
                <a:effectLst/>
                <a:latin typeface="Times New Roman" panose="02020603050405020304" pitchFamily="18" charset="0"/>
                <a:cs typeface="Times New Roman" panose="02020603050405020304" pitchFamily="18" charset="0"/>
              </a:rPr>
              <a:t>Cách 1:</a:t>
            </a:r>
          </a:p>
          <a:p>
            <a:pPr algn="just"/>
            <a:r>
              <a:rPr lang="en-US" sz="3200" b="0" i="0">
                <a:solidFill>
                  <a:srgbClr val="000000"/>
                </a:solidFill>
                <a:effectLst/>
                <a:latin typeface="Times New Roman" panose="02020603050405020304" pitchFamily="18" charset="0"/>
                <a:cs typeface="Times New Roman" panose="02020603050405020304" pitchFamily="18" charset="0"/>
              </a:rPr>
              <a:t>(426 + 813) : 3</a:t>
            </a:r>
          </a:p>
          <a:p>
            <a:pPr algn="just"/>
            <a:r>
              <a:rPr lang="en-US" sz="3200" b="0" i="0">
                <a:solidFill>
                  <a:srgbClr val="000000"/>
                </a:solidFill>
                <a:effectLst/>
                <a:latin typeface="Times New Roman" panose="02020603050405020304" pitchFamily="18" charset="0"/>
                <a:cs typeface="Times New Roman" panose="02020603050405020304" pitchFamily="18" charset="0"/>
              </a:rPr>
              <a:t>= 1239 : 3</a:t>
            </a:r>
          </a:p>
          <a:p>
            <a:pPr algn="just"/>
            <a:r>
              <a:rPr lang="en-US" sz="3200" b="0" i="0">
                <a:solidFill>
                  <a:srgbClr val="000000"/>
                </a:solidFill>
                <a:effectLst/>
                <a:latin typeface="Times New Roman" panose="02020603050405020304" pitchFamily="18" charset="0"/>
                <a:cs typeface="Times New Roman" panose="02020603050405020304" pitchFamily="18" charset="0"/>
              </a:rPr>
              <a:t>= 413</a:t>
            </a:r>
          </a:p>
        </p:txBody>
      </p:sp>
      <p:sp>
        <p:nvSpPr>
          <p:cNvPr id="29" name="TextBox 28">
            <a:extLst>
              <a:ext uri="{FF2B5EF4-FFF2-40B4-BE49-F238E27FC236}">
                <a16:creationId xmlns:a16="http://schemas.microsoft.com/office/drawing/2014/main" id="{1E7E0922-8234-410B-8A23-7DE78DDE1F1E}"/>
              </a:ext>
            </a:extLst>
          </p:cNvPr>
          <p:cNvSpPr txBox="1"/>
          <p:nvPr/>
        </p:nvSpPr>
        <p:spPr>
          <a:xfrm>
            <a:off x="6510268" y="1689081"/>
            <a:ext cx="3880143" cy="2062103"/>
          </a:xfrm>
          <a:prstGeom prst="rect">
            <a:avLst/>
          </a:prstGeom>
          <a:noFill/>
        </p:spPr>
        <p:txBody>
          <a:bodyPr wrap="square">
            <a:spAutoFit/>
          </a:bodyPr>
          <a:lstStyle/>
          <a:p>
            <a:pPr algn="just"/>
            <a:r>
              <a:rPr lang="en-US" sz="3200" b="1" i="0">
                <a:solidFill>
                  <a:srgbClr val="FF0000"/>
                </a:solidFill>
                <a:effectLst/>
                <a:latin typeface="Times New Roman" panose="02020603050405020304" pitchFamily="18" charset="0"/>
                <a:cs typeface="Times New Roman" panose="02020603050405020304" pitchFamily="18" charset="0"/>
              </a:rPr>
              <a:t>Cách 2:</a:t>
            </a:r>
          </a:p>
          <a:p>
            <a:pPr algn="just"/>
            <a:r>
              <a:rPr lang="en-US" sz="3200" b="0" i="0">
                <a:solidFill>
                  <a:srgbClr val="000000"/>
                </a:solidFill>
                <a:effectLst/>
                <a:latin typeface="Times New Roman" panose="02020603050405020304" pitchFamily="18" charset="0"/>
                <a:cs typeface="Times New Roman" panose="02020603050405020304" pitchFamily="18" charset="0"/>
              </a:rPr>
              <a:t>(426 + 813) : 3</a:t>
            </a:r>
          </a:p>
          <a:p>
            <a:pPr algn="just"/>
            <a:r>
              <a:rPr lang="en-US" sz="3200" b="0" i="0">
                <a:solidFill>
                  <a:srgbClr val="000000"/>
                </a:solidFill>
                <a:effectLst/>
                <a:latin typeface="Times New Roman" panose="02020603050405020304" pitchFamily="18" charset="0"/>
                <a:cs typeface="Times New Roman" panose="02020603050405020304" pitchFamily="18" charset="0"/>
              </a:rPr>
              <a:t>= 426 : 3 + 813 : 3</a:t>
            </a:r>
          </a:p>
          <a:p>
            <a:pPr algn="just"/>
            <a:r>
              <a:rPr lang="en-US" sz="3200" b="0" i="0">
                <a:solidFill>
                  <a:srgbClr val="000000"/>
                </a:solidFill>
                <a:effectLst/>
                <a:latin typeface="Times New Roman" panose="02020603050405020304" pitchFamily="18" charset="0"/>
                <a:cs typeface="Times New Roman" panose="02020603050405020304" pitchFamily="18" charset="0"/>
              </a:rPr>
              <a:t>= 142 + 271 = 413</a:t>
            </a:r>
          </a:p>
        </p:txBody>
      </p:sp>
      <p:sp>
        <p:nvSpPr>
          <p:cNvPr id="30" name="TextBox 29">
            <a:extLst>
              <a:ext uri="{FF2B5EF4-FFF2-40B4-BE49-F238E27FC236}">
                <a16:creationId xmlns:a16="http://schemas.microsoft.com/office/drawing/2014/main" id="{C6174059-5762-4661-BD06-C0D7C2B10A6B}"/>
              </a:ext>
            </a:extLst>
          </p:cNvPr>
          <p:cNvSpPr txBox="1"/>
          <p:nvPr/>
        </p:nvSpPr>
        <p:spPr>
          <a:xfrm>
            <a:off x="932319" y="4241297"/>
            <a:ext cx="4468318" cy="2062103"/>
          </a:xfrm>
          <a:prstGeom prst="rect">
            <a:avLst/>
          </a:prstGeom>
          <a:noFill/>
        </p:spPr>
        <p:txBody>
          <a:bodyPr wrap="square">
            <a:spAutoFit/>
          </a:bodyPr>
          <a:lstStyle/>
          <a:p>
            <a:pPr algn="just"/>
            <a:r>
              <a:rPr lang="en-US" sz="3200" b="1" i="0">
                <a:solidFill>
                  <a:srgbClr val="FF0000"/>
                </a:solidFill>
                <a:effectLst/>
                <a:latin typeface="Times New Roman" panose="02020603050405020304" pitchFamily="18" charset="0"/>
                <a:cs typeface="Times New Roman" panose="02020603050405020304" pitchFamily="18" charset="0"/>
              </a:rPr>
              <a:t>Cách 1:</a:t>
            </a:r>
          </a:p>
          <a:p>
            <a:pPr algn="just"/>
            <a:r>
              <a:rPr lang="en-US" sz="3200" b="0" i="0">
                <a:solidFill>
                  <a:srgbClr val="000000"/>
                </a:solidFill>
                <a:effectLst/>
                <a:latin typeface="Times New Roman" panose="02020603050405020304" pitchFamily="18" charset="0"/>
                <a:cs typeface="Times New Roman" panose="02020603050405020304" pitchFamily="18" charset="0"/>
              </a:rPr>
              <a:t>(2350 + 435) : 5</a:t>
            </a:r>
          </a:p>
          <a:p>
            <a:pPr algn="just"/>
            <a:r>
              <a:rPr lang="en-US" sz="3200" b="0" i="0">
                <a:solidFill>
                  <a:srgbClr val="000000"/>
                </a:solidFill>
                <a:effectLst/>
                <a:latin typeface="Times New Roman" panose="02020603050405020304" pitchFamily="18" charset="0"/>
                <a:cs typeface="Times New Roman" panose="02020603050405020304" pitchFamily="18" charset="0"/>
              </a:rPr>
              <a:t>= 2785 : 5</a:t>
            </a:r>
          </a:p>
          <a:p>
            <a:pPr algn="just"/>
            <a:r>
              <a:rPr lang="en-US" sz="3200" b="0" i="0">
                <a:solidFill>
                  <a:srgbClr val="000000"/>
                </a:solidFill>
                <a:effectLst/>
                <a:latin typeface="Times New Roman" panose="02020603050405020304" pitchFamily="18" charset="0"/>
                <a:cs typeface="Times New Roman" panose="02020603050405020304" pitchFamily="18" charset="0"/>
              </a:rPr>
              <a:t>= 557</a:t>
            </a:r>
          </a:p>
        </p:txBody>
      </p:sp>
      <p:sp>
        <p:nvSpPr>
          <p:cNvPr id="34" name="TextBox 33">
            <a:extLst>
              <a:ext uri="{FF2B5EF4-FFF2-40B4-BE49-F238E27FC236}">
                <a16:creationId xmlns:a16="http://schemas.microsoft.com/office/drawing/2014/main" id="{F1B3D2AF-5D31-4680-9B4D-23DB1ECC9EDF}"/>
              </a:ext>
            </a:extLst>
          </p:cNvPr>
          <p:cNvSpPr txBox="1"/>
          <p:nvPr/>
        </p:nvSpPr>
        <p:spPr>
          <a:xfrm>
            <a:off x="6846827" y="4241297"/>
            <a:ext cx="4318692" cy="2062103"/>
          </a:xfrm>
          <a:prstGeom prst="rect">
            <a:avLst/>
          </a:prstGeom>
          <a:noFill/>
        </p:spPr>
        <p:txBody>
          <a:bodyPr wrap="square">
            <a:spAutoFit/>
          </a:bodyPr>
          <a:lstStyle/>
          <a:p>
            <a:pPr algn="just"/>
            <a:r>
              <a:rPr lang="en-US" sz="3200" b="1" i="0">
                <a:solidFill>
                  <a:srgbClr val="FF0000"/>
                </a:solidFill>
                <a:effectLst/>
                <a:latin typeface="Times New Roman" panose="02020603050405020304" pitchFamily="18" charset="0"/>
                <a:cs typeface="Times New Roman" panose="02020603050405020304" pitchFamily="18" charset="0"/>
              </a:rPr>
              <a:t>Cách 2:</a:t>
            </a:r>
          </a:p>
          <a:p>
            <a:pPr algn="just"/>
            <a:r>
              <a:rPr lang="en-US" sz="3200" b="0" i="0">
                <a:solidFill>
                  <a:srgbClr val="000000"/>
                </a:solidFill>
                <a:effectLst/>
                <a:latin typeface="Times New Roman" panose="02020603050405020304" pitchFamily="18" charset="0"/>
                <a:cs typeface="Times New Roman" panose="02020603050405020304" pitchFamily="18" charset="0"/>
              </a:rPr>
              <a:t>(2350 + 435) : 5</a:t>
            </a:r>
          </a:p>
          <a:p>
            <a:pPr algn="just"/>
            <a:r>
              <a:rPr lang="en-US" sz="3200" b="0" i="0">
                <a:solidFill>
                  <a:srgbClr val="000000"/>
                </a:solidFill>
                <a:effectLst/>
                <a:latin typeface="Times New Roman" panose="02020603050405020304" pitchFamily="18" charset="0"/>
                <a:cs typeface="Times New Roman" panose="02020603050405020304" pitchFamily="18" charset="0"/>
              </a:rPr>
              <a:t>= 2350 : 5 + 435 : 5</a:t>
            </a:r>
          </a:p>
          <a:p>
            <a:pPr algn="just"/>
            <a:r>
              <a:rPr lang="en-US" sz="3200" b="0" i="0">
                <a:solidFill>
                  <a:srgbClr val="000000"/>
                </a:solidFill>
                <a:effectLst/>
                <a:latin typeface="Times New Roman" panose="02020603050405020304" pitchFamily="18" charset="0"/>
                <a:cs typeface="Times New Roman" panose="02020603050405020304" pitchFamily="18" charset="0"/>
              </a:rPr>
              <a:t>= 470 + 87 = 557</a:t>
            </a:r>
          </a:p>
        </p:txBody>
      </p:sp>
    </p:spTree>
    <p:extLst>
      <p:ext uri="{BB962C8B-B14F-4D97-AF65-F5344CB8AC3E}">
        <p14:creationId xmlns:p14="http://schemas.microsoft.com/office/powerpoint/2010/main" val="3101729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animEffect transition="in" filter="barn(inVertical)">
                                      <p:cBhvr>
                                        <p:cTn id="7" dur="500"/>
                                        <p:tgtEl>
                                          <p:spTgt spid="2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xEl>
                                              <p:pRg st="2" end="2"/>
                                            </p:txEl>
                                          </p:spTgt>
                                        </p:tgtEl>
                                        <p:attrNameLst>
                                          <p:attrName>style.visibility</p:attrName>
                                        </p:attrNameLst>
                                      </p:cBhvr>
                                      <p:to>
                                        <p:strVal val="visible"/>
                                      </p:to>
                                    </p:set>
                                    <p:animEffect transition="in" filter="barn(inVertical)">
                                      <p:cBhvr>
                                        <p:cTn id="12" dur="500"/>
                                        <p:tgtEl>
                                          <p:spTgt spid="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xEl>
                                              <p:pRg st="3" end="3"/>
                                            </p:txEl>
                                          </p:spTgt>
                                        </p:tgtEl>
                                        <p:attrNameLst>
                                          <p:attrName>style.visibility</p:attrName>
                                        </p:attrNameLst>
                                      </p:cBhvr>
                                      <p:to>
                                        <p:strVal val="visible"/>
                                      </p:to>
                                    </p:set>
                                    <p:animEffect transition="in" filter="barn(inVertical)">
                                      <p:cBhvr>
                                        <p:cTn id="17" dur="500"/>
                                        <p:tgtEl>
                                          <p:spTgt spid="2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
                                            <p:txEl>
                                              <p:pRg st="1" end="1"/>
                                            </p:txEl>
                                          </p:spTgt>
                                        </p:tgtEl>
                                        <p:attrNameLst>
                                          <p:attrName>style.visibility</p:attrName>
                                        </p:attrNameLst>
                                      </p:cBhvr>
                                      <p:to>
                                        <p:strVal val="visible"/>
                                      </p:to>
                                    </p:set>
                                    <p:animEffect transition="in" filter="barn(inVertical)">
                                      <p:cBhvr>
                                        <p:cTn id="22" dur="500"/>
                                        <p:tgtEl>
                                          <p:spTgt spid="2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9">
                                            <p:txEl>
                                              <p:pRg st="2" end="2"/>
                                            </p:txEl>
                                          </p:spTgt>
                                        </p:tgtEl>
                                        <p:attrNameLst>
                                          <p:attrName>style.visibility</p:attrName>
                                        </p:attrNameLst>
                                      </p:cBhvr>
                                      <p:to>
                                        <p:strVal val="visible"/>
                                      </p:to>
                                    </p:set>
                                    <p:animEffect transition="in" filter="barn(inVertical)">
                                      <p:cBhvr>
                                        <p:cTn id="27" dur="500"/>
                                        <p:tgtEl>
                                          <p:spTgt spid="2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9">
                                            <p:txEl>
                                              <p:pRg st="3" end="3"/>
                                            </p:txEl>
                                          </p:spTgt>
                                        </p:tgtEl>
                                        <p:attrNameLst>
                                          <p:attrName>style.visibility</p:attrName>
                                        </p:attrNameLst>
                                      </p:cBhvr>
                                      <p:to>
                                        <p:strVal val="visible"/>
                                      </p:to>
                                    </p:set>
                                    <p:animEffect transition="in" filter="barn(inVertical)">
                                      <p:cBhvr>
                                        <p:cTn id="32" dur="500"/>
                                        <p:tgtEl>
                                          <p:spTgt spid="2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0">
                                            <p:txEl>
                                              <p:pRg st="1" end="1"/>
                                            </p:txEl>
                                          </p:spTgt>
                                        </p:tgtEl>
                                        <p:attrNameLst>
                                          <p:attrName>style.visibility</p:attrName>
                                        </p:attrNameLst>
                                      </p:cBhvr>
                                      <p:to>
                                        <p:strVal val="visible"/>
                                      </p:to>
                                    </p:set>
                                    <p:animEffect transition="in" filter="barn(inVertical)">
                                      <p:cBhvr>
                                        <p:cTn id="37" dur="500"/>
                                        <p:tgtEl>
                                          <p:spTgt spid="3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0">
                                            <p:txEl>
                                              <p:pRg st="2" end="2"/>
                                            </p:txEl>
                                          </p:spTgt>
                                        </p:tgtEl>
                                        <p:attrNameLst>
                                          <p:attrName>style.visibility</p:attrName>
                                        </p:attrNameLst>
                                      </p:cBhvr>
                                      <p:to>
                                        <p:strVal val="visible"/>
                                      </p:to>
                                    </p:set>
                                    <p:animEffect transition="in" filter="barn(inVertical)">
                                      <p:cBhvr>
                                        <p:cTn id="42" dur="500"/>
                                        <p:tgtEl>
                                          <p:spTgt spid="3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0">
                                            <p:txEl>
                                              <p:pRg st="3" end="3"/>
                                            </p:txEl>
                                          </p:spTgt>
                                        </p:tgtEl>
                                        <p:attrNameLst>
                                          <p:attrName>style.visibility</p:attrName>
                                        </p:attrNameLst>
                                      </p:cBhvr>
                                      <p:to>
                                        <p:strVal val="visible"/>
                                      </p:to>
                                    </p:set>
                                    <p:animEffect transition="in" filter="barn(inVertical)">
                                      <p:cBhvr>
                                        <p:cTn id="47" dur="500"/>
                                        <p:tgtEl>
                                          <p:spTgt spid="3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4">
                                            <p:txEl>
                                              <p:pRg st="1" end="1"/>
                                            </p:txEl>
                                          </p:spTgt>
                                        </p:tgtEl>
                                        <p:attrNameLst>
                                          <p:attrName>style.visibility</p:attrName>
                                        </p:attrNameLst>
                                      </p:cBhvr>
                                      <p:to>
                                        <p:strVal val="visible"/>
                                      </p:to>
                                    </p:set>
                                    <p:animEffect transition="in" filter="barn(inVertical)">
                                      <p:cBhvr>
                                        <p:cTn id="52" dur="500"/>
                                        <p:tgtEl>
                                          <p:spTgt spid="3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4">
                                            <p:txEl>
                                              <p:pRg st="2" end="2"/>
                                            </p:txEl>
                                          </p:spTgt>
                                        </p:tgtEl>
                                        <p:attrNameLst>
                                          <p:attrName>style.visibility</p:attrName>
                                        </p:attrNameLst>
                                      </p:cBhvr>
                                      <p:to>
                                        <p:strVal val="visible"/>
                                      </p:to>
                                    </p:set>
                                    <p:animEffect transition="in" filter="barn(inVertical)">
                                      <p:cBhvr>
                                        <p:cTn id="57" dur="500"/>
                                        <p:tgtEl>
                                          <p:spTgt spid="34">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4">
                                            <p:txEl>
                                              <p:pRg st="3" end="3"/>
                                            </p:txEl>
                                          </p:spTgt>
                                        </p:tgtEl>
                                        <p:attrNameLst>
                                          <p:attrName>style.visibility</p:attrName>
                                        </p:attrNameLst>
                                      </p:cBhvr>
                                      <p:to>
                                        <p:strVal val="visible"/>
                                      </p:to>
                                    </p:set>
                                    <p:animEffect transition="in" filter="barn(inVertical)">
                                      <p:cBhvr>
                                        <p:cTn id="62" dur="50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P spid="29" grpId="0" uiExpand="1" build="p"/>
      <p:bldP spid="30" grpId="0" uiExpand="1" build="p"/>
      <p:bldP spid="3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7DC8B7-C0F5-4B24-A911-041F17DFA8BE}"/>
              </a:ext>
            </a:extLst>
          </p:cNvPr>
          <p:cNvSpPr>
            <a:spLocks noChangeArrowheads="1"/>
          </p:cNvSpPr>
          <p:nvPr/>
        </p:nvSpPr>
        <p:spPr bwMode="auto">
          <a:xfrm>
            <a:off x="457200" y="456102"/>
            <a:ext cx="3352800" cy="584775"/>
          </a:xfrm>
          <a:prstGeom prst="rect">
            <a:avLst/>
          </a:prstGeom>
          <a:solidFill>
            <a:schemeClr val="accent2"/>
          </a:solidFill>
          <a:ln w="38100" algn="ctr">
            <a:solidFill>
              <a:srgbClr val="000000"/>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err="1">
                <a:ln>
                  <a:noFill/>
                </a:ln>
                <a:solidFill>
                  <a:srgbClr val="000000">
                    <a:lumMod val="95000"/>
                    <a:lumOff val="5000"/>
                  </a:srgbClr>
                </a:solidFill>
                <a:effectLst/>
                <a:uLnTx/>
                <a:uFillTx/>
                <a:latin typeface="Times New Roman" panose="02020603050405020304" pitchFamily="18" charset="0"/>
                <a:ea typeface="+mn-ea"/>
                <a:cs typeface="Times New Roman" pitchFamily="18" charset="0"/>
              </a:rPr>
              <a:t>Bài</a:t>
            </a:r>
            <a:r>
              <a:rPr kumimoji="0" lang="en-US" sz="3200" b="1" i="0" u="none" strike="noStrike" kern="1200" cap="none" spc="0" normalizeH="0" baseline="0" noProof="0">
                <a:ln>
                  <a:noFill/>
                </a:ln>
                <a:solidFill>
                  <a:srgbClr val="000000">
                    <a:lumMod val="95000"/>
                    <a:lumOff val="5000"/>
                  </a:srgbClr>
                </a:solidFill>
                <a:effectLst/>
                <a:uLnTx/>
                <a:uFillTx/>
                <a:latin typeface="Times New Roman" panose="02020603050405020304" pitchFamily="18" charset="0"/>
                <a:ea typeface="+mn-ea"/>
                <a:cs typeface="Times New Roman" pitchFamily="18" charset="0"/>
              </a:rPr>
              <a:t> 2</a:t>
            </a: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58" name="Picture 35">
            <a:extLst>
              <a:ext uri="{FF2B5EF4-FFF2-40B4-BE49-F238E27FC236}">
                <a16:creationId xmlns:a16="http://schemas.microsoft.com/office/drawing/2014/main" id="{D0FF0ED1-9E85-458E-9AA7-06B05FA0CD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90993">
            <a:off x="11493323" y="4148973"/>
            <a:ext cx="9985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图片 20">
            <a:extLst>
              <a:ext uri="{FF2B5EF4-FFF2-40B4-BE49-F238E27FC236}">
                <a16:creationId xmlns:a16="http://schemas.microsoft.com/office/drawing/2014/main" id="{4679E942-56FD-4674-8B17-CFF6A5F728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18574" y="-281757"/>
            <a:ext cx="1779588" cy="19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Box 70">
            <a:extLst>
              <a:ext uri="{FF2B5EF4-FFF2-40B4-BE49-F238E27FC236}">
                <a16:creationId xmlns:a16="http://schemas.microsoft.com/office/drawing/2014/main" id="{583079C6-5B90-4832-BDA7-EE28597D4762}"/>
              </a:ext>
            </a:extLst>
          </p:cNvPr>
          <p:cNvSpPr txBox="1"/>
          <p:nvPr/>
        </p:nvSpPr>
        <p:spPr>
          <a:xfrm>
            <a:off x="1041400" y="1596258"/>
            <a:ext cx="4096336" cy="646331"/>
          </a:xfrm>
          <a:prstGeom prst="rect">
            <a:avLst/>
          </a:prstGeom>
          <a:noFill/>
        </p:spPr>
        <p:txBody>
          <a:bodyPr wrap="square">
            <a:spAutoFit/>
          </a:bodyPr>
          <a:lstStyle/>
          <a:p>
            <a:pPr algn="just"/>
            <a:r>
              <a:rPr lang="pt-BR" sz="3600" b="1" i="0">
                <a:solidFill>
                  <a:srgbClr val="000000"/>
                </a:solidFill>
                <a:effectLst/>
                <a:latin typeface="Times New Roman" panose="02020603050405020304" pitchFamily="18" charset="0"/>
                <a:cs typeface="Times New Roman" panose="02020603050405020304" pitchFamily="18" charset="0"/>
              </a:rPr>
              <a:t>a) (9 + 48) : 3 </a:t>
            </a:r>
          </a:p>
        </p:txBody>
      </p:sp>
      <p:sp>
        <p:nvSpPr>
          <p:cNvPr id="72" name="TextBox 71">
            <a:extLst>
              <a:ext uri="{FF2B5EF4-FFF2-40B4-BE49-F238E27FC236}">
                <a16:creationId xmlns:a16="http://schemas.microsoft.com/office/drawing/2014/main" id="{967E2E26-B100-4D0B-BB49-872457789F73}"/>
              </a:ext>
            </a:extLst>
          </p:cNvPr>
          <p:cNvSpPr txBox="1"/>
          <p:nvPr/>
        </p:nvSpPr>
        <p:spPr>
          <a:xfrm>
            <a:off x="1293812" y="2242589"/>
            <a:ext cx="3659188" cy="1754326"/>
          </a:xfrm>
          <a:prstGeom prst="rect">
            <a:avLst/>
          </a:prstGeom>
          <a:noFill/>
        </p:spPr>
        <p:txBody>
          <a:bodyPr wrap="square">
            <a:spAutoFit/>
          </a:bodyPr>
          <a:lstStyle/>
          <a:p>
            <a:r>
              <a:rPr lang="pt-BR" sz="3600" b="1" i="0">
                <a:solidFill>
                  <a:srgbClr val="FF0000"/>
                </a:solidFill>
                <a:effectLst/>
                <a:latin typeface="Times New Roman" panose="02020603050405020304" pitchFamily="18" charset="0"/>
                <a:cs typeface="Times New Roman" panose="02020603050405020304" pitchFamily="18" charset="0"/>
              </a:rPr>
              <a:t>= 9 : 3 + 48 : 3 </a:t>
            </a:r>
          </a:p>
          <a:p>
            <a:r>
              <a:rPr lang="pt-BR" sz="3600" b="1" i="0">
                <a:solidFill>
                  <a:srgbClr val="FF0000"/>
                </a:solidFill>
                <a:effectLst/>
                <a:latin typeface="Times New Roman" panose="02020603050405020304" pitchFamily="18" charset="0"/>
                <a:cs typeface="Times New Roman" panose="02020603050405020304" pitchFamily="18" charset="0"/>
              </a:rPr>
              <a:t>= 3 + 16 </a:t>
            </a:r>
          </a:p>
          <a:p>
            <a:r>
              <a:rPr lang="pt-BR" sz="3600" b="1" i="0">
                <a:solidFill>
                  <a:srgbClr val="FF0000"/>
                </a:solidFill>
                <a:effectLst/>
                <a:latin typeface="Times New Roman" panose="02020603050405020304" pitchFamily="18" charset="0"/>
                <a:cs typeface="Times New Roman" panose="02020603050405020304" pitchFamily="18" charset="0"/>
              </a:rPr>
              <a:t>= 19</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id="{1C432BF5-3519-4C3F-B7FE-D98A5DB89313}"/>
              </a:ext>
            </a:extLst>
          </p:cNvPr>
          <p:cNvSpPr txBox="1"/>
          <p:nvPr/>
        </p:nvSpPr>
        <p:spPr>
          <a:xfrm>
            <a:off x="6629399" y="2242589"/>
            <a:ext cx="3172434" cy="1200329"/>
          </a:xfrm>
          <a:prstGeom prst="rect">
            <a:avLst/>
          </a:prstGeom>
          <a:noFill/>
        </p:spPr>
        <p:txBody>
          <a:bodyPr wrap="square">
            <a:spAutoFit/>
          </a:bodyPr>
          <a:lstStyle/>
          <a:p>
            <a:r>
              <a:rPr lang="pt-BR" sz="3600" b="1" i="0">
                <a:solidFill>
                  <a:srgbClr val="FF0000"/>
                </a:solidFill>
                <a:effectLst/>
                <a:latin typeface="Times New Roman" panose="02020603050405020304" pitchFamily="18" charset="0"/>
                <a:cs typeface="Times New Roman" panose="02020603050405020304" pitchFamily="18" charset="0"/>
              </a:rPr>
              <a:t>= 60 : 3 </a:t>
            </a:r>
          </a:p>
          <a:p>
            <a:r>
              <a:rPr lang="pt-BR" sz="3600" b="1" i="0">
                <a:solidFill>
                  <a:srgbClr val="FF0000"/>
                </a:solidFill>
                <a:effectLst/>
                <a:latin typeface="Times New Roman" panose="02020603050405020304" pitchFamily="18" charset="0"/>
                <a:cs typeface="Times New Roman" panose="02020603050405020304" pitchFamily="18" charset="0"/>
              </a:rPr>
              <a:t>= 20</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D59CAAF2-F81E-4A14-A00B-C7BC803C43FC}"/>
              </a:ext>
            </a:extLst>
          </p:cNvPr>
          <p:cNvSpPr txBox="1"/>
          <p:nvPr/>
        </p:nvSpPr>
        <p:spPr>
          <a:xfrm>
            <a:off x="1187984" y="4628522"/>
            <a:ext cx="4517467" cy="1754326"/>
          </a:xfrm>
          <a:prstGeom prst="rect">
            <a:avLst/>
          </a:prstGeom>
          <a:noFill/>
        </p:spPr>
        <p:txBody>
          <a:bodyPr wrap="square">
            <a:spAutoFit/>
          </a:bodyPr>
          <a:lstStyle/>
          <a:p>
            <a:r>
              <a:rPr lang="pt-BR" sz="3600" b="1">
                <a:solidFill>
                  <a:srgbClr val="FF0000"/>
                </a:solidFill>
                <a:latin typeface="Times New Roman" panose="02020603050405020304" pitchFamily="18" charset="0"/>
                <a:cs typeface="Times New Roman" panose="02020603050405020304" pitchFamily="18" charset="0"/>
              </a:rPr>
              <a:t>= </a:t>
            </a:r>
            <a:r>
              <a:rPr lang="pt-BR" sz="3600" b="1" i="0">
                <a:solidFill>
                  <a:srgbClr val="FF0000"/>
                </a:solidFill>
                <a:effectLst/>
                <a:latin typeface="Times New Roman" panose="02020603050405020304" pitchFamily="18" charset="0"/>
                <a:cs typeface="Times New Roman" panose="02020603050405020304" pitchFamily="18" charset="0"/>
              </a:rPr>
              <a:t>(160 + 40) : 5 </a:t>
            </a:r>
          </a:p>
          <a:p>
            <a:r>
              <a:rPr lang="pt-BR" sz="3600" b="1" i="0">
                <a:solidFill>
                  <a:srgbClr val="FF0000"/>
                </a:solidFill>
                <a:effectLst/>
                <a:latin typeface="Times New Roman" panose="02020603050405020304" pitchFamily="18" charset="0"/>
                <a:cs typeface="Times New Roman" panose="02020603050405020304" pitchFamily="18" charset="0"/>
              </a:rPr>
              <a:t>=   200 : 5 </a:t>
            </a:r>
          </a:p>
          <a:p>
            <a:r>
              <a:rPr lang="pt-BR" sz="3600" b="1" i="0">
                <a:solidFill>
                  <a:srgbClr val="FF0000"/>
                </a:solidFill>
                <a:effectLst/>
                <a:latin typeface="Times New Roman" panose="02020603050405020304" pitchFamily="18" charset="0"/>
                <a:cs typeface="Times New Roman" panose="02020603050405020304" pitchFamily="18" charset="0"/>
              </a:rPr>
              <a:t>= 40</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75" name="TextBox 74">
            <a:extLst>
              <a:ext uri="{FF2B5EF4-FFF2-40B4-BE49-F238E27FC236}">
                <a16:creationId xmlns:a16="http://schemas.microsoft.com/office/drawing/2014/main" id="{757A5EB9-2F6A-482A-913B-EB45D5FF4FBF}"/>
              </a:ext>
            </a:extLst>
          </p:cNvPr>
          <p:cNvSpPr txBox="1"/>
          <p:nvPr/>
        </p:nvSpPr>
        <p:spPr>
          <a:xfrm>
            <a:off x="6683374" y="4628522"/>
            <a:ext cx="4433025" cy="1754326"/>
          </a:xfrm>
          <a:prstGeom prst="rect">
            <a:avLst/>
          </a:prstGeom>
          <a:noFill/>
        </p:spPr>
        <p:txBody>
          <a:bodyPr wrap="square">
            <a:spAutoFit/>
          </a:bodyPr>
          <a:lstStyle/>
          <a:p>
            <a:r>
              <a:rPr lang="pt-BR" sz="3600" b="1" i="0">
                <a:solidFill>
                  <a:srgbClr val="FF0000"/>
                </a:solidFill>
                <a:effectLst/>
                <a:latin typeface="Times New Roman" panose="02020603050405020304" pitchFamily="18" charset="0"/>
                <a:cs typeface="Times New Roman" panose="02020603050405020304" pitchFamily="18" charset="0"/>
              </a:rPr>
              <a:t>= (90 + 110) : 5 </a:t>
            </a:r>
          </a:p>
          <a:p>
            <a:r>
              <a:rPr lang="pt-BR" sz="3600" b="1" i="0">
                <a:solidFill>
                  <a:srgbClr val="FF0000"/>
                </a:solidFill>
                <a:effectLst/>
                <a:latin typeface="Times New Roman" panose="02020603050405020304" pitchFamily="18" charset="0"/>
                <a:cs typeface="Times New Roman" panose="02020603050405020304" pitchFamily="18" charset="0"/>
              </a:rPr>
              <a:t>= 200 : 5 </a:t>
            </a:r>
          </a:p>
          <a:p>
            <a:r>
              <a:rPr lang="pt-BR" sz="3600" b="1" i="0">
                <a:solidFill>
                  <a:srgbClr val="FF0000"/>
                </a:solidFill>
                <a:effectLst/>
                <a:latin typeface="Times New Roman" panose="02020603050405020304" pitchFamily="18" charset="0"/>
                <a:cs typeface="Times New Roman" panose="02020603050405020304" pitchFamily="18" charset="0"/>
              </a:rPr>
              <a:t>= 40</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25914760-8403-4BBD-A48E-50DEE6D10F9E}"/>
              </a:ext>
            </a:extLst>
          </p:cNvPr>
          <p:cNvSpPr txBox="1"/>
          <p:nvPr/>
        </p:nvSpPr>
        <p:spPr>
          <a:xfrm>
            <a:off x="6488112" y="1596258"/>
            <a:ext cx="4096336" cy="646331"/>
          </a:xfrm>
          <a:prstGeom prst="rect">
            <a:avLst/>
          </a:prstGeom>
          <a:noFill/>
        </p:spPr>
        <p:txBody>
          <a:bodyPr wrap="square">
            <a:spAutoFit/>
          </a:bodyPr>
          <a:lstStyle/>
          <a:p>
            <a:pPr algn="just"/>
            <a:r>
              <a:rPr lang="pt-BR" sz="3600" b="1" i="0">
                <a:solidFill>
                  <a:srgbClr val="000000"/>
                </a:solidFill>
                <a:effectLst/>
                <a:latin typeface="Times New Roman" panose="02020603050405020304" pitchFamily="18" charset="0"/>
                <a:cs typeface="Times New Roman" panose="02020603050405020304" pitchFamily="18" charset="0"/>
              </a:rPr>
              <a:t>b) (36 + 24) : 3 </a:t>
            </a:r>
          </a:p>
        </p:txBody>
      </p:sp>
      <p:sp>
        <p:nvSpPr>
          <p:cNvPr id="77" name="TextBox 76">
            <a:extLst>
              <a:ext uri="{FF2B5EF4-FFF2-40B4-BE49-F238E27FC236}">
                <a16:creationId xmlns:a16="http://schemas.microsoft.com/office/drawing/2014/main" id="{3A074BC8-6113-4E23-A220-CD3A3CA8563E}"/>
              </a:ext>
            </a:extLst>
          </p:cNvPr>
          <p:cNvSpPr txBox="1"/>
          <p:nvPr/>
        </p:nvSpPr>
        <p:spPr>
          <a:xfrm>
            <a:off x="1041400" y="3966302"/>
            <a:ext cx="3911600" cy="646331"/>
          </a:xfrm>
          <a:prstGeom prst="rect">
            <a:avLst/>
          </a:prstGeom>
          <a:noFill/>
        </p:spPr>
        <p:txBody>
          <a:bodyPr wrap="square">
            <a:spAutoFit/>
          </a:bodyPr>
          <a:lstStyle/>
          <a:p>
            <a:pPr algn="just"/>
            <a:r>
              <a:rPr lang="pt-BR" sz="3600" b="1" i="0">
                <a:solidFill>
                  <a:srgbClr val="000000"/>
                </a:solidFill>
                <a:effectLst/>
                <a:latin typeface="Times New Roman" panose="02020603050405020304" pitchFamily="18" charset="0"/>
                <a:cs typeface="Times New Roman" panose="02020603050405020304" pitchFamily="18" charset="0"/>
              </a:rPr>
              <a:t>c) 160 : 5 + 40 : 5 </a:t>
            </a:r>
          </a:p>
        </p:txBody>
      </p:sp>
      <p:sp>
        <p:nvSpPr>
          <p:cNvPr id="78" name="TextBox 77">
            <a:extLst>
              <a:ext uri="{FF2B5EF4-FFF2-40B4-BE49-F238E27FC236}">
                <a16:creationId xmlns:a16="http://schemas.microsoft.com/office/drawing/2014/main" id="{8F0628EB-9F7B-45CB-8635-636DFA7DE9EC}"/>
              </a:ext>
            </a:extLst>
          </p:cNvPr>
          <p:cNvSpPr txBox="1"/>
          <p:nvPr/>
        </p:nvSpPr>
        <p:spPr>
          <a:xfrm>
            <a:off x="6557652" y="3966302"/>
            <a:ext cx="4096336" cy="646331"/>
          </a:xfrm>
          <a:prstGeom prst="rect">
            <a:avLst/>
          </a:prstGeom>
          <a:noFill/>
        </p:spPr>
        <p:txBody>
          <a:bodyPr wrap="square">
            <a:spAutoFit/>
          </a:bodyPr>
          <a:lstStyle/>
          <a:p>
            <a:pPr algn="just"/>
            <a:r>
              <a:rPr lang="pt-BR" sz="3600" b="1" i="0">
                <a:solidFill>
                  <a:srgbClr val="000000"/>
                </a:solidFill>
                <a:effectLst/>
                <a:latin typeface="Times New Roman" panose="02020603050405020304" pitchFamily="18" charset="0"/>
                <a:cs typeface="Times New Roman" panose="02020603050405020304" pitchFamily="18" charset="0"/>
              </a:rPr>
              <a:t>d) 90 : 5 + 110 : 5 </a:t>
            </a:r>
          </a:p>
        </p:txBody>
      </p:sp>
      <p:sp>
        <p:nvSpPr>
          <p:cNvPr id="2" name="Title 1">
            <a:extLst>
              <a:ext uri="{FF2B5EF4-FFF2-40B4-BE49-F238E27FC236}">
                <a16:creationId xmlns:a16="http://schemas.microsoft.com/office/drawing/2014/main" id="{9BC97877-461E-4AC1-B3D0-3CF3253A0FC2}"/>
              </a:ext>
            </a:extLst>
          </p:cNvPr>
          <p:cNvSpPr>
            <a:spLocks noGrp="1"/>
          </p:cNvSpPr>
          <p:nvPr>
            <p:ph type="title" idx="4294967295"/>
          </p:nvPr>
        </p:nvSpPr>
        <p:spPr>
          <a:xfrm>
            <a:off x="3942095" y="411594"/>
            <a:ext cx="5374607" cy="712788"/>
          </a:xfrm>
          <a:prstGeom prst="rect">
            <a:avLst/>
          </a:prstGeom>
        </p:spPr>
        <p:txBody>
          <a:bodyPr>
            <a:normAutofit fontScale="90000"/>
          </a:bodyPr>
          <a:lstStyle/>
          <a:p>
            <a:pPr>
              <a:lnSpc>
                <a:spcPct val="115000"/>
              </a:lnSpc>
              <a:spcAft>
                <a:spcPts val="1000"/>
              </a:spcAft>
            </a:pPr>
            <a:r>
              <a:rPr lang="en-US" sz="3600" b="1" i="0">
                <a:solidFill>
                  <a:srgbClr val="000000"/>
                </a:solidFill>
                <a:effectLst/>
                <a:latin typeface="Times New Roman" panose="02020603050405020304" pitchFamily="18" charset="0"/>
                <a:cs typeface="Times New Roman" panose="02020603050405020304" pitchFamily="18" charset="0"/>
              </a:rPr>
              <a:t>Tính bằng cách thuận tiện:</a:t>
            </a:r>
            <a:endParaRPr lang="en-US" sz="3600" b="1"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925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00"/>
                                        <p:tgtEl>
                                          <p:spTgt spid="7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down)">
                                      <p:cBhvr>
                                        <p:cTn id="11" dur="500"/>
                                        <p:tgtEl>
                                          <p:spTgt spid="7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wipe(down)">
                                      <p:cBhvr>
                                        <p:cTn id="15" dur="500"/>
                                        <p:tgtEl>
                                          <p:spTgt spid="7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wipe(down)">
                                      <p:cBhvr>
                                        <p:cTn id="19" dur="500"/>
                                        <p:tgtEl>
                                          <p:spTgt spid="7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2">
                                            <p:txEl>
                                              <p:pRg st="0" end="0"/>
                                            </p:txEl>
                                          </p:spTgt>
                                        </p:tgtEl>
                                        <p:attrNameLst>
                                          <p:attrName>style.visibility</p:attrName>
                                        </p:attrNameLst>
                                      </p:cBhvr>
                                      <p:to>
                                        <p:strVal val="visible"/>
                                      </p:to>
                                    </p:set>
                                    <p:animEffect transition="in" filter="wipe(down)">
                                      <p:cBhvr>
                                        <p:cTn id="24" dur="500"/>
                                        <p:tgtEl>
                                          <p:spTgt spid="7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2">
                                            <p:txEl>
                                              <p:pRg st="1" end="1"/>
                                            </p:txEl>
                                          </p:spTgt>
                                        </p:tgtEl>
                                        <p:attrNameLst>
                                          <p:attrName>style.visibility</p:attrName>
                                        </p:attrNameLst>
                                      </p:cBhvr>
                                      <p:to>
                                        <p:strVal val="visible"/>
                                      </p:to>
                                    </p:set>
                                    <p:animEffect transition="in" filter="wipe(down)">
                                      <p:cBhvr>
                                        <p:cTn id="29" dur="500"/>
                                        <p:tgtEl>
                                          <p:spTgt spid="7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2">
                                            <p:txEl>
                                              <p:pRg st="2" end="2"/>
                                            </p:txEl>
                                          </p:spTgt>
                                        </p:tgtEl>
                                        <p:attrNameLst>
                                          <p:attrName>style.visibility</p:attrName>
                                        </p:attrNameLst>
                                      </p:cBhvr>
                                      <p:to>
                                        <p:strVal val="visible"/>
                                      </p:to>
                                    </p:set>
                                    <p:animEffect transition="in" filter="wipe(down)">
                                      <p:cBhvr>
                                        <p:cTn id="34" dur="500"/>
                                        <p:tgtEl>
                                          <p:spTgt spid="72">
                                            <p:txEl>
                                              <p:pRg st="2" end="2"/>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3">
                                            <p:txEl>
                                              <p:pRg st="0" end="0"/>
                                            </p:txEl>
                                          </p:spTgt>
                                        </p:tgtEl>
                                        <p:attrNameLst>
                                          <p:attrName>style.visibility</p:attrName>
                                        </p:attrNameLst>
                                      </p:cBhvr>
                                      <p:to>
                                        <p:strVal val="visible"/>
                                      </p:to>
                                    </p:set>
                                    <p:animEffect transition="in" filter="wipe(down)">
                                      <p:cBhvr>
                                        <p:cTn id="37" dur="500"/>
                                        <p:tgtEl>
                                          <p:spTgt spid="7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3">
                                            <p:txEl>
                                              <p:pRg st="1" end="1"/>
                                            </p:txEl>
                                          </p:spTgt>
                                        </p:tgtEl>
                                        <p:attrNameLst>
                                          <p:attrName>style.visibility</p:attrName>
                                        </p:attrNameLst>
                                      </p:cBhvr>
                                      <p:to>
                                        <p:strVal val="visible"/>
                                      </p:to>
                                    </p:set>
                                    <p:animEffect transition="in" filter="wipe(down)">
                                      <p:cBhvr>
                                        <p:cTn id="42" dur="500"/>
                                        <p:tgtEl>
                                          <p:spTgt spid="73">
                                            <p:txEl>
                                              <p:pRg st="1" end="1"/>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74">
                                            <p:txEl>
                                              <p:pRg st="0" end="0"/>
                                            </p:txEl>
                                          </p:spTgt>
                                        </p:tgtEl>
                                        <p:attrNameLst>
                                          <p:attrName>style.visibility</p:attrName>
                                        </p:attrNameLst>
                                      </p:cBhvr>
                                      <p:to>
                                        <p:strVal val="visible"/>
                                      </p:to>
                                    </p:set>
                                    <p:animEffect transition="in" filter="wipe(down)">
                                      <p:cBhvr>
                                        <p:cTn id="45" dur="500"/>
                                        <p:tgtEl>
                                          <p:spTgt spid="7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74">
                                            <p:txEl>
                                              <p:pRg st="1" end="1"/>
                                            </p:txEl>
                                          </p:spTgt>
                                        </p:tgtEl>
                                        <p:attrNameLst>
                                          <p:attrName>style.visibility</p:attrName>
                                        </p:attrNameLst>
                                      </p:cBhvr>
                                      <p:to>
                                        <p:strVal val="visible"/>
                                      </p:to>
                                    </p:set>
                                    <p:animEffect transition="in" filter="wipe(down)">
                                      <p:cBhvr>
                                        <p:cTn id="50" dur="500"/>
                                        <p:tgtEl>
                                          <p:spTgt spid="74">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74">
                                            <p:txEl>
                                              <p:pRg st="2" end="2"/>
                                            </p:txEl>
                                          </p:spTgt>
                                        </p:tgtEl>
                                        <p:attrNameLst>
                                          <p:attrName>style.visibility</p:attrName>
                                        </p:attrNameLst>
                                      </p:cBhvr>
                                      <p:to>
                                        <p:strVal val="visible"/>
                                      </p:to>
                                    </p:set>
                                    <p:animEffect transition="in" filter="wipe(down)">
                                      <p:cBhvr>
                                        <p:cTn id="55" dur="500"/>
                                        <p:tgtEl>
                                          <p:spTgt spid="74">
                                            <p:txEl>
                                              <p:pRg st="2" end="2"/>
                                            </p:tx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75">
                                            <p:txEl>
                                              <p:pRg st="0" end="0"/>
                                            </p:txEl>
                                          </p:spTgt>
                                        </p:tgtEl>
                                        <p:attrNameLst>
                                          <p:attrName>style.visibility</p:attrName>
                                        </p:attrNameLst>
                                      </p:cBhvr>
                                      <p:to>
                                        <p:strVal val="visible"/>
                                      </p:to>
                                    </p:set>
                                    <p:animEffect transition="in" filter="wipe(down)">
                                      <p:cBhvr>
                                        <p:cTn id="58" dur="500"/>
                                        <p:tgtEl>
                                          <p:spTgt spid="75">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75">
                                            <p:txEl>
                                              <p:pRg st="1" end="1"/>
                                            </p:txEl>
                                          </p:spTgt>
                                        </p:tgtEl>
                                        <p:attrNameLst>
                                          <p:attrName>style.visibility</p:attrName>
                                        </p:attrNameLst>
                                      </p:cBhvr>
                                      <p:to>
                                        <p:strVal val="visible"/>
                                      </p:to>
                                    </p:set>
                                    <p:animEffect transition="in" filter="wipe(down)">
                                      <p:cBhvr>
                                        <p:cTn id="63" dur="500"/>
                                        <p:tgtEl>
                                          <p:spTgt spid="75">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75">
                                            <p:txEl>
                                              <p:pRg st="2" end="2"/>
                                            </p:txEl>
                                          </p:spTgt>
                                        </p:tgtEl>
                                        <p:attrNameLst>
                                          <p:attrName>style.visibility</p:attrName>
                                        </p:attrNameLst>
                                      </p:cBhvr>
                                      <p:to>
                                        <p:strVal val="visible"/>
                                      </p:to>
                                    </p:set>
                                    <p:animEffect transition="in" filter="wipe(down)">
                                      <p:cBhvr>
                                        <p:cTn id="68" dur="500"/>
                                        <p:tgtEl>
                                          <p:spTgt spid="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build="p"/>
      <p:bldP spid="73" grpId="0" build="p"/>
      <p:bldP spid="74" grpId="0" build="p"/>
      <p:bldP spid="75" grpId="0" build="p"/>
      <p:bldP spid="76" grpId="0"/>
      <p:bldP spid="77" grpId="0"/>
      <p:bldP spid="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1" name="Google Shape;216;p30">
            <a:extLst>
              <a:ext uri="{FF2B5EF4-FFF2-40B4-BE49-F238E27FC236}">
                <a16:creationId xmlns:a16="http://schemas.microsoft.com/office/drawing/2014/main" id="{9C06A63E-F56A-460F-B112-E1DED12DD1BE}"/>
              </a:ext>
            </a:extLst>
          </p:cNvPr>
          <p:cNvSpPr/>
          <p:nvPr/>
        </p:nvSpPr>
        <p:spPr>
          <a:xfrm flipH="1">
            <a:off x="6145735" y="-318913"/>
            <a:ext cx="8587329" cy="7188365"/>
          </a:xfrm>
          <a:custGeom>
            <a:avLst/>
            <a:gdLst/>
            <a:ahLst/>
            <a:cxnLst/>
            <a:rect l="l" t="t" r="r" b="b"/>
            <a:pathLst>
              <a:path w="282416" h="208681" extrusionOk="0">
                <a:moveTo>
                  <a:pt x="0" y="0"/>
                </a:moveTo>
                <a:lnTo>
                  <a:pt x="0" y="208681"/>
                </a:lnTo>
                <a:lnTo>
                  <a:pt x="282416" y="208681"/>
                </a:lnTo>
                <a:cubicBezTo>
                  <a:pt x="276843" y="196154"/>
                  <a:pt x="271672" y="183426"/>
                  <a:pt x="259101" y="180305"/>
                </a:cubicBezTo>
                <a:cubicBezTo>
                  <a:pt x="256609" y="179688"/>
                  <a:pt x="254040" y="179555"/>
                  <a:pt x="251452" y="179555"/>
                </a:cubicBezTo>
                <a:cubicBezTo>
                  <a:pt x="249497" y="179555"/>
                  <a:pt x="247531" y="179631"/>
                  <a:pt x="245581" y="179631"/>
                </a:cubicBezTo>
                <a:cubicBezTo>
                  <a:pt x="242559" y="179631"/>
                  <a:pt x="239574" y="179449"/>
                  <a:pt x="236721" y="178522"/>
                </a:cubicBezTo>
                <a:cubicBezTo>
                  <a:pt x="222678" y="173930"/>
                  <a:pt x="220004" y="154961"/>
                  <a:pt x="223303" y="140584"/>
                </a:cubicBezTo>
                <a:cubicBezTo>
                  <a:pt x="226579" y="126207"/>
                  <a:pt x="233266" y="111339"/>
                  <a:pt x="228674" y="97297"/>
                </a:cubicBezTo>
                <a:cubicBezTo>
                  <a:pt x="222723" y="79108"/>
                  <a:pt x="201191" y="71730"/>
                  <a:pt x="188463" y="57420"/>
                </a:cubicBezTo>
                <a:cubicBezTo>
                  <a:pt x="174755" y="42039"/>
                  <a:pt x="173462" y="17587"/>
                  <a:pt x="183738" y="0"/>
                </a:cubicBezTo>
                <a:close/>
              </a:path>
            </a:pathLst>
          </a:custGeom>
          <a:solidFill>
            <a:srgbClr val="F3EAC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22" name="Google Shape;220;p30">
            <a:extLst>
              <a:ext uri="{FF2B5EF4-FFF2-40B4-BE49-F238E27FC236}">
                <a16:creationId xmlns:a16="http://schemas.microsoft.com/office/drawing/2014/main" id="{3065AD1E-6507-4AAC-87C2-8220CD26F86B}"/>
              </a:ext>
            </a:extLst>
          </p:cNvPr>
          <p:cNvGrpSpPr/>
          <p:nvPr/>
        </p:nvGrpSpPr>
        <p:grpSpPr>
          <a:xfrm rot="-6779925">
            <a:off x="11320245" y="-164690"/>
            <a:ext cx="1730211" cy="2044420"/>
            <a:chOff x="4732950" y="3252325"/>
            <a:chExt cx="903725" cy="1158250"/>
          </a:xfrm>
        </p:grpSpPr>
        <p:sp>
          <p:nvSpPr>
            <p:cNvPr id="23" name="Google Shape;221;p30">
              <a:extLst>
                <a:ext uri="{FF2B5EF4-FFF2-40B4-BE49-F238E27FC236}">
                  <a16:creationId xmlns:a16="http://schemas.microsoft.com/office/drawing/2014/main" id="{EDA5780C-65EF-4EEC-8AB7-60791F568C69}"/>
                </a:ext>
              </a:extLst>
            </p:cNvPr>
            <p:cNvSpPr/>
            <p:nvPr/>
          </p:nvSpPr>
          <p:spPr>
            <a:xfrm>
              <a:off x="4732950" y="3252325"/>
              <a:ext cx="841000" cy="920800"/>
            </a:xfrm>
            <a:custGeom>
              <a:avLst/>
              <a:gdLst/>
              <a:ahLst/>
              <a:cxnLst/>
              <a:rect l="l" t="t" r="r" b="b"/>
              <a:pathLst>
                <a:path w="33640" h="36832" extrusionOk="0">
                  <a:moveTo>
                    <a:pt x="6738" y="0"/>
                  </a:moveTo>
                  <a:cubicBezTo>
                    <a:pt x="4307" y="0"/>
                    <a:pt x="1872" y="681"/>
                    <a:pt x="0" y="2207"/>
                  </a:cubicBezTo>
                  <a:cubicBezTo>
                    <a:pt x="3140" y="6942"/>
                    <a:pt x="4623" y="12544"/>
                    <a:pt x="6402" y="17939"/>
                  </a:cubicBezTo>
                  <a:cubicBezTo>
                    <a:pt x="8181" y="23334"/>
                    <a:pt x="10436" y="28820"/>
                    <a:pt x="14654" y="32626"/>
                  </a:cubicBezTo>
                  <a:cubicBezTo>
                    <a:pt x="17113" y="34843"/>
                    <a:pt x="21228" y="36832"/>
                    <a:pt x="24879" y="36832"/>
                  </a:cubicBezTo>
                  <a:cubicBezTo>
                    <a:pt x="27505" y="36832"/>
                    <a:pt x="29892" y="35803"/>
                    <a:pt x="31250" y="33090"/>
                  </a:cubicBezTo>
                  <a:cubicBezTo>
                    <a:pt x="33639" y="28314"/>
                    <a:pt x="31826" y="21682"/>
                    <a:pt x="29747" y="17177"/>
                  </a:cubicBezTo>
                  <a:cubicBezTo>
                    <a:pt x="27107" y="11455"/>
                    <a:pt x="22396" y="6868"/>
                    <a:pt x="17045" y="3541"/>
                  </a:cubicBezTo>
                  <a:cubicBezTo>
                    <a:pt x="14458" y="1932"/>
                    <a:pt x="11650" y="573"/>
                    <a:pt x="8635" y="137"/>
                  </a:cubicBezTo>
                  <a:cubicBezTo>
                    <a:pt x="8010" y="47"/>
                    <a:pt x="7374" y="0"/>
                    <a:pt x="6738" y="0"/>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4" name="Google Shape;222;p30">
              <a:extLst>
                <a:ext uri="{FF2B5EF4-FFF2-40B4-BE49-F238E27FC236}">
                  <a16:creationId xmlns:a16="http://schemas.microsoft.com/office/drawing/2014/main" id="{BA6AB8E5-EE0E-4423-B4E9-668851A86810}"/>
                </a:ext>
              </a:extLst>
            </p:cNvPr>
            <p:cNvSpPr/>
            <p:nvPr/>
          </p:nvSpPr>
          <p:spPr>
            <a:xfrm>
              <a:off x="4776025" y="3296075"/>
              <a:ext cx="860650" cy="1114500"/>
            </a:xfrm>
            <a:custGeom>
              <a:avLst/>
              <a:gdLst/>
              <a:ahLst/>
              <a:cxnLst/>
              <a:rect l="l" t="t" r="r" b="b"/>
              <a:pathLst>
                <a:path w="34426" h="44580" extrusionOk="0">
                  <a:moveTo>
                    <a:pt x="295" y="1"/>
                  </a:moveTo>
                  <a:cubicBezTo>
                    <a:pt x="94" y="1"/>
                    <a:pt x="1" y="261"/>
                    <a:pt x="187" y="383"/>
                  </a:cubicBezTo>
                  <a:cubicBezTo>
                    <a:pt x="1602" y="1313"/>
                    <a:pt x="3087" y="2142"/>
                    <a:pt x="4479" y="3107"/>
                  </a:cubicBezTo>
                  <a:cubicBezTo>
                    <a:pt x="5821" y="4039"/>
                    <a:pt x="7091" y="5070"/>
                    <a:pt x="8279" y="6190"/>
                  </a:cubicBezTo>
                  <a:cubicBezTo>
                    <a:pt x="10691" y="8462"/>
                    <a:pt x="12759" y="11078"/>
                    <a:pt x="14588" y="13834"/>
                  </a:cubicBezTo>
                  <a:cubicBezTo>
                    <a:pt x="18718" y="20056"/>
                    <a:pt x="21555" y="26997"/>
                    <a:pt x="25178" y="33504"/>
                  </a:cubicBezTo>
                  <a:cubicBezTo>
                    <a:pt x="27338" y="37386"/>
                    <a:pt x="29802" y="41111"/>
                    <a:pt x="32858" y="44350"/>
                  </a:cubicBezTo>
                  <a:cubicBezTo>
                    <a:pt x="33010" y="44512"/>
                    <a:pt x="33183" y="44580"/>
                    <a:pt x="33352" y="44580"/>
                  </a:cubicBezTo>
                  <a:cubicBezTo>
                    <a:pt x="33917" y="44580"/>
                    <a:pt x="34425" y="43813"/>
                    <a:pt x="33910" y="43269"/>
                  </a:cubicBezTo>
                  <a:cubicBezTo>
                    <a:pt x="23506" y="32282"/>
                    <a:pt x="20702" y="16199"/>
                    <a:pt x="9718" y="5624"/>
                  </a:cubicBezTo>
                  <a:cubicBezTo>
                    <a:pt x="7130" y="3133"/>
                    <a:pt x="3949" y="651"/>
                    <a:pt x="339" y="5"/>
                  </a:cubicBezTo>
                  <a:cubicBezTo>
                    <a:pt x="324" y="2"/>
                    <a:pt x="309" y="1"/>
                    <a:pt x="295" y="1"/>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25" name="Google Shape;223;p30">
            <a:extLst>
              <a:ext uri="{FF2B5EF4-FFF2-40B4-BE49-F238E27FC236}">
                <a16:creationId xmlns:a16="http://schemas.microsoft.com/office/drawing/2014/main" id="{FDC702F0-B158-45F3-98F1-0142ABFC3BB6}"/>
              </a:ext>
            </a:extLst>
          </p:cNvPr>
          <p:cNvGrpSpPr/>
          <p:nvPr/>
        </p:nvGrpSpPr>
        <p:grpSpPr>
          <a:xfrm>
            <a:off x="10441561" y="-330365"/>
            <a:ext cx="1640234" cy="2117163"/>
            <a:chOff x="7259175" y="-152400"/>
            <a:chExt cx="2185660" cy="2237897"/>
          </a:xfrm>
        </p:grpSpPr>
        <p:sp>
          <p:nvSpPr>
            <p:cNvPr id="26" name="Google Shape;224;p30">
              <a:extLst>
                <a:ext uri="{FF2B5EF4-FFF2-40B4-BE49-F238E27FC236}">
                  <a16:creationId xmlns:a16="http://schemas.microsoft.com/office/drawing/2014/main" id="{DE48AABB-8877-46FE-88E5-F3D38A60158B}"/>
                </a:ext>
              </a:extLst>
            </p:cNvPr>
            <p:cNvSpPr/>
            <p:nvPr/>
          </p:nvSpPr>
          <p:spPr>
            <a:xfrm>
              <a:off x="7259175" y="-152400"/>
              <a:ext cx="2185660" cy="2237897"/>
            </a:xfrm>
            <a:custGeom>
              <a:avLst/>
              <a:gdLst/>
              <a:ahLst/>
              <a:cxnLst/>
              <a:rect l="l" t="t" r="r" b="b"/>
              <a:pathLst>
                <a:path w="70963" h="72659" extrusionOk="0">
                  <a:moveTo>
                    <a:pt x="64733" y="0"/>
                  </a:moveTo>
                  <a:cubicBezTo>
                    <a:pt x="63134" y="736"/>
                    <a:pt x="61369" y="1390"/>
                    <a:pt x="59504" y="1834"/>
                  </a:cubicBezTo>
                  <a:cubicBezTo>
                    <a:pt x="58634" y="2041"/>
                    <a:pt x="57651" y="2126"/>
                    <a:pt x="56586" y="2126"/>
                  </a:cubicBezTo>
                  <a:cubicBezTo>
                    <a:pt x="51720" y="2126"/>
                    <a:pt x="45131" y="357"/>
                    <a:pt x="39622" y="357"/>
                  </a:cubicBezTo>
                  <a:cubicBezTo>
                    <a:pt x="36109" y="357"/>
                    <a:pt x="33035" y="1076"/>
                    <a:pt x="31127" y="3431"/>
                  </a:cubicBezTo>
                  <a:cubicBezTo>
                    <a:pt x="25564" y="10288"/>
                    <a:pt x="45152" y="11388"/>
                    <a:pt x="42469" y="16182"/>
                  </a:cubicBezTo>
                  <a:cubicBezTo>
                    <a:pt x="41642" y="17661"/>
                    <a:pt x="39422" y="18003"/>
                    <a:pt x="36604" y="18003"/>
                  </a:cubicBezTo>
                  <a:cubicBezTo>
                    <a:pt x="34179" y="18003"/>
                    <a:pt x="31311" y="17749"/>
                    <a:pt x="28505" y="17749"/>
                  </a:cubicBezTo>
                  <a:cubicBezTo>
                    <a:pt x="23996" y="17749"/>
                    <a:pt x="19647" y="18403"/>
                    <a:pt x="17549" y="21807"/>
                  </a:cubicBezTo>
                  <a:cubicBezTo>
                    <a:pt x="12626" y="29801"/>
                    <a:pt x="36192" y="26278"/>
                    <a:pt x="34692" y="30256"/>
                  </a:cubicBezTo>
                  <a:cubicBezTo>
                    <a:pt x="33191" y="34238"/>
                    <a:pt x="11928" y="37068"/>
                    <a:pt x="9416" y="46694"/>
                  </a:cubicBezTo>
                  <a:cubicBezTo>
                    <a:pt x="8769" y="49172"/>
                    <a:pt x="9329" y="50061"/>
                    <a:pt x="10550" y="50061"/>
                  </a:cubicBezTo>
                  <a:cubicBezTo>
                    <a:pt x="13660" y="50061"/>
                    <a:pt x="21057" y="44292"/>
                    <a:pt x="23738" y="44292"/>
                  </a:cubicBezTo>
                  <a:cubicBezTo>
                    <a:pt x="24094" y="44292"/>
                    <a:pt x="24366" y="44393"/>
                    <a:pt x="24535" y="44624"/>
                  </a:cubicBezTo>
                  <a:cubicBezTo>
                    <a:pt x="26471" y="47270"/>
                    <a:pt x="1" y="67964"/>
                    <a:pt x="11631" y="72185"/>
                  </a:cubicBezTo>
                  <a:cubicBezTo>
                    <a:pt x="12522" y="72508"/>
                    <a:pt x="13371" y="72658"/>
                    <a:pt x="14181" y="72658"/>
                  </a:cubicBezTo>
                  <a:cubicBezTo>
                    <a:pt x="23936" y="72658"/>
                    <a:pt x="27911" y="50884"/>
                    <a:pt x="30450" y="48769"/>
                  </a:cubicBezTo>
                  <a:cubicBezTo>
                    <a:pt x="30585" y="48657"/>
                    <a:pt x="30694" y="48603"/>
                    <a:pt x="30780" y="48603"/>
                  </a:cubicBezTo>
                  <a:cubicBezTo>
                    <a:pt x="32343" y="48603"/>
                    <a:pt x="26139" y="66432"/>
                    <a:pt x="31074" y="66432"/>
                  </a:cubicBezTo>
                  <a:cubicBezTo>
                    <a:pt x="31360" y="66432"/>
                    <a:pt x="31683" y="66372"/>
                    <a:pt x="32048" y="66245"/>
                  </a:cubicBezTo>
                  <a:cubicBezTo>
                    <a:pt x="39044" y="63807"/>
                    <a:pt x="38543" y="42434"/>
                    <a:pt x="41914" y="38597"/>
                  </a:cubicBezTo>
                  <a:cubicBezTo>
                    <a:pt x="42253" y="38211"/>
                    <a:pt x="42498" y="38039"/>
                    <a:pt x="42668" y="38039"/>
                  </a:cubicBezTo>
                  <a:cubicBezTo>
                    <a:pt x="44075" y="38039"/>
                    <a:pt x="40407" y="49805"/>
                    <a:pt x="43347" y="49805"/>
                  </a:cubicBezTo>
                  <a:cubicBezTo>
                    <a:pt x="43583" y="49805"/>
                    <a:pt x="43861" y="49729"/>
                    <a:pt x="44189" y="49565"/>
                  </a:cubicBezTo>
                  <a:cubicBezTo>
                    <a:pt x="49086" y="47114"/>
                    <a:pt x="52605" y="25722"/>
                    <a:pt x="56616" y="23023"/>
                  </a:cubicBezTo>
                  <a:cubicBezTo>
                    <a:pt x="56866" y="22855"/>
                    <a:pt x="57068" y="22776"/>
                    <a:pt x="57229" y="22776"/>
                  </a:cubicBezTo>
                  <a:cubicBezTo>
                    <a:pt x="59403" y="22776"/>
                    <a:pt x="53900" y="37245"/>
                    <a:pt x="57583" y="37245"/>
                  </a:cubicBezTo>
                  <a:cubicBezTo>
                    <a:pt x="57974" y="37245"/>
                    <a:pt x="58468" y="37082"/>
                    <a:pt x="59085" y="36722"/>
                  </a:cubicBezTo>
                  <a:cubicBezTo>
                    <a:pt x="59143" y="36690"/>
                    <a:pt x="59198" y="36655"/>
                    <a:pt x="59255" y="36617"/>
                  </a:cubicBezTo>
                  <a:lnTo>
                    <a:pt x="68485" y="9521"/>
                  </a:lnTo>
                  <a:cubicBezTo>
                    <a:pt x="68937" y="7113"/>
                    <a:pt x="69309" y="5286"/>
                    <a:pt x="69662" y="4491"/>
                  </a:cubicBezTo>
                  <a:cubicBezTo>
                    <a:pt x="69988" y="3744"/>
                    <a:pt x="70440" y="2938"/>
                    <a:pt x="70962" y="2122"/>
                  </a:cubicBezTo>
                  <a:lnTo>
                    <a:pt x="64733" y="0"/>
                  </a:lnTo>
                  <a:close/>
                </a:path>
              </a:pathLst>
            </a:custGeom>
            <a:solidFill>
              <a:srgbClr val="F58A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7" name="Google Shape;225;p30">
              <a:extLst>
                <a:ext uri="{FF2B5EF4-FFF2-40B4-BE49-F238E27FC236}">
                  <a16:creationId xmlns:a16="http://schemas.microsoft.com/office/drawing/2014/main" id="{6B16DA10-9619-4B6D-A831-3F5EE0EF3A0C}"/>
                </a:ext>
              </a:extLst>
            </p:cNvPr>
            <p:cNvSpPr/>
            <p:nvPr/>
          </p:nvSpPr>
          <p:spPr>
            <a:xfrm>
              <a:off x="7601800" y="-140295"/>
              <a:ext cx="1724646" cy="2184706"/>
            </a:xfrm>
            <a:custGeom>
              <a:avLst/>
              <a:gdLst/>
              <a:ahLst/>
              <a:cxnLst/>
              <a:rect l="l" t="t" r="r" b="b"/>
              <a:pathLst>
                <a:path w="55995" h="70932" extrusionOk="0">
                  <a:moveTo>
                    <a:pt x="54768" y="1"/>
                  </a:moveTo>
                  <a:cubicBezTo>
                    <a:pt x="51467" y="2784"/>
                    <a:pt x="48332" y="5817"/>
                    <a:pt x="45329" y="8923"/>
                  </a:cubicBezTo>
                  <a:cubicBezTo>
                    <a:pt x="45030" y="8935"/>
                    <a:pt x="44732" y="8941"/>
                    <a:pt x="44434" y="8941"/>
                  </a:cubicBezTo>
                  <a:cubicBezTo>
                    <a:pt x="38237" y="8941"/>
                    <a:pt x="32225" y="6386"/>
                    <a:pt x="26104" y="5840"/>
                  </a:cubicBezTo>
                  <a:cubicBezTo>
                    <a:pt x="26097" y="5840"/>
                    <a:pt x="26090" y="5840"/>
                    <a:pt x="26083" y="5840"/>
                  </a:cubicBezTo>
                  <a:cubicBezTo>
                    <a:pt x="25878" y="5840"/>
                    <a:pt x="25860" y="6123"/>
                    <a:pt x="26032" y="6205"/>
                  </a:cubicBezTo>
                  <a:cubicBezTo>
                    <a:pt x="29176" y="7675"/>
                    <a:pt x="32839" y="8278"/>
                    <a:pt x="36223" y="8932"/>
                  </a:cubicBezTo>
                  <a:cubicBezTo>
                    <a:pt x="38821" y="9438"/>
                    <a:pt x="41533" y="10031"/>
                    <a:pt x="44207" y="10086"/>
                  </a:cubicBezTo>
                  <a:cubicBezTo>
                    <a:pt x="43423" y="10910"/>
                    <a:pt x="42643" y="11734"/>
                    <a:pt x="41876" y="12562"/>
                  </a:cubicBezTo>
                  <a:cubicBezTo>
                    <a:pt x="38833" y="15840"/>
                    <a:pt x="35930" y="19232"/>
                    <a:pt x="33167" y="22737"/>
                  </a:cubicBezTo>
                  <a:cubicBezTo>
                    <a:pt x="33118" y="22722"/>
                    <a:pt x="33068" y="22715"/>
                    <a:pt x="33019" y="22715"/>
                  </a:cubicBezTo>
                  <a:cubicBezTo>
                    <a:pt x="32972" y="22715"/>
                    <a:pt x="32925" y="22721"/>
                    <a:pt x="32879" y="22734"/>
                  </a:cubicBezTo>
                  <a:cubicBezTo>
                    <a:pt x="31667" y="23051"/>
                    <a:pt x="30392" y="23162"/>
                    <a:pt x="29098" y="23162"/>
                  </a:cubicBezTo>
                  <a:cubicBezTo>
                    <a:pt x="26911" y="23162"/>
                    <a:pt x="24670" y="22844"/>
                    <a:pt x="22585" y="22665"/>
                  </a:cubicBezTo>
                  <a:cubicBezTo>
                    <a:pt x="19175" y="22372"/>
                    <a:pt x="15738" y="21677"/>
                    <a:pt x="12322" y="21603"/>
                  </a:cubicBezTo>
                  <a:cubicBezTo>
                    <a:pt x="12320" y="21602"/>
                    <a:pt x="12319" y="21602"/>
                    <a:pt x="12317" y="21602"/>
                  </a:cubicBezTo>
                  <a:cubicBezTo>
                    <a:pt x="12038" y="21602"/>
                    <a:pt x="11938" y="22016"/>
                    <a:pt x="12221" y="22107"/>
                  </a:cubicBezTo>
                  <a:cubicBezTo>
                    <a:pt x="15627" y="23186"/>
                    <a:pt x="19412" y="23438"/>
                    <a:pt x="22950" y="23765"/>
                  </a:cubicBezTo>
                  <a:cubicBezTo>
                    <a:pt x="24944" y="23950"/>
                    <a:pt x="27078" y="24242"/>
                    <a:pt x="29170" y="24242"/>
                  </a:cubicBezTo>
                  <a:cubicBezTo>
                    <a:pt x="30192" y="24242"/>
                    <a:pt x="31203" y="24172"/>
                    <a:pt x="32184" y="23987"/>
                  </a:cubicBezTo>
                  <a:lnTo>
                    <a:pt x="32184" y="23987"/>
                  </a:lnTo>
                  <a:cubicBezTo>
                    <a:pt x="30538" y="26110"/>
                    <a:pt x="28947" y="28270"/>
                    <a:pt x="27411" y="30469"/>
                  </a:cubicBezTo>
                  <a:cubicBezTo>
                    <a:pt x="26927" y="31155"/>
                    <a:pt x="26456" y="31844"/>
                    <a:pt x="25990" y="32540"/>
                  </a:cubicBezTo>
                  <a:cubicBezTo>
                    <a:pt x="25924" y="32592"/>
                    <a:pt x="25876" y="32662"/>
                    <a:pt x="25848" y="32742"/>
                  </a:cubicBezTo>
                  <a:cubicBezTo>
                    <a:pt x="24898" y="34151"/>
                    <a:pt x="23972" y="35574"/>
                    <a:pt x="23053" y="36999"/>
                  </a:cubicBezTo>
                  <a:cubicBezTo>
                    <a:pt x="22957" y="36918"/>
                    <a:pt x="22838" y="36876"/>
                    <a:pt x="22716" y="36876"/>
                  </a:cubicBezTo>
                  <a:cubicBezTo>
                    <a:pt x="22653" y="36876"/>
                    <a:pt x="22588" y="36888"/>
                    <a:pt x="22527" y="36911"/>
                  </a:cubicBezTo>
                  <a:cubicBezTo>
                    <a:pt x="19570" y="37968"/>
                    <a:pt x="16586" y="38929"/>
                    <a:pt x="13571" y="39819"/>
                  </a:cubicBezTo>
                  <a:cubicBezTo>
                    <a:pt x="11043" y="40561"/>
                    <a:pt x="8380" y="41074"/>
                    <a:pt x="5932" y="42060"/>
                  </a:cubicBezTo>
                  <a:cubicBezTo>
                    <a:pt x="5678" y="42160"/>
                    <a:pt x="5834" y="42486"/>
                    <a:pt x="6060" y="42486"/>
                  </a:cubicBezTo>
                  <a:cubicBezTo>
                    <a:pt x="6067" y="42486"/>
                    <a:pt x="6073" y="42486"/>
                    <a:pt x="6079" y="42485"/>
                  </a:cubicBezTo>
                  <a:cubicBezTo>
                    <a:pt x="11539" y="42064"/>
                    <a:pt x="17206" y="39871"/>
                    <a:pt x="22382" y="38038"/>
                  </a:cubicBezTo>
                  <a:lnTo>
                    <a:pt x="22382" y="38038"/>
                  </a:lnTo>
                  <a:cubicBezTo>
                    <a:pt x="19660" y="42311"/>
                    <a:pt x="17036" y="46644"/>
                    <a:pt x="14325" y="50921"/>
                  </a:cubicBezTo>
                  <a:cubicBezTo>
                    <a:pt x="13269" y="52581"/>
                    <a:pt x="12190" y="54217"/>
                    <a:pt x="11088" y="55830"/>
                  </a:cubicBezTo>
                  <a:cubicBezTo>
                    <a:pt x="9907" y="56565"/>
                    <a:pt x="8700" y="57244"/>
                    <a:pt x="7466" y="57880"/>
                  </a:cubicBezTo>
                  <a:cubicBezTo>
                    <a:pt x="6262" y="58501"/>
                    <a:pt x="4923" y="58987"/>
                    <a:pt x="3837" y="59793"/>
                  </a:cubicBezTo>
                  <a:cubicBezTo>
                    <a:pt x="3702" y="59891"/>
                    <a:pt x="3821" y="60065"/>
                    <a:pt x="3955" y="60065"/>
                  </a:cubicBezTo>
                  <a:cubicBezTo>
                    <a:pt x="3960" y="60065"/>
                    <a:pt x="3966" y="60065"/>
                    <a:pt x="3971" y="60064"/>
                  </a:cubicBezTo>
                  <a:cubicBezTo>
                    <a:pt x="5318" y="59914"/>
                    <a:pt x="6636" y="59243"/>
                    <a:pt x="7847" y="58663"/>
                  </a:cubicBezTo>
                  <a:cubicBezTo>
                    <a:pt x="8525" y="58337"/>
                    <a:pt x="9185" y="57991"/>
                    <a:pt x="9843" y="57624"/>
                  </a:cubicBezTo>
                  <a:lnTo>
                    <a:pt x="9843" y="57624"/>
                  </a:lnTo>
                  <a:cubicBezTo>
                    <a:pt x="6762" y="62018"/>
                    <a:pt x="3522" y="66274"/>
                    <a:pt x="151" y="70503"/>
                  </a:cubicBezTo>
                  <a:cubicBezTo>
                    <a:pt x="1" y="70689"/>
                    <a:pt x="192" y="70932"/>
                    <a:pt x="389" y="70932"/>
                  </a:cubicBezTo>
                  <a:cubicBezTo>
                    <a:pt x="447" y="70932"/>
                    <a:pt x="506" y="70911"/>
                    <a:pt x="556" y="70862"/>
                  </a:cubicBezTo>
                  <a:cubicBezTo>
                    <a:pt x="3068" y="68419"/>
                    <a:pt x="5337" y="65706"/>
                    <a:pt x="7451" y="62868"/>
                  </a:cubicBezTo>
                  <a:lnTo>
                    <a:pt x="7451" y="62868"/>
                  </a:lnTo>
                  <a:cubicBezTo>
                    <a:pt x="7402" y="63366"/>
                    <a:pt x="7392" y="63876"/>
                    <a:pt x="7342" y="64358"/>
                  </a:cubicBezTo>
                  <a:cubicBezTo>
                    <a:pt x="7237" y="65354"/>
                    <a:pt x="7077" y="66362"/>
                    <a:pt x="7077" y="67365"/>
                  </a:cubicBezTo>
                  <a:cubicBezTo>
                    <a:pt x="7072" y="67473"/>
                    <a:pt x="7148" y="67568"/>
                    <a:pt x="7255" y="67588"/>
                  </a:cubicBezTo>
                  <a:cubicBezTo>
                    <a:pt x="7269" y="67591"/>
                    <a:pt x="7283" y="67592"/>
                    <a:pt x="7296" y="67592"/>
                  </a:cubicBezTo>
                  <a:cubicBezTo>
                    <a:pt x="7388" y="67592"/>
                    <a:pt x="7471" y="67536"/>
                    <a:pt x="7504" y="67448"/>
                  </a:cubicBezTo>
                  <a:cubicBezTo>
                    <a:pt x="7867" y="66553"/>
                    <a:pt x="8048" y="65569"/>
                    <a:pt x="8197" y="64611"/>
                  </a:cubicBezTo>
                  <a:cubicBezTo>
                    <a:pt x="8341" y="63682"/>
                    <a:pt x="8561" y="62628"/>
                    <a:pt x="8374" y="61695"/>
                  </a:cubicBezTo>
                  <a:cubicBezTo>
                    <a:pt x="8369" y="61674"/>
                    <a:pt x="8361" y="61654"/>
                    <a:pt x="8351" y="61635"/>
                  </a:cubicBezTo>
                  <a:cubicBezTo>
                    <a:pt x="10581" y="58544"/>
                    <a:pt x="12650" y="55330"/>
                    <a:pt x="14678" y="52170"/>
                  </a:cubicBezTo>
                  <a:cubicBezTo>
                    <a:pt x="18367" y="46402"/>
                    <a:pt x="21887" y="40524"/>
                    <a:pt x="25666" y="34811"/>
                  </a:cubicBezTo>
                  <a:lnTo>
                    <a:pt x="25666" y="34811"/>
                  </a:lnTo>
                  <a:cubicBezTo>
                    <a:pt x="25032" y="42609"/>
                    <a:pt x="23848" y="50339"/>
                    <a:pt x="22816" y="58092"/>
                  </a:cubicBezTo>
                  <a:cubicBezTo>
                    <a:pt x="22803" y="58169"/>
                    <a:pt x="22873" y="58217"/>
                    <a:pt x="22940" y="58217"/>
                  </a:cubicBezTo>
                  <a:cubicBezTo>
                    <a:pt x="22988" y="58217"/>
                    <a:pt x="23034" y="58193"/>
                    <a:pt x="23049" y="58138"/>
                  </a:cubicBezTo>
                  <a:cubicBezTo>
                    <a:pt x="25078" y="49938"/>
                    <a:pt x="26044" y="41523"/>
                    <a:pt x="26803" y="33120"/>
                  </a:cubicBezTo>
                  <a:cubicBezTo>
                    <a:pt x="27044" y="32766"/>
                    <a:pt x="27285" y="32401"/>
                    <a:pt x="27530" y="32047"/>
                  </a:cubicBezTo>
                  <a:cubicBezTo>
                    <a:pt x="30201" y="28161"/>
                    <a:pt x="33030" y="24401"/>
                    <a:pt x="36016" y="20766"/>
                  </a:cubicBezTo>
                  <a:lnTo>
                    <a:pt x="36016" y="20766"/>
                  </a:lnTo>
                  <a:cubicBezTo>
                    <a:pt x="35972" y="23602"/>
                    <a:pt x="36097" y="26449"/>
                    <a:pt x="35998" y="29291"/>
                  </a:cubicBezTo>
                  <a:cubicBezTo>
                    <a:pt x="35889" y="32287"/>
                    <a:pt x="35377" y="35385"/>
                    <a:pt x="35612" y="38374"/>
                  </a:cubicBezTo>
                  <a:cubicBezTo>
                    <a:pt x="35619" y="38470"/>
                    <a:pt x="35700" y="38518"/>
                    <a:pt x="35784" y="38518"/>
                  </a:cubicBezTo>
                  <a:cubicBezTo>
                    <a:pt x="35862" y="38518"/>
                    <a:pt x="35941" y="38477"/>
                    <a:pt x="35963" y="38397"/>
                  </a:cubicBezTo>
                  <a:cubicBezTo>
                    <a:pt x="36850" y="35401"/>
                    <a:pt x="36816" y="32018"/>
                    <a:pt x="36966" y="28915"/>
                  </a:cubicBezTo>
                  <a:cubicBezTo>
                    <a:pt x="37109" y="25814"/>
                    <a:pt x="37289" y="22639"/>
                    <a:pt x="37031" y="19536"/>
                  </a:cubicBezTo>
                  <a:cubicBezTo>
                    <a:pt x="38805" y="17410"/>
                    <a:pt x="40632" y="15333"/>
                    <a:pt x="42513" y="13304"/>
                  </a:cubicBezTo>
                  <a:cubicBezTo>
                    <a:pt x="43583" y="12151"/>
                    <a:pt x="44674" y="11034"/>
                    <a:pt x="45779" y="9932"/>
                  </a:cubicBezTo>
                  <a:cubicBezTo>
                    <a:pt x="45805" y="9910"/>
                    <a:pt x="45829" y="9887"/>
                    <a:pt x="45852" y="9860"/>
                  </a:cubicBezTo>
                  <a:cubicBezTo>
                    <a:pt x="46709" y="9010"/>
                    <a:pt x="47567" y="8169"/>
                    <a:pt x="48440" y="7338"/>
                  </a:cubicBezTo>
                  <a:lnTo>
                    <a:pt x="48440" y="7338"/>
                  </a:lnTo>
                  <a:cubicBezTo>
                    <a:pt x="48348" y="9822"/>
                    <a:pt x="48692" y="12265"/>
                    <a:pt x="48971" y="14745"/>
                  </a:cubicBezTo>
                  <a:cubicBezTo>
                    <a:pt x="49356" y="18180"/>
                    <a:pt x="49191" y="21551"/>
                    <a:pt x="49206" y="24994"/>
                  </a:cubicBezTo>
                  <a:cubicBezTo>
                    <a:pt x="49205" y="25062"/>
                    <a:pt x="49266" y="25108"/>
                    <a:pt x="49323" y="25108"/>
                  </a:cubicBezTo>
                  <a:cubicBezTo>
                    <a:pt x="49362" y="25108"/>
                    <a:pt x="49398" y="25086"/>
                    <a:pt x="49411" y="25036"/>
                  </a:cubicBezTo>
                  <a:cubicBezTo>
                    <a:pt x="51098" y="18816"/>
                    <a:pt x="48970" y="12676"/>
                    <a:pt x="49626" y="6429"/>
                  </a:cubicBezTo>
                  <a:cubicBezTo>
                    <a:pt x="49630" y="6364"/>
                    <a:pt x="49626" y="6297"/>
                    <a:pt x="49611" y="6233"/>
                  </a:cubicBezTo>
                  <a:cubicBezTo>
                    <a:pt x="51712" y="4264"/>
                    <a:pt x="53847" y="2342"/>
                    <a:pt x="55995" y="419"/>
                  </a:cubicBezTo>
                  <a:lnTo>
                    <a:pt x="54768" y="1"/>
                  </a:ln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pic>
        <p:nvPicPr>
          <p:cNvPr id="28" name="Picture 35">
            <a:extLst>
              <a:ext uri="{FF2B5EF4-FFF2-40B4-BE49-F238E27FC236}">
                <a16:creationId xmlns:a16="http://schemas.microsoft.com/office/drawing/2014/main" id="{E71F36DC-920C-4BD6-AFB7-E2D983AF4F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90993">
            <a:off x="9841816" y="3886198"/>
            <a:ext cx="2087690" cy="270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Rectangle 58">
            <a:extLst>
              <a:ext uri="{FF2B5EF4-FFF2-40B4-BE49-F238E27FC236}">
                <a16:creationId xmlns:a16="http://schemas.microsoft.com/office/drawing/2014/main" id="{38CE1DEA-79E3-4319-85BC-69BB646081CF}"/>
              </a:ext>
            </a:extLst>
          </p:cNvPr>
          <p:cNvSpPr>
            <a:spLocks noChangeArrowheads="1"/>
          </p:cNvSpPr>
          <p:nvPr/>
        </p:nvSpPr>
        <p:spPr bwMode="auto">
          <a:xfrm>
            <a:off x="621907" y="518445"/>
            <a:ext cx="3340493" cy="584775"/>
          </a:xfrm>
          <a:prstGeom prst="rect">
            <a:avLst/>
          </a:prstGeom>
          <a:solidFill>
            <a:srgbClr val="FFC000"/>
          </a:solidFill>
          <a:ln w="57150" algn="ctr">
            <a:solidFill>
              <a:schemeClr val="tx1">
                <a:lumMod val="95000"/>
                <a:lumOff val="5000"/>
              </a:schemeClr>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lumMod val="95000"/>
                    <a:lumOff val="5000"/>
                  </a:srgbClr>
                </a:solidFill>
                <a:effectLst/>
                <a:uLnTx/>
                <a:uFillTx/>
                <a:latin typeface="Times New Roman" panose="02020603050405020304" pitchFamily="18" charset="0"/>
                <a:ea typeface="+mn-ea"/>
                <a:cs typeface="Times New Roman" pitchFamily="18" charset="0"/>
              </a:rPr>
              <a:t>Bài 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2" name="TextBox 71">
            <a:extLst>
              <a:ext uri="{FF2B5EF4-FFF2-40B4-BE49-F238E27FC236}">
                <a16:creationId xmlns:a16="http://schemas.microsoft.com/office/drawing/2014/main" id="{9A7F4D59-AC25-47DC-9636-68141677140A}"/>
              </a:ext>
            </a:extLst>
          </p:cNvPr>
          <p:cNvSpPr txBox="1"/>
          <p:nvPr/>
        </p:nvSpPr>
        <p:spPr>
          <a:xfrm>
            <a:off x="4495800" y="589305"/>
            <a:ext cx="4717898" cy="646331"/>
          </a:xfrm>
          <a:prstGeom prst="rect">
            <a:avLst/>
          </a:prstGeom>
          <a:noFill/>
        </p:spPr>
        <p:txBody>
          <a:bodyPr wrap="square">
            <a:spAutoFit/>
          </a:bodyPr>
          <a:lstStyle/>
          <a:p>
            <a:pPr lvl="0">
              <a:defRPr/>
            </a:pPr>
            <a:r>
              <a:rPr lang="en-US" sz="3600" b="1">
                <a:latin typeface="Times New Roman" panose="02020603050405020304" pitchFamily="18" charset="0"/>
                <a:cs typeface="Times New Roman" panose="02020603050405020304" pitchFamily="18" charset="0"/>
              </a:rPr>
              <a:t>Đúng ghi Đ, sai ghi S:</a:t>
            </a:r>
            <a:endParaRPr kumimoji="0" lang="en-US" sz="36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555FAF45-AF11-4C94-843F-AC04B2965B40}"/>
              </a:ext>
            </a:extLst>
          </p:cNvPr>
          <p:cNvSpPr>
            <a:spLocks noChangeArrowheads="1"/>
          </p:cNvSpPr>
          <p:nvPr/>
        </p:nvSpPr>
        <p:spPr bwMode="auto">
          <a:xfrm>
            <a:off x="381000" y="1752600"/>
            <a:ext cx="11036693" cy="213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200000"/>
              </a:lnSpc>
              <a:spcBef>
                <a:spcPct val="0"/>
              </a:spcBef>
              <a:spcAft>
                <a:spcPct val="0"/>
              </a:spcAft>
              <a:buClrTx/>
              <a:buSzTx/>
              <a:buFontTx/>
              <a:buNone/>
              <a:tabLst/>
            </a:pPr>
            <a:r>
              <a:rPr kumimoji="0" lang="en-US" altLang="en-US" sz="3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 (32 + 128) : 4 = 32 : 4 + 128 : 4 = 8 + 32 = 40        </a:t>
            </a: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200000"/>
              </a:lnSpc>
              <a:spcBef>
                <a:spcPct val="0"/>
              </a:spcBef>
              <a:spcAft>
                <a:spcPct val="0"/>
              </a:spcAft>
              <a:buClrTx/>
              <a:buSzTx/>
              <a:buFontTx/>
              <a:buNone/>
              <a:tabLst/>
            </a:pPr>
            <a:r>
              <a:rPr kumimoji="0" lang="en-US" altLang="en-US" sz="3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b) 240 : (2 + 5) = 240 : 2 + 240 : 5 = 120 + 48 = 168        </a:t>
            </a: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2B098EF3-311A-430C-89A3-2338D3C33B0A}"/>
              </a:ext>
            </a:extLst>
          </p:cNvPr>
          <p:cNvSpPr/>
          <p:nvPr/>
        </p:nvSpPr>
        <p:spPr>
          <a:xfrm>
            <a:off x="9753600" y="2133600"/>
            <a:ext cx="685800" cy="685800"/>
          </a:xfrm>
          <a:prstGeom prst="rect">
            <a:avLst/>
          </a:prstGeom>
          <a:solidFill>
            <a:schemeClr val="bg2">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rPr>
              <a:t>Đ</a:t>
            </a:r>
          </a:p>
        </p:txBody>
      </p:sp>
      <p:sp>
        <p:nvSpPr>
          <p:cNvPr id="20" name="Rectangle 19">
            <a:extLst>
              <a:ext uri="{FF2B5EF4-FFF2-40B4-BE49-F238E27FC236}">
                <a16:creationId xmlns:a16="http://schemas.microsoft.com/office/drawing/2014/main" id="{08C176C1-318F-4D4D-A38D-82B198469357}"/>
              </a:ext>
            </a:extLst>
          </p:cNvPr>
          <p:cNvSpPr/>
          <p:nvPr/>
        </p:nvSpPr>
        <p:spPr>
          <a:xfrm>
            <a:off x="10420350" y="3200400"/>
            <a:ext cx="685800" cy="685800"/>
          </a:xfrm>
          <a:prstGeom prst="rect">
            <a:avLst/>
          </a:prstGeom>
          <a:solidFill>
            <a:schemeClr val="bg2">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rPr>
              <a:t>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barn(inVertical)">
                                      <p:cBhvr>
                                        <p:cTn id="1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216;p30">
            <a:extLst>
              <a:ext uri="{FF2B5EF4-FFF2-40B4-BE49-F238E27FC236}">
                <a16:creationId xmlns:a16="http://schemas.microsoft.com/office/drawing/2014/main" id="{0C0926B7-B0DF-4F33-9E1C-353BFC7E07FA}"/>
              </a:ext>
            </a:extLst>
          </p:cNvPr>
          <p:cNvSpPr/>
          <p:nvPr/>
        </p:nvSpPr>
        <p:spPr>
          <a:xfrm flipH="1">
            <a:off x="6573999" y="-318913"/>
            <a:ext cx="8587329" cy="7188365"/>
          </a:xfrm>
          <a:custGeom>
            <a:avLst/>
            <a:gdLst/>
            <a:ahLst/>
            <a:cxnLst/>
            <a:rect l="l" t="t" r="r" b="b"/>
            <a:pathLst>
              <a:path w="282416" h="208681" extrusionOk="0">
                <a:moveTo>
                  <a:pt x="0" y="0"/>
                </a:moveTo>
                <a:lnTo>
                  <a:pt x="0" y="208681"/>
                </a:lnTo>
                <a:lnTo>
                  <a:pt x="282416" y="208681"/>
                </a:lnTo>
                <a:cubicBezTo>
                  <a:pt x="276843" y="196154"/>
                  <a:pt x="271672" y="183426"/>
                  <a:pt x="259101" y="180305"/>
                </a:cubicBezTo>
                <a:cubicBezTo>
                  <a:pt x="256609" y="179688"/>
                  <a:pt x="254040" y="179555"/>
                  <a:pt x="251452" y="179555"/>
                </a:cubicBezTo>
                <a:cubicBezTo>
                  <a:pt x="249497" y="179555"/>
                  <a:pt x="247531" y="179631"/>
                  <a:pt x="245581" y="179631"/>
                </a:cubicBezTo>
                <a:cubicBezTo>
                  <a:pt x="242559" y="179631"/>
                  <a:pt x="239574" y="179449"/>
                  <a:pt x="236721" y="178522"/>
                </a:cubicBezTo>
                <a:cubicBezTo>
                  <a:pt x="222678" y="173930"/>
                  <a:pt x="220004" y="154961"/>
                  <a:pt x="223303" y="140584"/>
                </a:cubicBezTo>
                <a:cubicBezTo>
                  <a:pt x="226579" y="126207"/>
                  <a:pt x="233266" y="111339"/>
                  <a:pt x="228674" y="97297"/>
                </a:cubicBezTo>
                <a:cubicBezTo>
                  <a:pt x="222723" y="79108"/>
                  <a:pt x="201191" y="71730"/>
                  <a:pt x="188463" y="57420"/>
                </a:cubicBezTo>
                <a:cubicBezTo>
                  <a:pt x="174755" y="42039"/>
                  <a:pt x="173462" y="17587"/>
                  <a:pt x="183738" y="0"/>
                </a:cubicBezTo>
                <a:close/>
              </a:path>
            </a:pathLst>
          </a:custGeom>
          <a:solidFill>
            <a:srgbClr val="F3EAC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38" name="Google Shape;220;p30">
            <a:extLst>
              <a:ext uri="{FF2B5EF4-FFF2-40B4-BE49-F238E27FC236}">
                <a16:creationId xmlns:a16="http://schemas.microsoft.com/office/drawing/2014/main" id="{9C28E976-E71E-4B5C-A517-825F926F6B01}"/>
              </a:ext>
            </a:extLst>
          </p:cNvPr>
          <p:cNvGrpSpPr/>
          <p:nvPr/>
        </p:nvGrpSpPr>
        <p:grpSpPr>
          <a:xfrm rot="-6779925">
            <a:off x="11320245" y="-164690"/>
            <a:ext cx="1730211" cy="2044420"/>
            <a:chOff x="4732950" y="3252325"/>
            <a:chExt cx="903725" cy="1158250"/>
          </a:xfrm>
        </p:grpSpPr>
        <p:sp>
          <p:nvSpPr>
            <p:cNvPr id="39" name="Google Shape;221;p30">
              <a:extLst>
                <a:ext uri="{FF2B5EF4-FFF2-40B4-BE49-F238E27FC236}">
                  <a16:creationId xmlns:a16="http://schemas.microsoft.com/office/drawing/2014/main" id="{E434C28B-2E86-458E-805F-A12706C9A6AA}"/>
                </a:ext>
              </a:extLst>
            </p:cNvPr>
            <p:cNvSpPr/>
            <p:nvPr/>
          </p:nvSpPr>
          <p:spPr>
            <a:xfrm>
              <a:off x="4732950" y="3252325"/>
              <a:ext cx="841000" cy="920800"/>
            </a:xfrm>
            <a:custGeom>
              <a:avLst/>
              <a:gdLst/>
              <a:ahLst/>
              <a:cxnLst/>
              <a:rect l="l" t="t" r="r" b="b"/>
              <a:pathLst>
                <a:path w="33640" h="36832" extrusionOk="0">
                  <a:moveTo>
                    <a:pt x="6738" y="0"/>
                  </a:moveTo>
                  <a:cubicBezTo>
                    <a:pt x="4307" y="0"/>
                    <a:pt x="1872" y="681"/>
                    <a:pt x="0" y="2207"/>
                  </a:cubicBezTo>
                  <a:cubicBezTo>
                    <a:pt x="3140" y="6942"/>
                    <a:pt x="4623" y="12544"/>
                    <a:pt x="6402" y="17939"/>
                  </a:cubicBezTo>
                  <a:cubicBezTo>
                    <a:pt x="8181" y="23334"/>
                    <a:pt x="10436" y="28820"/>
                    <a:pt x="14654" y="32626"/>
                  </a:cubicBezTo>
                  <a:cubicBezTo>
                    <a:pt x="17113" y="34843"/>
                    <a:pt x="21228" y="36832"/>
                    <a:pt x="24879" y="36832"/>
                  </a:cubicBezTo>
                  <a:cubicBezTo>
                    <a:pt x="27505" y="36832"/>
                    <a:pt x="29892" y="35803"/>
                    <a:pt x="31250" y="33090"/>
                  </a:cubicBezTo>
                  <a:cubicBezTo>
                    <a:pt x="33639" y="28314"/>
                    <a:pt x="31826" y="21682"/>
                    <a:pt x="29747" y="17177"/>
                  </a:cubicBezTo>
                  <a:cubicBezTo>
                    <a:pt x="27107" y="11455"/>
                    <a:pt x="22396" y="6868"/>
                    <a:pt x="17045" y="3541"/>
                  </a:cubicBezTo>
                  <a:cubicBezTo>
                    <a:pt x="14458" y="1932"/>
                    <a:pt x="11650" y="573"/>
                    <a:pt x="8635" y="137"/>
                  </a:cubicBezTo>
                  <a:cubicBezTo>
                    <a:pt x="8010" y="47"/>
                    <a:pt x="7374" y="0"/>
                    <a:pt x="6738" y="0"/>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0" name="Google Shape;222;p30">
              <a:extLst>
                <a:ext uri="{FF2B5EF4-FFF2-40B4-BE49-F238E27FC236}">
                  <a16:creationId xmlns:a16="http://schemas.microsoft.com/office/drawing/2014/main" id="{B936C086-4FF5-466F-A812-A7558D372E20}"/>
                </a:ext>
              </a:extLst>
            </p:cNvPr>
            <p:cNvSpPr/>
            <p:nvPr/>
          </p:nvSpPr>
          <p:spPr>
            <a:xfrm>
              <a:off x="4776025" y="3296075"/>
              <a:ext cx="860650" cy="1114500"/>
            </a:xfrm>
            <a:custGeom>
              <a:avLst/>
              <a:gdLst/>
              <a:ahLst/>
              <a:cxnLst/>
              <a:rect l="l" t="t" r="r" b="b"/>
              <a:pathLst>
                <a:path w="34426" h="44580" extrusionOk="0">
                  <a:moveTo>
                    <a:pt x="295" y="1"/>
                  </a:moveTo>
                  <a:cubicBezTo>
                    <a:pt x="94" y="1"/>
                    <a:pt x="1" y="261"/>
                    <a:pt x="187" y="383"/>
                  </a:cubicBezTo>
                  <a:cubicBezTo>
                    <a:pt x="1602" y="1313"/>
                    <a:pt x="3087" y="2142"/>
                    <a:pt x="4479" y="3107"/>
                  </a:cubicBezTo>
                  <a:cubicBezTo>
                    <a:pt x="5821" y="4039"/>
                    <a:pt x="7091" y="5070"/>
                    <a:pt x="8279" y="6190"/>
                  </a:cubicBezTo>
                  <a:cubicBezTo>
                    <a:pt x="10691" y="8462"/>
                    <a:pt x="12759" y="11078"/>
                    <a:pt x="14588" y="13834"/>
                  </a:cubicBezTo>
                  <a:cubicBezTo>
                    <a:pt x="18718" y="20056"/>
                    <a:pt x="21555" y="26997"/>
                    <a:pt x="25178" y="33504"/>
                  </a:cubicBezTo>
                  <a:cubicBezTo>
                    <a:pt x="27338" y="37386"/>
                    <a:pt x="29802" y="41111"/>
                    <a:pt x="32858" y="44350"/>
                  </a:cubicBezTo>
                  <a:cubicBezTo>
                    <a:pt x="33010" y="44512"/>
                    <a:pt x="33183" y="44580"/>
                    <a:pt x="33352" y="44580"/>
                  </a:cubicBezTo>
                  <a:cubicBezTo>
                    <a:pt x="33917" y="44580"/>
                    <a:pt x="34425" y="43813"/>
                    <a:pt x="33910" y="43269"/>
                  </a:cubicBezTo>
                  <a:cubicBezTo>
                    <a:pt x="23506" y="32282"/>
                    <a:pt x="20702" y="16199"/>
                    <a:pt x="9718" y="5624"/>
                  </a:cubicBezTo>
                  <a:cubicBezTo>
                    <a:pt x="7130" y="3133"/>
                    <a:pt x="3949" y="651"/>
                    <a:pt x="339" y="5"/>
                  </a:cubicBezTo>
                  <a:cubicBezTo>
                    <a:pt x="324" y="2"/>
                    <a:pt x="309" y="1"/>
                    <a:pt x="295" y="1"/>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44" name="Rectangle 43">
            <a:extLst>
              <a:ext uri="{FF2B5EF4-FFF2-40B4-BE49-F238E27FC236}">
                <a16:creationId xmlns:a16="http://schemas.microsoft.com/office/drawing/2014/main" id="{4A55D7E3-686C-4E61-BC36-1F0DCA4DBADB}"/>
              </a:ext>
            </a:extLst>
          </p:cNvPr>
          <p:cNvSpPr>
            <a:spLocks noChangeArrowheads="1"/>
          </p:cNvSpPr>
          <p:nvPr/>
        </p:nvSpPr>
        <p:spPr bwMode="auto">
          <a:xfrm>
            <a:off x="186739" y="219702"/>
            <a:ext cx="3566179" cy="584775"/>
          </a:xfrm>
          <a:prstGeom prst="rect">
            <a:avLst/>
          </a:prstGeom>
          <a:solidFill>
            <a:srgbClr val="FFC000"/>
          </a:solidFill>
          <a:ln w="38100" algn="ctr">
            <a:solidFill>
              <a:srgbClr val="000000"/>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lumMod val="95000"/>
                    <a:lumOff val="5000"/>
                  </a:srgbClr>
                </a:solidFill>
                <a:effectLst/>
                <a:uLnTx/>
                <a:uFillTx/>
                <a:latin typeface="Times New Roman" panose="02020603050405020304" pitchFamily="18" charset="0"/>
                <a:ea typeface="+mn-ea"/>
                <a:cs typeface="Times New Roman" pitchFamily="18" charset="0"/>
              </a:rPr>
              <a:t>Bài 4</a:t>
            </a: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8" name="TextBox 47">
            <a:extLst>
              <a:ext uri="{FF2B5EF4-FFF2-40B4-BE49-F238E27FC236}">
                <a16:creationId xmlns:a16="http://schemas.microsoft.com/office/drawing/2014/main" id="{B82CAA0A-CC47-40AC-8AA7-8BD625916699}"/>
              </a:ext>
            </a:extLst>
          </p:cNvPr>
          <p:cNvSpPr txBox="1"/>
          <p:nvPr/>
        </p:nvSpPr>
        <p:spPr>
          <a:xfrm>
            <a:off x="534800" y="938921"/>
            <a:ext cx="10726434" cy="2246769"/>
          </a:xfrm>
          <a:prstGeom prst="rect">
            <a:avLst/>
          </a:prstGeom>
          <a:noFill/>
        </p:spPr>
        <p:txBody>
          <a:bodyPr wrap="square">
            <a:spAutoFit/>
          </a:bodyPr>
          <a:lstStyle/>
          <a:p>
            <a:r>
              <a:rPr lang="en-US" sz="2800" b="0" i="0">
                <a:solidFill>
                  <a:srgbClr val="000000"/>
                </a:solidFill>
                <a:effectLst/>
                <a:latin typeface="Times New Roman" panose="02020603050405020304" pitchFamily="18" charset="0"/>
                <a:cs typeface="Times New Roman" panose="02020603050405020304" pitchFamily="18" charset="0"/>
              </a:rPr>
              <a:t>	</a:t>
            </a:r>
            <a:r>
              <a:rPr lang="vi-VN" sz="2800" b="0" i="0">
                <a:solidFill>
                  <a:srgbClr val="000000"/>
                </a:solidFill>
                <a:effectLst/>
                <a:latin typeface="Times New Roman" panose="02020603050405020304" pitchFamily="18" charset="0"/>
                <a:cs typeface="Times New Roman" panose="02020603050405020304" pitchFamily="18" charset="0"/>
              </a:rPr>
              <a:t>Hôm nay lớp 4A và lớp 4B tiến hành trồng cây xanh xung quanh sân trường. Lớp 4A có 32 học sinh, các bạn học sinh này chia thành các nhóm, mỗi nhóm có 4 học sinh. Lớp 4B có 28 học sinh cũng chia thành các nhóm, mỗi nhóm có 4 học sinh. Hỏi tất cả có bao nhiêu nhóm tiến hành trồng cây?</a:t>
            </a:r>
            <a:endParaRPr lang="en-US" sz="2800">
              <a:latin typeface="Times New Roman" panose="02020603050405020304" pitchFamily="18" charset="0"/>
              <a:cs typeface="Times New Roman" panose="02020603050405020304" pitchFamily="18" charset="0"/>
            </a:endParaRPr>
          </a:p>
        </p:txBody>
      </p:sp>
      <p:sp>
        <p:nvSpPr>
          <p:cNvPr id="49" name="Text Box 8">
            <a:extLst>
              <a:ext uri="{FF2B5EF4-FFF2-40B4-BE49-F238E27FC236}">
                <a16:creationId xmlns:a16="http://schemas.microsoft.com/office/drawing/2014/main" id="{9D141454-A832-4F6B-BDE3-A73FA14A8D1C}"/>
              </a:ext>
            </a:extLst>
          </p:cNvPr>
          <p:cNvSpPr txBox="1">
            <a:spLocks noChangeArrowheads="1"/>
          </p:cNvSpPr>
          <p:nvPr/>
        </p:nvSpPr>
        <p:spPr bwMode="auto">
          <a:xfrm>
            <a:off x="881972" y="3339184"/>
            <a:ext cx="2362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3200" b="1" i="0" u="sng" strike="noStrike" kern="1200" cap="none" spc="0" normalizeH="0" baseline="0" noProof="0">
                <a:ln>
                  <a:noFill/>
                </a:ln>
                <a:solidFill>
                  <a:srgbClr val="FF3300"/>
                </a:solidFill>
                <a:effectLst/>
                <a:uLnTx/>
                <a:uFillTx/>
                <a:latin typeface="Times New Roman" panose="02020603050405020304" pitchFamily="18" charset="0"/>
                <a:ea typeface="+mn-ea"/>
                <a:cs typeface="+mn-cs"/>
              </a:rPr>
              <a:t>Tóm tắt:</a:t>
            </a:r>
          </a:p>
        </p:txBody>
      </p:sp>
      <p:sp>
        <p:nvSpPr>
          <p:cNvPr id="57" name="Text Box 9">
            <a:extLst>
              <a:ext uri="{FF2B5EF4-FFF2-40B4-BE49-F238E27FC236}">
                <a16:creationId xmlns:a16="http://schemas.microsoft.com/office/drawing/2014/main" id="{F03AF1A8-B54A-45D9-A0F4-37F821C094FF}"/>
              </a:ext>
            </a:extLst>
          </p:cNvPr>
          <p:cNvSpPr txBox="1">
            <a:spLocks noChangeArrowheads="1"/>
          </p:cNvSpPr>
          <p:nvPr/>
        </p:nvSpPr>
        <p:spPr bwMode="auto">
          <a:xfrm>
            <a:off x="891497" y="3966246"/>
            <a:ext cx="876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Lớp 4A: 32 HS, chia mỗi nhóm có 4 HS.</a:t>
            </a:r>
          </a:p>
        </p:txBody>
      </p:sp>
      <p:sp>
        <p:nvSpPr>
          <p:cNvPr id="58" name="Text Box 10">
            <a:extLst>
              <a:ext uri="{FF2B5EF4-FFF2-40B4-BE49-F238E27FC236}">
                <a16:creationId xmlns:a16="http://schemas.microsoft.com/office/drawing/2014/main" id="{874F6526-F965-4E64-8FFB-94E1C3E53344}"/>
              </a:ext>
            </a:extLst>
          </p:cNvPr>
          <p:cNvSpPr txBox="1">
            <a:spLocks noChangeArrowheads="1"/>
          </p:cNvSpPr>
          <p:nvPr/>
        </p:nvSpPr>
        <p:spPr bwMode="auto">
          <a:xfrm>
            <a:off x="591459" y="4599659"/>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40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Lớp 4B: 28 HS, chia mỗi nhóm có 4 HS.</a:t>
            </a:r>
          </a:p>
        </p:txBody>
      </p:sp>
      <p:sp>
        <p:nvSpPr>
          <p:cNvPr id="59" name="Text Box 11">
            <a:extLst>
              <a:ext uri="{FF2B5EF4-FFF2-40B4-BE49-F238E27FC236}">
                <a16:creationId xmlns:a16="http://schemas.microsoft.com/office/drawing/2014/main" id="{CFEC6DD2-B811-44CB-8D73-D926BB227B64}"/>
              </a:ext>
            </a:extLst>
          </p:cNvPr>
          <p:cNvSpPr txBox="1">
            <a:spLocks noChangeArrowheads="1"/>
          </p:cNvSpPr>
          <p:nvPr/>
        </p:nvSpPr>
        <p:spPr bwMode="auto">
          <a:xfrm>
            <a:off x="951448" y="5356114"/>
            <a:ext cx="5562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     Hỏi : Có tất cả ? nhóm.</a:t>
            </a:r>
          </a:p>
        </p:txBody>
      </p:sp>
    </p:spTree>
    <p:extLst>
      <p:ext uri="{BB962C8B-B14F-4D97-AF65-F5344CB8AC3E}">
        <p14:creationId xmlns:p14="http://schemas.microsoft.com/office/powerpoint/2010/main" val="802815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blinds(horizontal)">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blinds(horizontal)">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linds(horizontal)">
                                      <p:cBhvr>
                                        <p:cTn id="2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7" grpId="0"/>
      <p:bldP spid="58" grpId="0"/>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598025" y="448519"/>
            <a:ext cx="10995949" cy="6329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4" name="图片 3">
            <a:extLst>
              <a:ext uri="{FF2B5EF4-FFF2-40B4-BE49-F238E27FC236}">
                <a16:creationId xmlns:a16="http://schemas.microsoft.com/office/drawing/2014/main" id="{34BFC7E2-E386-4AD5-812E-D826160520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347" t="8777" r="32082" b="13079"/>
          <a:stretch/>
        </p:blipFill>
        <p:spPr>
          <a:xfrm>
            <a:off x="323520" y="1743908"/>
            <a:ext cx="3655301" cy="5097602"/>
          </a:xfrm>
          <a:prstGeom prst="rect">
            <a:avLst/>
          </a:prstGeom>
        </p:spPr>
      </p:pic>
      <p:sp>
        <p:nvSpPr>
          <p:cNvPr id="10" name="TextBox 9">
            <a:extLst>
              <a:ext uri="{FF2B5EF4-FFF2-40B4-BE49-F238E27FC236}">
                <a16:creationId xmlns:a16="http://schemas.microsoft.com/office/drawing/2014/main" id="{9ABFC0E4-A989-40DF-A93B-F3B510B91B1F}"/>
              </a:ext>
            </a:extLst>
          </p:cNvPr>
          <p:cNvSpPr txBox="1"/>
          <p:nvPr/>
        </p:nvSpPr>
        <p:spPr>
          <a:xfrm>
            <a:off x="2990632" y="512222"/>
            <a:ext cx="6518562" cy="267765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1F497D"/>
                </a:solidFill>
                <a:effectLst/>
                <a:uLnTx/>
                <a:uFillTx/>
                <a:latin typeface="Calibri"/>
                <a:ea typeface="+mn-ea"/>
                <a:cs typeface="+mn-cs"/>
              </a:rPr>
              <a:t> </a:t>
            </a:r>
            <a:r>
              <a:rPr kumimoji="0" lang="en-US" altLang="en-US" sz="2800" b="1" i="0" u="sng" strike="noStrike" kern="1200" cap="none" spc="0" normalizeH="0" baseline="0" noProof="0" dirty="0" err="1">
                <a:ln>
                  <a:noFill/>
                </a:ln>
                <a:solidFill>
                  <a:srgbClr val="1F497D"/>
                </a:solidFill>
                <a:effectLst/>
                <a:uLnTx/>
                <a:uFillTx/>
                <a:latin typeface="Times New Roman" panose="02020603050405020304" pitchFamily="18" charset="0"/>
                <a:ea typeface="+mn-ea"/>
                <a:cs typeface="+mn-cs"/>
              </a:rPr>
              <a:t>Bài</a:t>
            </a:r>
            <a:r>
              <a:rPr kumimoji="0" lang="en-US" altLang="en-US" sz="2800" b="1" i="0" u="sng" strike="noStrike" kern="1200" cap="none" spc="0" normalizeH="0" baseline="0" noProof="0" dirty="0">
                <a:ln>
                  <a:noFill/>
                </a:ln>
                <a:solidFill>
                  <a:srgbClr val="1F497D"/>
                </a:solidFill>
                <a:effectLst/>
                <a:uLnTx/>
                <a:uFillTx/>
                <a:latin typeface="Times New Roman" panose="02020603050405020304" pitchFamily="18" charset="0"/>
                <a:ea typeface="+mn-ea"/>
                <a:cs typeface="+mn-cs"/>
              </a:rPr>
              <a:t> </a:t>
            </a:r>
            <a:r>
              <a:rPr kumimoji="0" lang="en-US" altLang="en-US" sz="2800" b="1" i="0" u="sng" strike="noStrike" kern="1200" cap="none" spc="0" normalizeH="0" baseline="0" noProof="0" dirty="0" err="1">
                <a:ln>
                  <a:noFill/>
                </a:ln>
                <a:solidFill>
                  <a:srgbClr val="1F497D"/>
                </a:solidFill>
                <a:effectLst/>
                <a:uLnTx/>
                <a:uFillTx/>
                <a:latin typeface="Times New Roman" panose="02020603050405020304" pitchFamily="18" charset="0"/>
                <a:ea typeface="+mn-ea"/>
                <a:cs typeface="+mn-cs"/>
              </a:rPr>
              <a:t>giải</a:t>
            </a:r>
            <a:r>
              <a:rPr kumimoji="0" lang="en-US" altLang="en-US" sz="2800" b="1" i="0" u="sng" strike="noStrike" kern="1200" cap="none" spc="0" normalizeH="0" baseline="0" noProof="0" dirty="0">
                <a:ln>
                  <a:noFill/>
                </a:ln>
                <a:solidFill>
                  <a:srgbClr val="1F497D"/>
                </a:solidFill>
                <a:effectLst/>
                <a:uLnTx/>
                <a:uFillTx/>
                <a:latin typeface="Times New Roman" panose="02020603050405020304" pitchFamily="18"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1F497D"/>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1F497D"/>
                </a:solidFill>
                <a:effectLst/>
                <a:uLnTx/>
                <a:uFillTx/>
                <a:latin typeface="Times New Roman" panose="02020603050405020304" pitchFamily="18" charset="0"/>
                <a:ea typeface="+mn-ea"/>
                <a:cs typeface="+mn-cs"/>
              </a:rPr>
              <a:t>Số</a:t>
            </a:r>
            <a:r>
              <a:rPr kumimoji="0" lang="en-US" altLang="en-US" sz="2800" b="1" i="0" u="none" strike="noStrike" kern="1200" cap="none" spc="0" normalizeH="0" baseline="0" noProof="0" dirty="0">
                <a:ln>
                  <a:noFill/>
                </a:ln>
                <a:solidFill>
                  <a:srgbClr val="1F497D"/>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1F497D"/>
                </a:solidFill>
                <a:effectLst/>
                <a:uLnTx/>
                <a:uFillTx/>
                <a:latin typeface="Times New Roman" panose="02020603050405020304" pitchFamily="18" charset="0"/>
                <a:ea typeface="+mn-ea"/>
                <a:cs typeface="+mn-cs"/>
              </a:rPr>
              <a:t>học</a:t>
            </a:r>
            <a:r>
              <a:rPr kumimoji="0" lang="en-US" altLang="en-US" sz="2800" b="1" i="0" u="none" strike="noStrike" kern="1200" cap="none" spc="0" normalizeH="0" baseline="0" noProof="0" dirty="0">
                <a:ln>
                  <a:noFill/>
                </a:ln>
                <a:solidFill>
                  <a:srgbClr val="1F497D"/>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1F497D"/>
                </a:solidFill>
                <a:effectLst/>
                <a:uLnTx/>
                <a:uFillTx/>
                <a:latin typeface="Times New Roman" panose="02020603050405020304" pitchFamily="18" charset="0"/>
                <a:ea typeface="+mn-ea"/>
                <a:cs typeface="+mn-cs"/>
              </a:rPr>
              <a:t>sinh</a:t>
            </a:r>
            <a:r>
              <a:rPr kumimoji="0" lang="en-US" altLang="en-US" sz="2800" b="1" i="0" u="none" strike="noStrike" kern="1200" cap="none" spc="0" normalizeH="0" baseline="0" noProof="0" dirty="0">
                <a:ln>
                  <a:noFill/>
                </a:ln>
                <a:solidFill>
                  <a:srgbClr val="1F497D"/>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1F497D"/>
                </a:solidFill>
                <a:effectLst/>
                <a:uLnTx/>
                <a:uFillTx/>
                <a:latin typeface="Times New Roman" panose="02020603050405020304" pitchFamily="18" charset="0"/>
                <a:ea typeface="+mn-ea"/>
                <a:cs typeface="+mn-cs"/>
              </a:rPr>
              <a:t>cả</a:t>
            </a:r>
            <a:r>
              <a:rPr kumimoji="0" lang="en-US" altLang="en-US" sz="2800" b="1" i="0" u="none" strike="noStrike" kern="1200" cap="none" spc="0" normalizeH="0" baseline="0" noProof="0" dirty="0">
                <a:ln>
                  <a:noFill/>
                </a:ln>
                <a:solidFill>
                  <a:srgbClr val="1F497D"/>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1F497D"/>
                </a:solidFill>
                <a:effectLst/>
                <a:uLnTx/>
                <a:uFillTx/>
                <a:latin typeface="Times New Roman" panose="02020603050405020304" pitchFamily="18" charset="0"/>
                <a:ea typeface="+mn-ea"/>
                <a:cs typeface="+mn-cs"/>
              </a:rPr>
              <a:t>hai</a:t>
            </a:r>
            <a:r>
              <a:rPr kumimoji="0" lang="en-US" altLang="en-US" sz="2800" b="1" i="0" u="none" strike="noStrike" kern="1200" cap="none" spc="0" normalizeH="0" baseline="0" noProof="0" dirty="0">
                <a:ln>
                  <a:noFill/>
                </a:ln>
                <a:solidFill>
                  <a:srgbClr val="1F497D"/>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1F497D"/>
                </a:solidFill>
                <a:effectLst/>
                <a:uLnTx/>
                <a:uFillTx/>
                <a:latin typeface="Times New Roman" panose="02020603050405020304" pitchFamily="18" charset="0"/>
                <a:ea typeface="+mn-ea"/>
                <a:cs typeface="+mn-cs"/>
              </a:rPr>
              <a:t>lớp</a:t>
            </a:r>
            <a:r>
              <a:rPr kumimoji="0" lang="en-US" altLang="en-US" sz="2800" b="1" i="0" u="none" strike="noStrike" kern="1200" cap="none" spc="0" normalizeH="0" baseline="0" noProof="0" dirty="0">
                <a:ln>
                  <a:noFill/>
                </a:ln>
                <a:solidFill>
                  <a:srgbClr val="1F497D"/>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1F497D"/>
                </a:solidFill>
                <a:effectLst/>
                <a:uLnTx/>
                <a:uFillTx/>
                <a:latin typeface="Times New Roman" panose="02020603050405020304" pitchFamily="18" charset="0"/>
                <a:ea typeface="+mn-ea"/>
                <a:cs typeface="+mn-cs"/>
              </a:rPr>
              <a:t>là</a:t>
            </a:r>
            <a:r>
              <a:rPr kumimoji="0" lang="en-US" altLang="en-US" sz="2800" b="1" i="0" u="none" strike="noStrike" kern="1200" cap="none" spc="0" normalizeH="0" baseline="0" noProof="0" dirty="0">
                <a:ln>
                  <a:noFill/>
                </a:ln>
                <a:solidFill>
                  <a:srgbClr val="1F497D"/>
                </a:solidFill>
                <a:effectLst/>
                <a:uLnTx/>
                <a:uFillTx/>
                <a:latin typeface="Times New Roman" panose="02020603050405020304" pitchFamily="18"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1F497D"/>
                </a:solidFill>
                <a:effectLst/>
                <a:uLnTx/>
                <a:uFillTx/>
                <a:latin typeface="Times New Roman" panose="02020603050405020304" pitchFamily="18" charset="0"/>
                <a:ea typeface="+mn-ea"/>
                <a:cs typeface="+mn-cs"/>
              </a:rPr>
              <a:t>            32+28 = 60 (</a:t>
            </a:r>
            <a:r>
              <a:rPr kumimoji="0" lang="en-US" altLang="en-US" sz="2800" b="1" i="0" u="none" strike="noStrike" kern="1200" cap="none" spc="0" normalizeH="0" baseline="0" noProof="0" dirty="0" err="1">
                <a:ln>
                  <a:noFill/>
                </a:ln>
                <a:solidFill>
                  <a:srgbClr val="1F497D"/>
                </a:solidFill>
                <a:effectLst/>
                <a:uLnTx/>
                <a:uFillTx/>
                <a:latin typeface="Times New Roman" panose="02020603050405020304" pitchFamily="18" charset="0"/>
                <a:ea typeface="+mn-ea"/>
                <a:cs typeface="+mn-cs"/>
              </a:rPr>
              <a:t>học</a:t>
            </a:r>
            <a:r>
              <a:rPr kumimoji="0" lang="en-US" altLang="en-US" sz="2800" b="1" i="0" u="none" strike="noStrike" kern="1200" cap="none" spc="0" normalizeH="0" baseline="0" noProof="0" dirty="0">
                <a:ln>
                  <a:noFill/>
                </a:ln>
                <a:solidFill>
                  <a:srgbClr val="1F497D"/>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1F497D"/>
                </a:solidFill>
                <a:effectLst/>
                <a:uLnTx/>
                <a:uFillTx/>
                <a:latin typeface="Times New Roman" panose="02020603050405020304" pitchFamily="18" charset="0"/>
                <a:ea typeface="+mn-ea"/>
                <a:cs typeface="+mn-cs"/>
              </a:rPr>
              <a:t>sinh</a:t>
            </a:r>
            <a:r>
              <a:rPr kumimoji="0" lang="en-US" altLang="en-US" sz="2800" b="1" i="0" u="none" strike="noStrike" kern="1200" cap="none" spc="0" normalizeH="0" baseline="0" noProof="0" dirty="0">
                <a:ln>
                  <a:noFill/>
                </a:ln>
                <a:solidFill>
                  <a:srgbClr val="1F497D"/>
                </a:solidFill>
                <a:effectLst/>
                <a:uLnTx/>
                <a:uFillTx/>
                <a:latin typeface="Times New Roman" panose="02020603050405020304" pitchFamily="18"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1F497D"/>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1F497D"/>
                </a:solidFill>
                <a:effectLst/>
                <a:uLnTx/>
                <a:uFillTx/>
                <a:latin typeface="Times New Roman" panose="02020603050405020304" pitchFamily="18" charset="0"/>
                <a:ea typeface="+mn-ea"/>
                <a:cs typeface="+mn-cs"/>
              </a:rPr>
              <a:t>Số</a:t>
            </a:r>
            <a:r>
              <a:rPr kumimoji="0" lang="en-US" altLang="en-US" sz="2800" b="1" i="0" u="none" strike="noStrike" kern="1200" cap="none" spc="0" normalizeH="0" baseline="0" noProof="0" dirty="0">
                <a:ln>
                  <a:noFill/>
                </a:ln>
                <a:solidFill>
                  <a:srgbClr val="1F497D"/>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1F497D"/>
                </a:solidFill>
                <a:effectLst/>
                <a:uLnTx/>
                <a:uFillTx/>
                <a:latin typeface="Times New Roman" panose="02020603050405020304" pitchFamily="18" charset="0"/>
                <a:ea typeface="+mn-ea"/>
                <a:cs typeface="+mn-cs"/>
              </a:rPr>
              <a:t>nhóm</a:t>
            </a:r>
            <a:r>
              <a:rPr kumimoji="0" lang="en-US" altLang="en-US" sz="2800" b="1" i="0" u="none" strike="noStrike" kern="1200" cap="none" spc="0" normalizeH="0" baseline="0" noProof="0" dirty="0">
                <a:ln>
                  <a:noFill/>
                </a:ln>
                <a:solidFill>
                  <a:srgbClr val="1F497D"/>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1F497D"/>
                </a:solidFill>
                <a:effectLst/>
                <a:uLnTx/>
                <a:uFillTx/>
                <a:latin typeface="Times New Roman" panose="02020603050405020304" pitchFamily="18" charset="0"/>
                <a:ea typeface="+mn-ea"/>
                <a:cs typeface="+mn-cs"/>
              </a:rPr>
              <a:t>học</a:t>
            </a:r>
            <a:r>
              <a:rPr kumimoji="0" lang="en-US" altLang="en-US" sz="2800" b="1" i="0" u="none" strike="noStrike" kern="1200" cap="none" spc="0" normalizeH="0" baseline="0" noProof="0" dirty="0">
                <a:ln>
                  <a:noFill/>
                </a:ln>
                <a:solidFill>
                  <a:srgbClr val="1F497D"/>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1F497D"/>
                </a:solidFill>
                <a:effectLst/>
                <a:uLnTx/>
                <a:uFillTx/>
                <a:latin typeface="Times New Roman" panose="02020603050405020304" pitchFamily="18" charset="0"/>
                <a:ea typeface="+mn-ea"/>
                <a:cs typeface="+mn-cs"/>
              </a:rPr>
              <a:t>sinh</a:t>
            </a:r>
            <a:r>
              <a:rPr kumimoji="0" lang="en-US" altLang="en-US" sz="2800" b="1" i="0" u="none" strike="noStrike" kern="1200" cap="none" spc="0" normalizeH="0" baseline="0" noProof="0" dirty="0">
                <a:ln>
                  <a:noFill/>
                </a:ln>
                <a:solidFill>
                  <a:srgbClr val="1F497D"/>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1F497D"/>
                </a:solidFill>
                <a:effectLst/>
                <a:uLnTx/>
                <a:uFillTx/>
                <a:latin typeface="Times New Roman" panose="02020603050405020304" pitchFamily="18" charset="0"/>
                <a:ea typeface="+mn-ea"/>
                <a:cs typeface="+mn-cs"/>
              </a:rPr>
              <a:t>có</a:t>
            </a:r>
            <a:r>
              <a:rPr kumimoji="0" lang="en-US" altLang="en-US" sz="2800" b="1" i="0" u="none" strike="noStrike" kern="1200" cap="none" spc="0" normalizeH="0" baseline="0" noProof="0" dirty="0">
                <a:ln>
                  <a:noFill/>
                </a:ln>
                <a:solidFill>
                  <a:srgbClr val="1F497D"/>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1F497D"/>
                </a:solidFill>
                <a:effectLst/>
                <a:uLnTx/>
                <a:uFillTx/>
                <a:latin typeface="Times New Roman" panose="02020603050405020304" pitchFamily="18" charset="0"/>
                <a:ea typeface="+mn-ea"/>
                <a:cs typeface="+mn-cs"/>
              </a:rPr>
              <a:t>tất</a:t>
            </a:r>
            <a:r>
              <a:rPr kumimoji="0" lang="en-US" altLang="en-US" sz="2800" b="1" i="0" u="none" strike="noStrike" kern="1200" cap="none" spc="0" normalizeH="0" baseline="0" noProof="0" dirty="0">
                <a:ln>
                  <a:noFill/>
                </a:ln>
                <a:solidFill>
                  <a:srgbClr val="1F497D"/>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1F497D"/>
                </a:solidFill>
                <a:effectLst/>
                <a:uLnTx/>
                <a:uFillTx/>
                <a:latin typeface="Times New Roman" panose="02020603050405020304" pitchFamily="18" charset="0"/>
                <a:ea typeface="+mn-ea"/>
                <a:cs typeface="+mn-cs"/>
              </a:rPr>
              <a:t>cả</a:t>
            </a:r>
            <a:r>
              <a:rPr kumimoji="0" lang="en-US" altLang="en-US" sz="2800" b="1" i="0" u="none" strike="noStrike" kern="1200" cap="none" spc="0" normalizeH="0" baseline="0" noProof="0" dirty="0">
                <a:ln>
                  <a:noFill/>
                </a:ln>
                <a:solidFill>
                  <a:srgbClr val="1F497D"/>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1F497D"/>
                </a:solidFill>
                <a:effectLst/>
                <a:uLnTx/>
                <a:uFillTx/>
                <a:latin typeface="Times New Roman" panose="02020603050405020304" pitchFamily="18" charset="0"/>
                <a:ea typeface="+mn-ea"/>
                <a:cs typeface="+mn-cs"/>
              </a:rPr>
              <a:t>là</a:t>
            </a:r>
            <a:r>
              <a:rPr kumimoji="0" lang="en-US" altLang="en-US" sz="2800" b="1" i="0" u="none" strike="noStrike" kern="1200" cap="none" spc="0" normalizeH="0" baseline="0" noProof="0" dirty="0">
                <a:ln>
                  <a:noFill/>
                </a:ln>
                <a:solidFill>
                  <a:srgbClr val="1F497D"/>
                </a:solidFill>
                <a:effectLst/>
                <a:uLnTx/>
                <a:uFillTx/>
                <a:latin typeface="Times New Roman" panose="02020603050405020304" pitchFamily="18"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1F497D"/>
                </a:solidFill>
                <a:effectLst/>
                <a:uLnTx/>
                <a:uFillTx/>
                <a:latin typeface="Times New Roman" panose="02020603050405020304" pitchFamily="18" charset="0"/>
                <a:ea typeface="+mn-ea"/>
                <a:cs typeface="+mn-cs"/>
              </a:rPr>
              <a:t>            60:4 = 15 (</a:t>
            </a:r>
            <a:r>
              <a:rPr kumimoji="0" lang="en-US" altLang="en-US" sz="2800" b="1" i="0" u="none" strike="noStrike" kern="1200" cap="none" spc="0" normalizeH="0" baseline="0" noProof="0" dirty="0" err="1">
                <a:ln>
                  <a:noFill/>
                </a:ln>
                <a:solidFill>
                  <a:srgbClr val="1F497D"/>
                </a:solidFill>
                <a:effectLst/>
                <a:uLnTx/>
                <a:uFillTx/>
                <a:latin typeface="Times New Roman" panose="02020603050405020304" pitchFamily="18" charset="0"/>
                <a:ea typeface="+mn-ea"/>
                <a:cs typeface="+mn-cs"/>
              </a:rPr>
              <a:t>nhóm</a:t>
            </a:r>
            <a:r>
              <a:rPr kumimoji="0" lang="en-US" altLang="en-US" sz="2800" b="1" i="0" u="none" strike="noStrike" kern="1200" cap="none" spc="0" normalizeH="0" baseline="0" noProof="0" dirty="0">
                <a:ln>
                  <a:noFill/>
                </a:ln>
                <a:solidFill>
                  <a:srgbClr val="1F497D"/>
                </a:solidFill>
                <a:effectLst/>
                <a:uLnTx/>
                <a:uFillTx/>
                <a:latin typeface="Times New Roman" panose="02020603050405020304" pitchFamily="18"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1F497D"/>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1F497D"/>
                </a:solidFill>
                <a:effectLst/>
                <a:uLnTx/>
                <a:uFillTx/>
                <a:latin typeface="Times New Roman" panose="02020603050405020304" pitchFamily="18" charset="0"/>
                <a:ea typeface="+mn-ea"/>
                <a:cs typeface="+mn-cs"/>
              </a:rPr>
              <a:t>Đáp</a:t>
            </a:r>
            <a:r>
              <a:rPr kumimoji="0" lang="en-US" altLang="en-US" sz="2800" b="1" i="0" u="none" strike="noStrike" kern="1200" cap="none" spc="0" normalizeH="0" baseline="0" noProof="0" dirty="0">
                <a:ln>
                  <a:noFill/>
                </a:ln>
                <a:solidFill>
                  <a:srgbClr val="1F497D"/>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1F497D"/>
                </a:solidFill>
                <a:effectLst/>
                <a:uLnTx/>
                <a:uFillTx/>
                <a:latin typeface="Times New Roman" panose="02020603050405020304" pitchFamily="18" charset="0"/>
                <a:ea typeface="+mn-ea"/>
                <a:cs typeface="+mn-cs"/>
              </a:rPr>
              <a:t>số</a:t>
            </a:r>
            <a:r>
              <a:rPr kumimoji="0" lang="en-US" altLang="en-US" sz="2800" b="1" i="0" u="none" strike="noStrike" kern="1200" cap="none" spc="0" normalizeH="0" baseline="0" noProof="0" dirty="0">
                <a:ln>
                  <a:noFill/>
                </a:ln>
                <a:solidFill>
                  <a:srgbClr val="1F497D"/>
                </a:solidFill>
                <a:effectLst/>
                <a:uLnTx/>
                <a:uFillTx/>
                <a:latin typeface="Times New Roman" panose="02020603050405020304" pitchFamily="18" charset="0"/>
                <a:ea typeface="+mn-ea"/>
                <a:cs typeface="+mn-cs"/>
              </a:rPr>
              <a:t> : 15  </a:t>
            </a:r>
            <a:r>
              <a:rPr kumimoji="0" lang="en-US" altLang="en-US" sz="2800" b="1" i="0" u="none" strike="noStrike" kern="1200" cap="none" spc="0" normalizeH="0" baseline="0" noProof="0" dirty="0" err="1">
                <a:ln>
                  <a:noFill/>
                </a:ln>
                <a:solidFill>
                  <a:srgbClr val="1F497D"/>
                </a:solidFill>
                <a:effectLst/>
                <a:uLnTx/>
                <a:uFillTx/>
                <a:latin typeface="Times New Roman" panose="02020603050405020304" pitchFamily="18" charset="0"/>
                <a:ea typeface="+mn-ea"/>
                <a:cs typeface="+mn-cs"/>
              </a:rPr>
              <a:t>nhóm</a:t>
            </a:r>
            <a:r>
              <a:rPr kumimoji="0" lang="en-US" altLang="en-US" sz="2800" b="1" i="0" u="none" strike="noStrike" kern="1200" cap="none" spc="0" normalizeH="0" baseline="0" noProof="0" dirty="0">
                <a:ln>
                  <a:noFill/>
                </a:ln>
                <a:solidFill>
                  <a:srgbClr val="1F497D"/>
                </a:solidFill>
                <a:effectLst/>
                <a:uLnTx/>
                <a:uFillTx/>
                <a:latin typeface="Times New Roman" panose="02020603050405020304" pitchFamily="18" charset="0"/>
                <a:ea typeface="+mn-ea"/>
                <a:cs typeface="+mn-cs"/>
              </a:rPr>
              <a:t>.</a:t>
            </a:r>
            <a:endParaRPr kumimoji="0" lang="en-US" sz="2800" b="0" i="0" u="none" strike="noStrike" kern="1200" cap="none" spc="0" normalizeH="0" baseline="0" noProof="0" dirty="0">
              <a:ln>
                <a:noFill/>
              </a:ln>
              <a:solidFill>
                <a:srgbClr val="1F497D"/>
              </a:solidFill>
              <a:effectLst/>
              <a:uLnTx/>
              <a:uFillTx/>
              <a:latin typeface="Calibri"/>
              <a:ea typeface="+mn-ea"/>
              <a:cs typeface="+mn-cs"/>
            </a:endParaRPr>
          </a:p>
        </p:txBody>
      </p:sp>
      <p:sp>
        <p:nvSpPr>
          <p:cNvPr id="12" name="Rectangle 12">
            <a:extLst>
              <a:ext uri="{FF2B5EF4-FFF2-40B4-BE49-F238E27FC236}">
                <a16:creationId xmlns:a16="http://schemas.microsoft.com/office/drawing/2014/main" id="{55A0B322-9515-4051-84C8-E750876ECF00}"/>
              </a:ext>
            </a:extLst>
          </p:cNvPr>
          <p:cNvSpPr>
            <a:spLocks noChangeArrowheads="1"/>
          </p:cNvSpPr>
          <p:nvPr/>
        </p:nvSpPr>
        <p:spPr bwMode="auto">
          <a:xfrm>
            <a:off x="5731451" y="2973711"/>
            <a:ext cx="78486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Bài</a:t>
            </a:r>
            <a:r>
              <a:rPr kumimoji="0" lang="en-US" altLang="en-US" sz="2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giải</a:t>
            </a:r>
            <a:r>
              <a:rPr kumimoji="0" lang="en-US" altLang="en-US" sz="2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Số</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nhóm</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học</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sinh</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của</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lớp</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4A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là</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32:4 = 8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nhóm</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Số</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nhóm</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học</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sinh</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của</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lớp</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4B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là</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28 : 4 = 7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nhóm</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Số</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nhóm</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học</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sinh</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của</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cả</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hai</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lớp</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là</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8 + 7 = 15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nhóm</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Đáp</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số</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 15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nhóm</a:t>
            </a: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38059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10">
                                            <p:txEl>
                                              <p:pRg st="5" end="5"/>
                                            </p:txEl>
                                          </p:spTgt>
                                        </p:tgtEl>
                                        <p:attrNameLst>
                                          <p:attrName>style.visibility</p:attrName>
                                        </p:attrNameLst>
                                      </p:cBhvr>
                                      <p:to>
                                        <p:strVal val="visible"/>
                                      </p:to>
                                    </p:set>
                                    <p:anim calcmode="lin" valueType="num">
                                      <p:cBhvr additive="base">
                                        <p:cTn id="36"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 calcmode="lin" valueType="num">
                                      <p:cBhvr additive="base">
                                        <p:cTn id="4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2">
                                            <p:txEl>
                                              <p:pRg st="1" end="1"/>
                                            </p:txEl>
                                          </p:spTgt>
                                        </p:tgtEl>
                                        <p:attrNameLst>
                                          <p:attrName>style.visibility</p:attrName>
                                        </p:attrNameLst>
                                      </p:cBhvr>
                                      <p:to>
                                        <p:strVal val="visible"/>
                                      </p:to>
                                    </p:set>
                                    <p:anim calcmode="lin" valueType="num">
                                      <p:cBhvr additive="base">
                                        <p:cTn id="48"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2">
                                            <p:txEl>
                                              <p:pRg st="2" end="2"/>
                                            </p:txEl>
                                          </p:spTgt>
                                        </p:tgtEl>
                                        <p:attrNameLst>
                                          <p:attrName>style.visibility</p:attrName>
                                        </p:attrNameLst>
                                      </p:cBhvr>
                                      <p:to>
                                        <p:strVal val="visible"/>
                                      </p:to>
                                    </p:set>
                                    <p:anim calcmode="lin" valueType="num">
                                      <p:cBhvr additive="base">
                                        <p:cTn id="54"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2">
                                            <p:txEl>
                                              <p:pRg st="3" end="3"/>
                                            </p:txEl>
                                          </p:spTgt>
                                        </p:tgtEl>
                                        <p:attrNameLst>
                                          <p:attrName>style.visibility</p:attrName>
                                        </p:attrNameLst>
                                      </p:cBhvr>
                                      <p:to>
                                        <p:strVal val="visible"/>
                                      </p:to>
                                    </p:set>
                                    <p:anim calcmode="lin" valueType="num">
                                      <p:cBhvr additive="base">
                                        <p:cTn id="60"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2">
                                            <p:txEl>
                                              <p:pRg st="4" end="4"/>
                                            </p:txEl>
                                          </p:spTgt>
                                        </p:tgtEl>
                                        <p:attrNameLst>
                                          <p:attrName>style.visibility</p:attrName>
                                        </p:attrNameLst>
                                      </p:cBhvr>
                                      <p:to>
                                        <p:strVal val="visible"/>
                                      </p:to>
                                    </p:set>
                                    <p:anim calcmode="lin" valueType="num">
                                      <p:cBhvr additive="base">
                                        <p:cTn id="66"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2">
                                            <p:txEl>
                                              <p:pRg st="5" end="5"/>
                                            </p:txEl>
                                          </p:spTgt>
                                        </p:tgtEl>
                                        <p:attrNameLst>
                                          <p:attrName>style.visibility</p:attrName>
                                        </p:attrNameLst>
                                      </p:cBhvr>
                                      <p:to>
                                        <p:strVal val="visible"/>
                                      </p:to>
                                    </p:set>
                                    <p:anim calcmode="lin" valueType="num">
                                      <p:cBhvr additive="base">
                                        <p:cTn id="72"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2">
                                            <p:txEl>
                                              <p:pRg st="6" end="6"/>
                                            </p:txEl>
                                          </p:spTgt>
                                        </p:tgtEl>
                                        <p:attrNameLst>
                                          <p:attrName>style.visibility</p:attrName>
                                        </p:attrNameLst>
                                      </p:cBhvr>
                                      <p:to>
                                        <p:strVal val="visible"/>
                                      </p:to>
                                    </p:set>
                                    <p:anim calcmode="lin" valueType="num">
                                      <p:cBhvr additive="base">
                                        <p:cTn id="78"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2" presetClass="entr" presetSubtype="4" fill="hold" grpId="0" nodeType="afterEffect">
                                  <p:stCondLst>
                                    <p:cond delay="0"/>
                                  </p:stCondLst>
                                  <p:childTnLst>
                                    <p:set>
                                      <p:cBhvr>
                                        <p:cTn id="82" dur="1" fill="hold">
                                          <p:stCondLst>
                                            <p:cond delay="0"/>
                                          </p:stCondLst>
                                        </p:cTn>
                                        <p:tgtEl>
                                          <p:spTgt spid="12">
                                            <p:txEl>
                                              <p:pRg st="7" end="7"/>
                                            </p:txEl>
                                          </p:spTgt>
                                        </p:tgtEl>
                                        <p:attrNameLst>
                                          <p:attrName>style.visibility</p:attrName>
                                        </p:attrNameLst>
                                      </p:cBhvr>
                                      <p:to>
                                        <p:strVal val="visible"/>
                                      </p:to>
                                    </p:set>
                                    <p:anim calcmode="lin" valueType="num">
                                      <p:cBhvr additive="base">
                                        <p:cTn id="83"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2"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494193543"/>
</p:tagLst>
</file>

<file path=ppt/tags/tag2.xml><?xml version="1.0" encoding="utf-8"?>
<p:tagLst xmlns:a="http://schemas.openxmlformats.org/drawingml/2006/main" xmlns:r="http://schemas.openxmlformats.org/officeDocument/2006/relationships" xmlns:p="http://schemas.openxmlformats.org/presentationml/2006/main">
  <p:tag name="SHAPE_LOCKS" val="959"/>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grwfyu2">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75</TotalTime>
  <Words>1423</Words>
  <Application>Microsoft Office PowerPoint</Application>
  <PresentationFormat>Widescreen</PresentationFormat>
  <Paragraphs>204</Paragraphs>
  <Slides>21</Slides>
  <Notes>14</Notes>
  <HiddenSlides>0</HiddenSlides>
  <MMClips>1</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21</vt:i4>
      </vt:variant>
    </vt:vector>
  </HeadingPairs>
  <TitlesOfParts>
    <vt:vector size="34" baseType="lpstr">
      <vt:lpstr>#9Slide02 Noi dung dai</vt:lpstr>
      <vt:lpstr>#9Slide02 Tieu de dai</vt:lpstr>
      <vt:lpstr>Arial</vt:lpstr>
      <vt:lpstr>Calibri</vt:lpstr>
      <vt:lpstr>Pacifico</vt:lpstr>
      <vt:lpstr>Raleway</vt:lpstr>
      <vt:lpstr>Times New Roman</vt:lpstr>
      <vt:lpstr>UTM Netmuc KT</vt:lpstr>
      <vt:lpstr>UVN Dzung Dakao</vt:lpstr>
      <vt:lpstr>华康少女文字W5(P)</vt:lpstr>
      <vt:lpstr>Office Theme</vt:lpstr>
      <vt:lpstr>1_Office Theme</vt:lpstr>
      <vt:lpstr>Office 主题​​</vt:lpstr>
      <vt:lpstr>PowerPoint Presentation</vt:lpstr>
      <vt:lpstr>PowerPoint Presentation</vt:lpstr>
      <vt:lpstr>01</vt:lpstr>
      <vt:lpstr>CÙNG EM HỌC TOÁN (TUẦN 14)</vt:lpstr>
      <vt:lpstr>PowerPoint Presentation</vt:lpstr>
      <vt:lpstr>Tính bằng cách thuận tiện:</vt:lpstr>
      <vt:lpstr>PowerPoint Presentation</vt:lpstr>
      <vt:lpstr>PowerPoint Presentation</vt:lpstr>
      <vt:lpstr>PowerPoint Presentation</vt:lpstr>
      <vt:lpstr>PowerPoint Presentation</vt:lpstr>
      <vt:lpstr>PowerPoint Presentation</vt:lpstr>
      <vt:lpstr>PowerPoint Presentation</vt:lpstr>
      <vt:lpstr>CÙNG EM HỌC TIẾNG VIỆT (TUẦN 14)</vt:lpstr>
      <vt:lpstr>PowerPoint Presentation</vt:lpstr>
      <vt:lpstr>PowerPoint Presentation</vt:lpstr>
      <vt:lpstr>PowerPoint Presentation</vt:lpstr>
      <vt:lpstr>PowerPoint Presentation</vt:lpstr>
      <vt:lpstr>PowerPoint Presentation</vt:lpstr>
      <vt:lpstr>CỦNG CỐ</vt:lpstr>
      <vt:lpstr>PowerPoint Presentation</vt:lpstr>
      <vt:lpstr>PowerPoint Presentation</vt:lpstr>
    </vt:vector>
  </TitlesOfParts>
  <Manager>9Slide.vn</Manager>
  <Company>9Slide.vn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Administrator</dc:creator>
  <cp:keywords>9Slide</cp:keywords>
  <dc:description>9Slide.vn</dc:description>
  <cp:lastModifiedBy>9Slide</cp:lastModifiedBy>
  <cp:revision>1</cp:revision>
  <dcterms:created xsi:type="dcterms:W3CDTF">2021-12-06T16:12:18Z</dcterms:created>
  <dcterms:modified xsi:type="dcterms:W3CDTF">2021-12-06T17:27:19Z</dcterms:modified>
  <cp:category>9Slide.vn</cp:category>
  <cp:contentStatus>9Slide</cp:contentStatus>
</cp:coreProperties>
</file>