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04" r:id="rId3"/>
    <p:sldId id="305" r:id="rId4"/>
    <p:sldId id="273" r:id="rId5"/>
    <p:sldId id="257" r:id="rId6"/>
    <p:sldId id="258" r:id="rId7"/>
    <p:sldId id="288" r:id="rId8"/>
    <p:sldId id="289" r:id="rId9"/>
    <p:sldId id="291" r:id="rId10"/>
    <p:sldId id="294" r:id="rId11"/>
    <p:sldId id="295" r:id="rId12"/>
    <p:sldId id="302" r:id="rId13"/>
    <p:sldId id="303" r:id="rId14"/>
    <p:sldId id="300" r:id="rId15"/>
    <p:sldId id="265" r:id="rId16"/>
    <p:sldId id="276" r:id="rId17"/>
    <p:sldId id="267" r:id="rId18"/>
    <p:sldId id="270" r:id="rId19"/>
    <p:sldId id="268" r:id="rId20"/>
    <p:sldId id="269" r:id="rId21"/>
    <p:sldId id="30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380B"/>
    <a:srgbClr val="D43212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4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26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218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8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81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0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20"/>
            </a:lvl1pPr>
            <a:lvl2pPr>
              <a:defRPr sz="1600"/>
            </a:lvl2pPr>
            <a:lvl3pPr>
              <a:defRPr sz="1440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2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9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20"/>
            </a:lvl1pPr>
            <a:lvl2pPr marL="365760" indent="0">
              <a:buNone/>
              <a:defRPr sz="960"/>
            </a:lvl2pPr>
            <a:lvl3pPr marL="731520" indent="0">
              <a:buNone/>
              <a:defRPr sz="800"/>
            </a:lvl3pPr>
            <a:lvl4pPr marL="1097280" indent="0">
              <a:buNone/>
              <a:defRPr sz="720"/>
            </a:lvl4pPr>
            <a:lvl5pPr marL="1463040" indent="0">
              <a:buNone/>
              <a:defRPr sz="720"/>
            </a:lvl5pPr>
            <a:lvl6pPr marL="1828800" indent="0">
              <a:buNone/>
              <a:defRPr sz="720"/>
            </a:lvl6pPr>
            <a:lvl7pPr marL="2194560" indent="0">
              <a:buNone/>
              <a:defRPr sz="720"/>
            </a:lvl7pPr>
            <a:lvl8pPr marL="2560320" indent="0">
              <a:buNone/>
              <a:defRPr sz="720"/>
            </a:lvl8pPr>
            <a:lvl9pPr marL="2926080" indent="0">
              <a:buNone/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48809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7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ctr" defTabSz="731520" rtl="0" eaLnBrk="1" latinLnBrk="0" hangingPunct="1"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73152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731520" rtl="0" eaLnBrk="1" latinLnBrk="0" hangingPunct="1">
        <a:spcBef>
          <a:spcPct val="20000"/>
        </a:spcBef>
        <a:buFont typeface="Arial" pitchFamily="34" charset="0"/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wm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6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2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815840" y="130301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7498081" y="1173480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2795370" y="4250210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>
            <a:off x="1515210" y="2950762"/>
            <a:ext cx="1315253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425021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4242590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d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8552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-0.09167 L 0.41667 0.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-0.09167 L 0.25959 0.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23 0.08125 L 0.21223 0.38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 -0.06875 L -0.22587 0.209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1026062"/>
            <a:ext cx="8045457" cy="467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021153" y="2439154"/>
            <a:ext cx="487787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88446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9" y="609600"/>
            <a:ext cx="8983464" cy="57600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1083" y="5434211"/>
            <a:ext cx="458334" cy="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23"/>
    </mc:Choice>
    <mc:Fallback xmlns="">
      <p:transition spd="slow" advTm="90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91" objId="3"/>
        <p14:stopEvt time="85575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005840" y="36493"/>
            <a:ext cx="806196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 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miếng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tam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20201029_195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8" y="903749"/>
            <a:ext cx="7493842" cy="59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4114800" y="2133600"/>
            <a:ext cx="2225040" cy="2590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230880" y="1965578"/>
            <a:ext cx="3398520" cy="14634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048000" y="6096000"/>
            <a:ext cx="3291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B3B61-A029-4099-B9DB-90BD6ED2B112}"/>
              </a:ext>
            </a:extLst>
          </p:cNvPr>
          <p:cNvSpPr/>
          <p:nvPr/>
        </p:nvSpPr>
        <p:spPr>
          <a:xfrm>
            <a:off x="300971" y="152400"/>
            <a:ext cx="739588" cy="751349"/>
          </a:xfrm>
          <a:prstGeom prst="ellipse">
            <a:avLst/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9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0836" y="1708328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65677 0.25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47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272010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 smtClean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TRÒ CHƠI</a:t>
            </a:r>
          </a:p>
          <a:p>
            <a:pPr algn="ctr">
              <a:spcBef>
                <a:spcPts val="451"/>
              </a:spcBef>
            </a:pP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Rừng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xanh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tranh</a:t>
            </a:r>
            <a:r>
              <a:rPr lang="en-US" sz="5414" i="1" dirty="0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5414" i="1" dirty="0" err="1" smtClean="0">
                <a:solidFill>
                  <a:schemeClr val="bg1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tài</a:t>
            </a:r>
            <a:endParaRPr lang="en-US" sz="5414" i="1" dirty="0">
              <a:solidFill>
                <a:schemeClr val="bg1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  <a:p>
            <a:pPr algn="ctr">
              <a:spcBef>
                <a:spcPts val="451"/>
              </a:spcBef>
            </a:pPr>
            <a:endParaRPr lang="en-US" sz="5414" dirty="0">
              <a:solidFill>
                <a:srgbClr val="FFFF0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45935" y="337298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8461" y="3100463"/>
            <a:ext cx="2857500" cy="234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Hình tròn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003328" y="13707"/>
            <a:ext cx="6521672" cy="1738893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4" y="267082"/>
            <a:ext cx="49290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5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 được hình bên dưới?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05" y="122661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2261145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51554" y="287020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Isosceles Triangle 25"/>
          <p:cNvSpPr/>
          <p:nvPr/>
        </p:nvSpPr>
        <p:spPr>
          <a:xfrm>
            <a:off x="6639953" y="238164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>
            <a:off x="7264393" y="205993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7847082" y="233764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 b="8889"/>
          <a:stretch/>
        </p:blipFill>
        <p:spPr>
          <a:xfrm rot="16200000">
            <a:off x="1377524" y="-1148924"/>
            <a:ext cx="6388952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2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" y="2913486"/>
            <a:ext cx="9144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95" y="5486400"/>
            <a:ext cx="4625593" cy="13716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23" y="5562600"/>
            <a:ext cx="4625593" cy="12746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8" y="30918"/>
            <a:ext cx="1245727" cy="16630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25" y="58131"/>
            <a:ext cx="1034421" cy="160863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84" y="3184907"/>
            <a:ext cx="667496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3" y="3557576"/>
            <a:ext cx="966515" cy="14186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848277" y="89737"/>
            <a:ext cx="3859996" cy="830769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800" b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580" y="770506"/>
            <a:ext cx="7249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05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sz="2400" b="1" dirty="0" err="1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B05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685800" y="1524000"/>
            <a:ext cx="8184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47, 48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20h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06/11).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CD03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  <a:endParaRPr lang="en-US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44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36: om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4890451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616" y="848894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0200" y="1098923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152400" y="0"/>
            <a:ext cx="3352800" cy="16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228600"/>
            <a:ext cx="678420" cy="6717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74951"/>
            <a:ext cx="8534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 err="1" smtClean="0">
                <a:solidFill>
                  <a:srgbClr val="0070C0"/>
                </a:solidFill>
              </a:rPr>
              <a:t>Bạn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</a:rPr>
              <a:t>Việt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 smtClean="0">
                <a:solidFill>
                  <a:srgbClr val="0070C0"/>
                </a:solidFill>
              </a:rPr>
              <a:t>cắt</a:t>
            </a:r>
            <a:r>
              <a:rPr lang="en-US" sz="3100" b="1" dirty="0" smtClean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vuông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thành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bốn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miếng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bìa</a:t>
            </a:r>
            <a:r>
              <a:rPr lang="en-US" sz="3100" b="1" dirty="0">
                <a:solidFill>
                  <a:srgbClr val="0070C0"/>
                </a:solidFill>
              </a:rPr>
              <a:t> </a:t>
            </a:r>
            <a:r>
              <a:rPr lang="en-US" sz="3100" b="1" dirty="0" err="1">
                <a:solidFill>
                  <a:srgbClr val="0070C0"/>
                </a:solidFill>
              </a:rPr>
              <a:t>hình</a:t>
            </a:r>
            <a:r>
              <a:rPr lang="en-US" sz="3100" b="1" dirty="0">
                <a:solidFill>
                  <a:srgbClr val="0070C0"/>
                </a:solidFill>
              </a:rPr>
              <a:t> tam </a:t>
            </a:r>
            <a:r>
              <a:rPr lang="en-US" sz="3100" b="1" dirty="0" err="1">
                <a:solidFill>
                  <a:srgbClr val="0070C0"/>
                </a:solidFill>
              </a:rPr>
              <a:t>giác</a:t>
            </a:r>
            <a:r>
              <a:rPr lang="en-US" sz="3100" b="1" dirty="0">
                <a:solidFill>
                  <a:srgbClr val="0070C0"/>
                </a:solidFill>
              </a:rPr>
              <a:t>:</a:t>
            </a:r>
            <a:endParaRPr lang="vi-VN" sz="31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1295400" y="1083937"/>
            <a:ext cx="655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B4B37-C09D-4144-8544-43C50AC4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14773" y="2819400"/>
            <a:ext cx="6096000" cy="37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>
            <a:off x="597408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srgbClr val="D43212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832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29540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5974080" y="131445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>
            <a:off x="54864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0800000">
            <a:off x="56388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828800" y="2880360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a)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2304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26333 0.3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0625 0.322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6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 -0.00348 L 0.09 0.31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-0.00348 L -0.07 0.3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>
            <a:off x="4511040" y="1329689"/>
            <a:ext cx="1280160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6200000">
            <a:off x="5951221" y="1337309"/>
            <a:ext cx="1325879" cy="1341120"/>
          </a:xfrm>
          <a:prstGeom prst="rtTriangle">
            <a:avLst/>
          </a:prstGeom>
          <a:solidFill>
            <a:srgbClr val="DB380B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097B8-7CFB-4FA0-80C8-F986176F9E1C}"/>
              </a:ext>
            </a:extLst>
          </p:cNvPr>
          <p:cNvGrpSpPr/>
          <p:nvPr/>
        </p:nvGrpSpPr>
        <p:grpSpPr>
          <a:xfrm>
            <a:off x="184071" y="3965789"/>
            <a:ext cx="3921277" cy="1348740"/>
            <a:chOff x="192817" y="3366973"/>
            <a:chExt cx="4901596" cy="1685925"/>
          </a:xfrm>
          <a:solidFill>
            <a:srgbClr val="DB380B"/>
          </a:solidFill>
        </p:grpSpPr>
        <p:sp>
          <p:nvSpPr>
            <p:cNvPr id="13" name="Right Triangle 12"/>
            <p:cNvSpPr/>
            <p:nvPr/>
          </p:nvSpPr>
          <p:spPr>
            <a:xfrm rot="16200000">
              <a:off x="192817" y="3376498"/>
              <a:ext cx="16764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34942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>
              <a:off x="1894013" y="3376498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Triangle 15"/>
            <p:cNvSpPr/>
            <p:nvPr/>
          </p:nvSpPr>
          <p:spPr>
            <a:xfrm rot="10800000">
              <a:off x="1894013" y="3366973"/>
              <a:ext cx="1600200" cy="1676400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31520"/>
              <a:endParaRPr lang="en-US" sz="144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4805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5405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34 0.12709 L 0.24334 0.38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33 0.12986 L -0.20333 0.3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/>
        </p:nvSpPr>
        <p:spPr>
          <a:xfrm>
            <a:off x="164592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ight Triangle 8"/>
          <p:cNvSpPr/>
          <p:nvPr/>
        </p:nvSpPr>
        <p:spPr>
          <a:xfrm rot="10800000">
            <a:off x="3082290" y="131063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ight Triangle 9"/>
          <p:cNvSpPr/>
          <p:nvPr/>
        </p:nvSpPr>
        <p:spPr>
          <a:xfrm rot="2547000">
            <a:off x="4795846" y="1337309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ight Triangle 10"/>
          <p:cNvSpPr/>
          <p:nvPr/>
        </p:nvSpPr>
        <p:spPr>
          <a:xfrm rot="13445422">
            <a:off x="5951221" y="1337309"/>
            <a:ext cx="1325879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ight Triangle 12"/>
          <p:cNvSpPr/>
          <p:nvPr/>
        </p:nvSpPr>
        <p:spPr>
          <a:xfrm rot="2713275">
            <a:off x="824771" y="3386999"/>
            <a:ext cx="134112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ight Triangle 13"/>
          <p:cNvSpPr/>
          <p:nvPr/>
        </p:nvSpPr>
        <p:spPr>
          <a:xfrm rot="13321481">
            <a:off x="2165229" y="3435344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Triangle 14"/>
          <p:cNvSpPr/>
          <p:nvPr/>
        </p:nvSpPr>
        <p:spPr>
          <a:xfrm>
            <a:off x="1515210" y="338699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ight Triangle 15"/>
          <p:cNvSpPr/>
          <p:nvPr/>
        </p:nvSpPr>
        <p:spPr>
          <a:xfrm rot="10800000">
            <a:off x="1515210" y="3379378"/>
            <a:ext cx="1280160" cy="1341120"/>
          </a:xfrm>
          <a:prstGeom prst="rtTriangle">
            <a:avLst/>
          </a:prstGeom>
          <a:solidFill>
            <a:srgbClr val="D4321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/>
            <a:endParaRPr lang="en-US" sz="144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06454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</a:t>
            </a:r>
            <a:r>
              <a:rPr lang="en-US" sz="6600" dirty="0" smtClean="0"/>
              <a:t>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3430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 0.10833 L 0.41667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25 0.11945 L 0.25959 0.3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7 0.00347 L 0.00556 0.3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4 0.00347 L 0.01 0.3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247</Words>
  <Application>Microsoft Office PowerPoint</Application>
  <PresentationFormat>On-screen Show (4:3)</PresentationFormat>
  <Paragraphs>56</Paragraphs>
  <Slides>20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맑은 고딕</vt:lpstr>
      <vt:lpstr>.VnAvant</vt:lpstr>
      <vt:lpstr>Arial</vt:lpstr>
      <vt:lpstr>Arial-Rounded</vt:lpstr>
      <vt:lpstr>Calibri</vt:lpstr>
      <vt:lpstr>Constantia</vt:lpstr>
      <vt:lpstr>等线</vt:lpstr>
      <vt:lpstr>HP001 Kieu 5H</vt:lpstr>
      <vt:lpstr>Kids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53</cp:revision>
  <dcterms:created xsi:type="dcterms:W3CDTF">2006-08-16T00:00:00Z</dcterms:created>
  <dcterms:modified xsi:type="dcterms:W3CDTF">2021-11-05T12:47:26Z</dcterms:modified>
</cp:coreProperties>
</file>