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4" r:id="rId4"/>
    <p:sldId id="273" r:id="rId5"/>
    <p:sldId id="275" r:id="rId6"/>
    <p:sldId id="259" r:id="rId7"/>
    <p:sldId id="297" r:id="rId8"/>
    <p:sldId id="264" r:id="rId9"/>
    <p:sldId id="290" r:id="rId10"/>
    <p:sldId id="291" r:id="rId11"/>
    <p:sldId id="261" r:id="rId12"/>
    <p:sldId id="288" r:id="rId13"/>
    <p:sldId id="282" r:id="rId14"/>
    <p:sldId id="292" r:id="rId15"/>
    <p:sldId id="293" r:id="rId16"/>
    <p:sldId id="295" r:id="rId17"/>
    <p:sldId id="294" r:id="rId18"/>
    <p:sldId id="296" r:id="rId19"/>
    <p:sldId id="256" r:id="rId20"/>
    <p:sldId id="268" r:id="rId21"/>
    <p:sldId id="284" r:id="rId22"/>
    <p:sldId id="27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MỘT GIỜ HỌC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tải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665" r="9561" b="6839"/>
          <a:stretch/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439478" y="1775256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350577" y="4116971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nản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zh-CN" sz="32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294611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altLang="zh-CN" sz="3200" b="1" u="sng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altLang="zh-CN" sz="3200" b="1" u="sng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537152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zh-CN" sz="3200" b="1" u="sng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altLang="zh-CN" sz="3200" b="1" u="sng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/>
        </p:blipFill>
        <p:spPr>
          <a:xfrm>
            <a:off x="8154596" y="678294"/>
            <a:ext cx="1994645" cy="252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/>
          <a:stretch/>
        </p:blipFill>
        <p:spPr>
          <a:xfrm>
            <a:off x="1884321" y="678294"/>
            <a:ext cx="1956423" cy="252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310" y="3583678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182" y="659571"/>
            <a:ext cx="995171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685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1"/>
              <a:ext cx="4209412" cy="44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đứng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0182" y="659571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Theo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-858518" y="537033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337300" y="1183375"/>
            <a:ext cx="5727091" cy="2358234"/>
            <a:chOff x="6337300" y="1183375"/>
            <a:chExt cx="5727091" cy="2358234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8289" y="4417926"/>
            <a:ext cx="6022011" cy="1899631"/>
            <a:chOff x="5268289" y="1850835"/>
            <a:chExt cx="6022011" cy="1899631"/>
          </a:xfrm>
        </p:grpSpPr>
        <p:sp>
          <p:nvSpPr>
            <p:cNvPr id="20" name="圆角矩形 5"/>
            <p:cNvSpPr/>
            <p:nvPr/>
          </p:nvSpPr>
          <p:spPr>
            <a:xfrm>
              <a:off x="6337300" y="1850835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289" y="2075598"/>
              <a:ext cx="1208102" cy="167486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507339" y="1985018"/>
              <a:ext cx="4612921" cy="7396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724899" y="140960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?????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91" t="34134" r="25526" b="32650"/>
          <a:stretch/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83" y="917881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68649" y="2519336"/>
            <a:ext cx="8923217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8" y="1403148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248" y="4268310"/>
            <a:ext cx="8923217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8" y="36955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746118" y="4037780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151" y="560760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08654" y="5705769"/>
            <a:ext cx="774700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918700" y="368302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1077466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tin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1" y="2151882"/>
            <a:ext cx="4470400" cy="1289820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63700" y="1834514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695699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8684" t="30390" r="30088" b="42475"/>
          <a:stretch/>
        </p:blipFill>
        <p:spPr>
          <a:xfrm rot="21447302">
            <a:off x="458988" y="661289"/>
            <a:ext cx="10974150" cy="5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MỘT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54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2124" y="934938"/>
            <a:ext cx="11788296" cy="570612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9644" y="1359669"/>
            <a:ext cx="1133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4970" y="2086817"/>
            <a:ext cx="1337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7199" y="3203309"/>
            <a:ext cx="150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58635" y="427155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MỘT GIỜ HỌC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45431" y="62148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18170" y="4285235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58570" y="6154576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0391" y="1861059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1435" y="2465897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871" y="3054510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055" y="3721100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MỘT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54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3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646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6331"/>
            <a:ext cx="95250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“À... ờ...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“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>
              <a:lnSpc>
                <a:spcPct val="150000"/>
              </a:lnSpc>
            </a:pP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 “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26271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51354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410239" y="214118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4257" y="276770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64583" y="28285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1333</Words>
  <Application>Microsoft Office PowerPoint</Application>
  <PresentationFormat>Widescreen</PresentationFormat>
  <Paragraphs>101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67</cp:revision>
  <dcterms:created xsi:type="dcterms:W3CDTF">2021-06-17T09:40:01Z</dcterms:created>
  <dcterms:modified xsi:type="dcterms:W3CDTF">2022-09-21T01:24:21Z</dcterms:modified>
</cp:coreProperties>
</file>