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4" r:id="rId4"/>
    <p:sldId id="273" r:id="rId5"/>
    <p:sldId id="275" r:id="rId6"/>
    <p:sldId id="259" r:id="rId7"/>
    <p:sldId id="261" r:id="rId8"/>
    <p:sldId id="264" r:id="rId9"/>
    <p:sldId id="288" r:id="rId10"/>
    <p:sldId id="282" r:id="rId11"/>
    <p:sldId id="279" r:id="rId12"/>
    <p:sldId id="278" r:id="rId13"/>
    <p:sldId id="280" r:id="rId14"/>
    <p:sldId id="283" r:id="rId15"/>
    <p:sldId id="281" r:id="rId16"/>
    <p:sldId id="256" r:id="rId17"/>
    <p:sldId id="268" r:id="rId18"/>
    <p:sldId id="284" r:id="rId19"/>
    <p:sldId id="27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26.png"/><Relationship Id="rId1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26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microsoft.com/office/2007/relationships/hdphoto" Target="../media/hdphoto14.wdp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16.wdp"/><Relationship Id="rId5" Type="http://schemas.microsoft.com/office/2007/relationships/hdphoto" Target="../media/hdphoto1.wdp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microsoft.com/office/2007/relationships/hdphoto" Target="../media/hdphoto15.wdp"/><Relationship Id="rId1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CÓ XINH KHÔNG ?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4" b="89844" l="2837" r="98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5" r="2994" b="10837"/>
          <a:stretch/>
        </p:blipFill>
        <p:spPr>
          <a:xfrm>
            <a:off x="1339701" y="-160410"/>
            <a:ext cx="9027043" cy="7334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4039" y="1612010"/>
            <a:ext cx="3907464" cy="5745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3386" y="2402958"/>
            <a:ext cx="4825744" cy="4954772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6959" y="249451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198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1600" y="1198869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42" y="3821372"/>
            <a:ext cx="2636872" cy="29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96346"/>
            <a:ext cx="3494549" cy="53915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48856" y="-98244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4649" y="67965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29711" y="244128"/>
            <a:ext cx="4209412" cy="1249608"/>
            <a:chOff x="6429711" y="244128"/>
            <a:chExt cx="4209412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41673" y="499248"/>
              <a:ext cx="3185487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198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1600" y="1198869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42" y="3821372"/>
            <a:ext cx="2636872" cy="29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96346"/>
            <a:ext cx="3494549" cy="53915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48856" y="-98244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0312" y="499248"/>
              <a:ext cx="50925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09456" y="404003"/>
            <a:ext cx="4209412" cy="1249608"/>
            <a:chOff x="6429711" y="244128"/>
            <a:chExt cx="4209412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72078" y="499248"/>
              <a:ext cx="232467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20086" y="659123"/>
            <a:ext cx="4235097" cy="1318533"/>
            <a:chOff x="6429711" y="244128"/>
            <a:chExt cx="4209412" cy="1249608"/>
          </a:xfrm>
        </p:grpSpPr>
        <p:sp>
          <p:nvSpPr>
            <p:cNvPr id="23" name="Oval Callout 22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39318"/>
                <a:gd name="adj2" fmla="val 87989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84726" y="422762"/>
              <a:ext cx="38903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044906" y="4356140"/>
            <a:ext cx="4119719" cy="1249608"/>
            <a:chOff x="6429711" y="244128"/>
            <a:chExt cx="4209412" cy="1249608"/>
          </a:xfrm>
        </p:grpSpPr>
        <p:sp>
          <p:nvSpPr>
            <p:cNvPr id="26" name="Oval Callout 25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84727" y="422762"/>
              <a:ext cx="35641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9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383" y="727688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3141936" y="211654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822249" y="1848820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535684" y="4367659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63609" y="-116772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499248"/>
              <a:ext cx="50925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17200" y1="43909" x2="75600" y2="41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21" r="8314" b="10351"/>
          <a:stretch/>
        </p:blipFill>
        <p:spPr>
          <a:xfrm>
            <a:off x="5190405" y="2271832"/>
            <a:ext cx="6730359" cy="35878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1552" y="2883292"/>
            <a:ext cx="5092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32777" y="3857523"/>
            <a:ext cx="5092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ven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7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5112" y="1005091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3176627" y="2414361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866171" y="2179528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624652" y="4593374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231899" y="-25071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49924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5788" y="1101980"/>
            <a:ext cx="5511760" cy="565913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693558" y="380287"/>
            <a:ext cx="4209412" cy="1249608"/>
            <a:chOff x="6429711" y="244128"/>
            <a:chExt cx="4209412" cy="1249608"/>
          </a:xfrm>
        </p:grpSpPr>
        <p:sp>
          <p:nvSpPr>
            <p:cNvPr id="21" name="Oval Callout 2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!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42050" y="499248"/>
              <a:ext cx="184731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5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185" y="499057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2883700" y="190832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573244" y="1673494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331725" y="4087340"/>
            <a:ext cx="1122827" cy="1342115"/>
          </a:xfrm>
          <a:prstGeom prst="flowChartExtra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3233" y="-98435"/>
            <a:ext cx="6528391" cy="2254102"/>
            <a:chOff x="-148856" y="-98244"/>
            <a:chExt cx="6528391" cy="22541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0312" y="49924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97683" y="2804196"/>
            <a:ext cx="5288037" cy="2033618"/>
            <a:chOff x="6429710" y="244128"/>
            <a:chExt cx="5288037" cy="2033618"/>
          </a:xfrm>
        </p:grpSpPr>
        <p:sp>
          <p:nvSpPr>
            <p:cNvPr id="13" name="Oval Callout 12"/>
            <p:cNvSpPr/>
            <p:nvPr/>
          </p:nvSpPr>
          <p:spPr>
            <a:xfrm>
              <a:off x="6429710" y="244128"/>
              <a:ext cx="5288037" cy="2033618"/>
            </a:xfrm>
            <a:prstGeom prst="wedgeEllipseCallout">
              <a:avLst>
                <a:gd name="adj1" fmla="val -22012"/>
                <a:gd name="adj2" fmla="val 4275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rằng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: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42050" y="499248"/>
              <a:ext cx="184731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871695" y="4334954"/>
            <a:ext cx="8116625" cy="3427909"/>
            <a:chOff x="-871695" y="4334954"/>
            <a:chExt cx="8116625" cy="34279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1695" y="4334954"/>
              <a:ext cx="8116625" cy="342790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6050" y="5725744"/>
              <a:ext cx="6188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8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83" y="890578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74" y="41435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4674" y="2575734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11378" y="2575734"/>
            <a:ext cx="2886864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24160" y="2575733"/>
            <a:ext cx="2227646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97518" y="414543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44215" y="410634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3" y="1558969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20" y="3849515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731025" y="3401263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07" y="1444022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72" y="1662530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88" y="1662530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35" y="3938407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5142" y="1766820"/>
            <a:ext cx="1522376" cy="156308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546290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9" y="1333042"/>
            <a:ext cx="1391479" cy="894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6855" t="40313" r="29654" b="23627"/>
          <a:stretch/>
        </p:blipFill>
        <p:spPr>
          <a:xfrm>
            <a:off x="2573078" y="2010891"/>
            <a:ext cx="6662577" cy="4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72" t="35451" r="24277" b="32851"/>
          <a:stretch/>
        </p:blipFill>
        <p:spPr>
          <a:xfrm>
            <a:off x="293297" y="1293961"/>
            <a:ext cx="11652046" cy="42269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01055" y="5520904"/>
            <a:ext cx="4780635" cy="740481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5: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74" y="742162"/>
            <a:ext cx="11799176" cy="62101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95288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37645" y="4937387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8199" y="74216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98199" y="414965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91935" y="620053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5: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74" y="1050517"/>
            <a:ext cx="11799176" cy="62101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95288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29814" y="112148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6789" y="111677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80049" y="44898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64044" y="2108969"/>
            <a:ext cx="6958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27570" y="2810717"/>
            <a:ext cx="908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5375" y="3129693"/>
            <a:ext cx="908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52299" y="4809311"/>
            <a:ext cx="1540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41549" y="5184410"/>
            <a:ext cx="8919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311" y="1865255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2079" y="249640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3091" y="304791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871" y="3692280"/>
            <a:ext cx="289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3173" y="4367431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758049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18" y="2339255"/>
            <a:ext cx="4834269" cy="3416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4" y="2302736"/>
            <a:ext cx="5693694" cy="341621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46029" y="2498651"/>
            <a:ext cx="2456120" cy="1020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05657" y="2402379"/>
            <a:ext cx="11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672688" y="3754975"/>
            <a:ext cx="93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endParaRPr lang="zh-CN" alt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0957" y="3228560"/>
            <a:ext cx="1137531" cy="5816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8" grpId="0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65" y="487496"/>
            <a:ext cx="846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65" y="1133827"/>
            <a:ext cx="9115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791</Words>
  <Application>Microsoft Office PowerPoint</Application>
  <PresentationFormat>Widescreen</PresentationFormat>
  <Paragraphs>89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48</cp:revision>
  <dcterms:created xsi:type="dcterms:W3CDTF">2021-06-17T09:40:01Z</dcterms:created>
  <dcterms:modified xsi:type="dcterms:W3CDTF">2022-09-21T01:23:07Z</dcterms:modified>
</cp:coreProperties>
</file>