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7"/>
  </p:notesMasterIdLst>
  <p:sldIdLst>
    <p:sldId id="342" r:id="rId3"/>
    <p:sldId id="344" r:id="rId4"/>
    <p:sldId id="354" r:id="rId5"/>
    <p:sldId id="316" r:id="rId6"/>
  </p:sldIdLst>
  <p:sldSz cx="9144000" cy="5143500" type="screen16x9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Cookies" panose="02040603050506020204" pitchFamily="18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6" d="100"/>
          <a:sy n="96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1529193" y="578414"/>
            <a:ext cx="1631953" cy="733740"/>
            <a:chOff x="360464" y="617893"/>
            <a:chExt cx="1631953" cy="7337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482580" y="196964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2608193" y="4446253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5185621" y="4456456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2223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4925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4818530" y="1586812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2223251" y="1586812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en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VN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1482580" y="19696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1903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5196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3633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1979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5167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152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250649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250649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250649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4923613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4923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4923614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2395803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4191265" y="1975169"/>
            <a:ext cx="748953" cy="690743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4164274" y="2061134"/>
            <a:ext cx="793757" cy="1193016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4191264" y="2630491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35" y="3299644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135</Words>
  <Application>Microsoft Office PowerPoint</Application>
  <PresentationFormat>On-screen Show (16:9)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Kalam</vt:lpstr>
      <vt:lpstr>UTM Cookies</vt:lpstr>
      <vt:lpstr>Times New Roman</vt:lpstr>
      <vt:lpstr>UTM Avo</vt:lpstr>
      <vt:lpstr>Montserrat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Kim Quỳnh</cp:lastModifiedBy>
  <cp:revision>213</cp:revision>
  <dcterms:modified xsi:type="dcterms:W3CDTF">2022-02-06T09:39:18Z</dcterms:modified>
</cp:coreProperties>
</file>