
<file path=[Content_Types].xml><?xml version="1.0" encoding="utf-8"?>
<Types xmlns="http://schemas.openxmlformats.org/package/2006/content-types"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8" r:id="rId1"/>
  </p:sldMasterIdLst>
  <p:notesMasterIdLst>
    <p:notesMasterId r:id="rId35"/>
  </p:notesMasterIdLst>
  <p:sldIdLst>
    <p:sldId id="295" r:id="rId2"/>
    <p:sldId id="332" r:id="rId3"/>
    <p:sldId id="262" r:id="rId4"/>
    <p:sldId id="298" r:id="rId5"/>
    <p:sldId id="297" r:id="rId6"/>
    <p:sldId id="256" r:id="rId7"/>
    <p:sldId id="309" r:id="rId8"/>
    <p:sldId id="299" r:id="rId9"/>
    <p:sldId id="301" r:id="rId10"/>
    <p:sldId id="303" r:id="rId11"/>
    <p:sldId id="304" r:id="rId12"/>
    <p:sldId id="328" r:id="rId13"/>
    <p:sldId id="329" r:id="rId14"/>
    <p:sldId id="331" r:id="rId15"/>
    <p:sldId id="305" r:id="rId16"/>
    <p:sldId id="300" r:id="rId17"/>
    <p:sldId id="330" r:id="rId18"/>
    <p:sldId id="307" r:id="rId19"/>
    <p:sldId id="308" r:id="rId20"/>
    <p:sldId id="310" r:id="rId21"/>
    <p:sldId id="312" r:id="rId22"/>
    <p:sldId id="313" r:id="rId23"/>
    <p:sldId id="314" r:id="rId24"/>
    <p:sldId id="315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F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A6AEA3-6846-49BC-8FDE-C80ADCBD22A6}">
  <a:tblStyle styleId="{DCA6AEA3-6846-49BC-8FDE-C80ADCBD22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BB7251C-6D03-4B44-844D-2621CBCEED7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20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69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451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167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8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1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a956b24c66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5" name="Google Shape;2095;ga956b24c66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30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448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367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047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526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2686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 sz="11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lỗ. </a:t>
            </a:r>
            <a:r>
              <a:rPr lang="en-US"/>
              <a:t>Trong thực tế, nhiều loài nhỏ như chú chó nhưng các đáp án lại kết luận khủng long có kịch thước khổng lồ. Có chút mâu thuẫn</a:t>
            </a:r>
          </a:p>
          <a:p>
            <a:pPr marL="158750" indent="0">
              <a:buNone/>
            </a:pPr>
            <a:r>
              <a:rPr lang="en-US"/>
              <a:t>Khổng lồ ở đây là trong suy nghĩ của nhiều người chứ k phải kết luận của bài đọc nhưng đáp án ở sgv lại có ý b. Thầy cô xem xét giúp em nhé.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48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7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2993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282723" y="3987488"/>
            <a:ext cx="9709456" cy="2388577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59"/>
                  <a:t> </a:t>
                </a:r>
                <a:endParaRPr sz="185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91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277598" y="3672213"/>
            <a:ext cx="9678956" cy="2308302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59"/>
                  <a:t> </a:t>
                </a:r>
                <a:endParaRPr sz="185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2750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5014417" y="210613"/>
            <a:ext cx="4354540" cy="2516949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5935075" y="445025"/>
            <a:ext cx="248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2993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777776" y="-421775"/>
            <a:ext cx="2756098" cy="2537794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522738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348873" y="3684513"/>
            <a:ext cx="9678956" cy="2308302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59"/>
                  <a:t> </a:t>
                </a:r>
                <a:endParaRPr sz="185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267473" y="-1104962"/>
            <a:ext cx="9678956" cy="2308302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59"/>
                  <a:t> </a:t>
                </a:r>
                <a:endParaRPr sz="185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240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8262907" y="-382064"/>
            <a:ext cx="2123132" cy="5507023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59"/>
                <a:t> </a:t>
              </a:r>
              <a:endParaRPr sz="185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849493" y="12"/>
            <a:ext cx="1992298" cy="5293096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69301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5" y="1061352"/>
            <a:ext cx="382111" cy="4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yrannosaurus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lesiosaur">
  <p:cSld name="TITLE_ONLY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iplodocus">
  <p:cSld name="BLANK_1_1_1_1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8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4166100" y="1335229"/>
            <a:ext cx="4829400" cy="138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927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8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8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8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8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8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8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8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187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5218200" y="2402779"/>
            <a:ext cx="2725200" cy="8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3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01398" y="3672213"/>
            <a:ext cx="9678956" cy="2308302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5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59"/>
                  <a:t> </a:t>
                </a:r>
                <a:endParaRPr sz="185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5779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5" r:id="rId3"/>
    <p:sldLayoutId id="2147483656" r:id="rId4"/>
    <p:sldLayoutId id="2147483662" r:id="rId5"/>
    <p:sldLayoutId id="2147483667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A87EC1-72DB-4096-BD72-A544DEFF3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1879" y1="40272" x2="15603" y2="42996"/>
                        <a14:foregroundMark x1="45213" y1="32296" x2="45213" y2="28794"/>
                        <a14:foregroundMark x1="31738" y1="27821" x2="34929" y2="30545"/>
                        <a14:foregroundMark x1="24113" y1="30156" x2="22518" y2="34630"/>
                        <a14:foregroundMark x1="70745" y1="19844" x2="79787" y2="19455"/>
                        <a14:foregroundMark x1="64894" y1="24514" x2="65426" y2="28405"/>
                        <a14:foregroundMark x1="75000" y1="26654" x2="75177" y2="29767"/>
                        <a14:foregroundMark x1="70567" y1="28794" x2="75000" y2="25875"/>
                        <a14:foregroundMark x1="70213" y1="38132" x2="76418" y2="41051"/>
                        <a14:foregroundMark x1="71809" y1="37743" x2="70567" y2="45720"/>
                        <a14:foregroundMark x1="14184" y1="57782" x2="14184" y2="57782"/>
                        <a14:foregroundMark x1="14539" y1="57004" x2="14539" y2="636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399" y="-48464"/>
            <a:ext cx="6933271" cy="52404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A06664-6019-4C9A-89D2-0BEFAE3B9ED4}"/>
              </a:ext>
            </a:extLst>
          </p:cNvPr>
          <p:cNvSpPr txBox="1"/>
          <p:nvPr/>
        </p:nvSpPr>
        <p:spPr>
          <a:xfrm>
            <a:off x="1591285" y="2799866"/>
            <a:ext cx="576749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CON ĐẾN VỚI</a:t>
            </a:r>
          </a:p>
          <a:p>
            <a:pPr algn="ctr" defTabSz="685800">
              <a:buClrTx/>
              <a:defRPr/>
            </a:pPr>
            <a:r>
              <a:rPr lang="en-US" sz="3300" b="1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2657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6460" y="68867"/>
            <a:ext cx="8897540" cy="5074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90FBFD4B-6208-44DD-AF29-E694242FF345}"/>
              </a:ext>
            </a:extLst>
          </p:cNvPr>
          <p:cNvSpPr txBox="1">
            <a:spLocks/>
          </p:cNvSpPr>
          <p:nvPr/>
        </p:nvSpPr>
        <p:spPr>
          <a:xfrm>
            <a:off x="2365155" y="4625511"/>
            <a:ext cx="6430506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16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600" i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1600" i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305" y="68867"/>
            <a:ext cx="7697391" cy="478631"/>
          </a:xfrm>
        </p:spPr>
        <p:txBody>
          <a:bodyPr/>
          <a:lstStyle/>
          <a:p>
            <a:pPr algn="ctr"/>
            <a:r>
              <a:rPr lang="en-US" sz="200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165FB-4EC4-41BA-8263-8B9FA286AB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46460" y="865886"/>
            <a:ext cx="8651081" cy="286940"/>
          </a:xfrm>
        </p:spPr>
        <p:txBody>
          <a:bodyPr/>
          <a:lstStyle/>
          <a:p>
            <a:pPr marL="104775" indent="0" algn="just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dirty="0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dirty="0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dirty="0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165895" y="0"/>
            <a:ext cx="1978105" cy="641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ea typeface="Arial-Rounded" panose="020B0500000000000000" pitchFamily="34" charset="0"/>
                <a:cs typeface="Arial-Rounded" panose="020B0500000000000000" pitchFamily="34" charset="0"/>
              </a:rPr>
              <a:t>TỪ KHÓ ĐỌC</a:t>
            </a:r>
            <a:endParaRPr lang="en-US" sz="1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22" y="926094"/>
            <a:ext cx="357522" cy="337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7" y="1333453"/>
            <a:ext cx="375987" cy="3181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4" y="2304589"/>
            <a:ext cx="375986" cy="3311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313979" y="3536830"/>
            <a:ext cx="375987" cy="38308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F5F8C0-D7A6-45B9-BBCC-E7E91B2D1DB8}"/>
              </a:ext>
            </a:extLst>
          </p:cNvPr>
          <p:cNvCxnSpPr>
            <a:cxnSpLocks/>
          </p:cNvCxnSpPr>
          <p:nvPr/>
        </p:nvCxnSpPr>
        <p:spPr>
          <a:xfrm>
            <a:off x="723305" y="1263943"/>
            <a:ext cx="13905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0DFA11-EFA4-4311-9351-84BD2954C265}"/>
              </a:ext>
            </a:extLst>
          </p:cNvPr>
          <p:cNvCxnSpPr>
            <a:cxnSpLocks/>
          </p:cNvCxnSpPr>
          <p:nvPr/>
        </p:nvCxnSpPr>
        <p:spPr>
          <a:xfrm>
            <a:off x="7812426" y="1628983"/>
            <a:ext cx="983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56C477-7B02-4B21-8B01-F63396AD176F}"/>
              </a:ext>
            </a:extLst>
          </p:cNvPr>
          <p:cNvCxnSpPr>
            <a:cxnSpLocks/>
          </p:cNvCxnSpPr>
          <p:nvPr/>
        </p:nvCxnSpPr>
        <p:spPr>
          <a:xfrm>
            <a:off x="6754775" y="2894437"/>
            <a:ext cx="8990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631EE3-7408-4B16-BEDE-7A5DA74BB95B}"/>
              </a:ext>
            </a:extLst>
          </p:cNvPr>
          <p:cNvCxnSpPr>
            <a:cxnSpLocks/>
          </p:cNvCxnSpPr>
          <p:nvPr/>
        </p:nvCxnSpPr>
        <p:spPr>
          <a:xfrm>
            <a:off x="1308924" y="3217691"/>
            <a:ext cx="1174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43EC85-ACF9-4211-A6B4-76381CD5F494}"/>
              </a:ext>
            </a:extLst>
          </p:cNvPr>
          <p:cNvCxnSpPr>
            <a:cxnSpLocks/>
          </p:cNvCxnSpPr>
          <p:nvPr/>
        </p:nvCxnSpPr>
        <p:spPr>
          <a:xfrm>
            <a:off x="5257861" y="3535396"/>
            <a:ext cx="10413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631EE3-7408-4B16-BEDE-7A5DA74BB95B}"/>
              </a:ext>
            </a:extLst>
          </p:cNvPr>
          <p:cNvCxnSpPr>
            <a:cxnSpLocks/>
          </p:cNvCxnSpPr>
          <p:nvPr/>
        </p:nvCxnSpPr>
        <p:spPr>
          <a:xfrm>
            <a:off x="6575961" y="3924647"/>
            <a:ext cx="13210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06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38534" y="361693"/>
            <a:ext cx="3125785" cy="2514718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3474207" y="652791"/>
            <a:ext cx="2672447" cy="218194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6499546" y="512406"/>
            <a:ext cx="2439795" cy="240147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236669" y="3754419"/>
            <a:ext cx="3066359" cy="78530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3248809" y="4077147"/>
            <a:ext cx="2911853" cy="77455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6099585" y="3603811"/>
            <a:ext cx="3042589" cy="7698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0" y="1459227"/>
            <a:ext cx="22654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  <a:defRPr/>
            </a:pPr>
            <a:r>
              <a:rPr lang="en-US" altLang="zh-CN" sz="2700" b="1" dirty="0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altLang="zh-CN" sz="2700" b="1" kern="1200" dirty="0" err="1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hủng</a:t>
            </a:r>
            <a:r>
              <a:rPr lang="en-US" altLang="zh-CN" sz="2700" b="1" kern="1200" dirty="0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84726" y="1603223"/>
            <a:ext cx="19853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  <a:defRPr/>
            </a:pPr>
            <a:r>
              <a:rPr lang="en-US" altLang="zh-CN" sz="2700" b="1" kern="1200" dirty="0" err="1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altLang="zh-CN" sz="2700" b="1" kern="1200" dirty="0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00" b="1" kern="1200" dirty="0" err="1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lang="en-US" altLang="zh-CN" sz="2700" b="1" kern="1200" dirty="0">
              <a:solidFill>
                <a:prstClr val="black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5968" y="1603223"/>
            <a:ext cx="15000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  <a:defRPr/>
            </a:pPr>
            <a:r>
              <a:rPr lang="en-US" altLang="zh-CN" sz="2700" b="1" dirty="0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altLang="zh-CN" sz="2700" b="1" kern="1200" dirty="0" err="1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2700" b="1" kern="1200" dirty="0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00" b="1" kern="1200" dirty="0" err="1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altLang="zh-CN" sz="2700" b="1" kern="1200" dirty="0">
              <a:solidFill>
                <a:prstClr val="black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3087445" y="99874"/>
            <a:ext cx="3125785" cy="60750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kern="1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700" kern="1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kern="1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700" kern="1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kern="1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700" kern="1200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kern="1200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2700" kern="1200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406846" y="2742028"/>
            <a:ext cx="2439795" cy="2401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731520" y="3754419"/>
            <a:ext cx="21556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  <a:defRPr/>
            </a:pPr>
            <a:r>
              <a:rPr lang="en-US" altLang="zh-CN" sz="2700" b="1" dirty="0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zh-CN" sz="2700" b="1" kern="1200" dirty="0" err="1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lang="en-US" altLang="zh-CN" sz="2700" b="1" kern="1200" dirty="0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00" b="1" kern="1200" dirty="0" err="1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endParaRPr lang="en-US" altLang="zh-CN" sz="2700" b="1" kern="1200" dirty="0">
              <a:solidFill>
                <a:prstClr val="black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3298041" y="2897760"/>
            <a:ext cx="2735162" cy="2181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3784054" y="3876583"/>
            <a:ext cx="25378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  <a:defRPr/>
            </a:pPr>
            <a:r>
              <a:rPr lang="en-US" altLang="zh-CN" sz="2700" b="1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quất đuôi</a:t>
            </a:r>
            <a:endParaRPr lang="en-US" altLang="zh-CN" sz="2700" b="1" kern="1200" dirty="0">
              <a:solidFill>
                <a:prstClr val="black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407001" y="2921947"/>
            <a:ext cx="2735162" cy="2181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6719793" y="3863136"/>
            <a:ext cx="25378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  <a:defRPr/>
            </a:pPr>
            <a:r>
              <a:rPr lang="en-US" altLang="zh-CN" sz="2700" b="1">
                <a:solidFill>
                  <a:prstClr val="black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endParaRPr lang="en-US" altLang="zh-CN" sz="2700" b="1" kern="1200" dirty="0">
              <a:solidFill>
                <a:prstClr val="black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3013" y="1778697"/>
            <a:ext cx="6427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algn="just"/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4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91" y="1778697"/>
            <a:ext cx="357522" cy="337849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304" y="1046233"/>
            <a:ext cx="7697391" cy="478631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</p:spTree>
    <p:extLst>
      <p:ext uri="{BB962C8B-B14F-4D97-AF65-F5344CB8AC3E}">
        <p14:creationId xmlns:p14="http://schemas.microsoft.com/office/powerpoint/2010/main" val="800690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6910" y="1543070"/>
            <a:ext cx="63773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algn="just"/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K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sz="24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35" y="1543070"/>
            <a:ext cx="481496" cy="4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0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1290624" y="1031246"/>
            <a:ext cx="685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algn="just"/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24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8" y="1031246"/>
            <a:ext cx="471319" cy="41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07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4438327" y="4749900"/>
            <a:ext cx="548700" cy="3936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+mn-lt"/>
              </a:rPr>
              <a:t>15</a:t>
            </a:fld>
            <a:endParaRPr lang="en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774343" y="106483"/>
            <a:ext cx="7648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E78FB9-CBBD-4265-A387-FEEFACBDA14E}"/>
              </a:ext>
            </a:extLst>
          </p:cNvPr>
          <p:cNvSpPr/>
          <p:nvPr/>
        </p:nvSpPr>
        <p:spPr>
          <a:xfrm>
            <a:off x="674003" y="1250471"/>
            <a:ext cx="7748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dirty="0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22A41D-7ABC-46AB-B2F1-6F5B42D48DD3}"/>
              </a:ext>
            </a:extLst>
          </p:cNvPr>
          <p:cNvSpPr/>
          <p:nvPr/>
        </p:nvSpPr>
        <p:spPr>
          <a:xfrm>
            <a:off x="674003" y="2763791"/>
            <a:ext cx="7580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84FD89-3BB5-4B24-9395-245338ACFF08}"/>
              </a:ext>
            </a:extLst>
          </p:cNvPr>
          <p:cNvCxnSpPr/>
          <p:nvPr/>
        </p:nvCxnSpPr>
        <p:spPr>
          <a:xfrm flipH="1">
            <a:off x="6091191" y="1335833"/>
            <a:ext cx="168675" cy="541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9D9BC5-CBC6-4314-823A-451AFB3E01FF}"/>
              </a:ext>
            </a:extLst>
          </p:cNvPr>
          <p:cNvCxnSpPr/>
          <p:nvPr/>
        </p:nvCxnSpPr>
        <p:spPr>
          <a:xfrm flipH="1">
            <a:off x="2139623" y="1877371"/>
            <a:ext cx="168675" cy="541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9E268E-272D-46B1-A97A-D643F871E6A1}"/>
              </a:ext>
            </a:extLst>
          </p:cNvPr>
          <p:cNvCxnSpPr/>
          <p:nvPr/>
        </p:nvCxnSpPr>
        <p:spPr>
          <a:xfrm flipH="1">
            <a:off x="6091191" y="1910995"/>
            <a:ext cx="168675" cy="541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04E4C9-BF46-4B21-9A6B-8085BF8DD9AC}"/>
              </a:ext>
            </a:extLst>
          </p:cNvPr>
          <p:cNvCxnSpPr/>
          <p:nvPr/>
        </p:nvCxnSpPr>
        <p:spPr>
          <a:xfrm flipH="1">
            <a:off x="6172774" y="1907040"/>
            <a:ext cx="168675" cy="541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DFEAC3-08A8-4461-8A41-FBFC411B2BA9}"/>
              </a:ext>
            </a:extLst>
          </p:cNvPr>
          <p:cNvCxnSpPr/>
          <p:nvPr/>
        </p:nvCxnSpPr>
        <p:spPr>
          <a:xfrm flipH="1">
            <a:off x="6393052" y="2822417"/>
            <a:ext cx="168675" cy="541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946B83-8774-4299-8750-F4086D245592}"/>
              </a:ext>
            </a:extLst>
          </p:cNvPr>
          <p:cNvCxnSpPr/>
          <p:nvPr/>
        </p:nvCxnSpPr>
        <p:spPr>
          <a:xfrm flipH="1">
            <a:off x="2033016" y="3346984"/>
            <a:ext cx="168675" cy="541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93F560-CAD9-4E7A-B0AF-4BFFEA91BFEE}"/>
              </a:ext>
            </a:extLst>
          </p:cNvPr>
          <p:cNvCxnSpPr/>
          <p:nvPr/>
        </p:nvCxnSpPr>
        <p:spPr>
          <a:xfrm flipH="1">
            <a:off x="6027013" y="3363955"/>
            <a:ext cx="168675" cy="541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ED8DD2-42C2-483D-BF70-D47C8EE51A20}"/>
              </a:ext>
            </a:extLst>
          </p:cNvPr>
          <p:cNvCxnSpPr/>
          <p:nvPr/>
        </p:nvCxnSpPr>
        <p:spPr>
          <a:xfrm flipH="1">
            <a:off x="6111351" y="3363955"/>
            <a:ext cx="168675" cy="541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87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639066" y="118409"/>
            <a:ext cx="7648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D72D94-21FC-4B3F-ACE0-747D843CE5D8}"/>
              </a:ext>
            </a:extLst>
          </p:cNvPr>
          <p:cNvSpPr/>
          <p:nvPr/>
        </p:nvSpPr>
        <p:spPr>
          <a:xfrm>
            <a:off x="412209" y="1441468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lang="vi-VN" sz="2800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F9BBB2-ABFC-4648-94AD-8004E6C42F30}"/>
              </a:ext>
            </a:extLst>
          </p:cNvPr>
          <p:cNvSpPr/>
          <p:nvPr/>
        </p:nvSpPr>
        <p:spPr>
          <a:xfrm>
            <a:off x="245654" y="2702030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lang="vi-VN" sz="2800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1EBCA1-A845-4E33-B08B-9473AFFBEADD}"/>
              </a:ext>
            </a:extLst>
          </p:cNvPr>
          <p:cNvSpPr txBox="1"/>
          <p:nvPr/>
        </p:nvSpPr>
        <p:spPr>
          <a:xfrm>
            <a:off x="2621953" y="1495847"/>
            <a:ext cx="7011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AACA1-73AA-4A6B-A74B-8090213721CC}"/>
              </a:ext>
            </a:extLst>
          </p:cNvPr>
          <p:cNvSpPr txBox="1"/>
          <p:nvPr/>
        </p:nvSpPr>
        <p:spPr>
          <a:xfrm>
            <a:off x="2621953" y="2702030"/>
            <a:ext cx="6100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191B7C-7AEA-4514-91C4-811727EF4DFA}"/>
              </a:ext>
            </a:extLst>
          </p:cNvPr>
          <p:cNvSpPr/>
          <p:nvPr/>
        </p:nvSpPr>
        <p:spPr>
          <a:xfrm>
            <a:off x="245654" y="2101211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800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0A452B-F417-4AA7-A07F-2891247EBA2F}"/>
              </a:ext>
            </a:extLst>
          </p:cNvPr>
          <p:cNvSpPr txBox="1"/>
          <p:nvPr/>
        </p:nvSpPr>
        <p:spPr>
          <a:xfrm>
            <a:off x="2633242" y="2111210"/>
            <a:ext cx="7076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0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6431" y="1947943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algn="just"/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4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vi-VN" sz="2400" dirty="0"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24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 txBox="1">
            <a:spLocks/>
          </p:cNvSpPr>
          <p:nvPr/>
        </p:nvSpPr>
        <p:spPr>
          <a:xfrm>
            <a:off x="735027" y="903066"/>
            <a:ext cx="7697391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/>
            <a:r>
              <a:rPr lang="en-US" sz="200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1058550" y="1381697"/>
            <a:ext cx="477173" cy="48617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36431" y="2331230"/>
            <a:ext cx="1899138" cy="43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479EC8-639F-45B2-ABAB-DD22BB830A34}"/>
              </a:ext>
            </a:extLst>
          </p:cNvPr>
          <p:cNvSpPr/>
          <p:nvPr/>
        </p:nvSpPr>
        <p:spPr>
          <a:xfrm>
            <a:off x="1218048" y="3332386"/>
            <a:ext cx="5996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endParaRPr lang="vi-VN" sz="2800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A49D7-B000-4D04-9A5B-6D5F232446CC}"/>
              </a:ext>
            </a:extLst>
          </p:cNvPr>
          <p:cNvSpPr txBox="1"/>
          <p:nvPr/>
        </p:nvSpPr>
        <p:spPr>
          <a:xfrm>
            <a:off x="3641861" y="3345186"/>
            <a:ext cx="7076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nòi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71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292" y="-179894"/>
            <a:ext cx="5708710" cy="2269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35643" y="626558"/>
            <a:ext cx="8402262" cy="835098"/>
          </a:xfrm>
          <a:prstGeom prst="rect">
            <a:avLst/>
          </a:prstGeom>
          <a:noFill/>
          <a:ln>
            <a:noFill/>
          </a:ln>
        </p:spPr>
        <p:txBody>
          <a:bodyPr wrap="square" lIns="68577" tIns="34289" rIns="68577" bIns="34289">
            <a:spAutoFit/>
          </a:bodyPr>
          <a:lstStyle/>
          <a:p>
            <a:pPr algn="ctr" defTabSz="914309">
              <a:lnSpc>
                <a:spcPct val="150000"/>
              </a:lnSpc>
              <a:defRPr/>
            </a:pPr>
            <a:r>
              <a:rPr lang="en-US" altLang="zh-CN" sz="3769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3769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69" b="1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769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nhóm 2</a:t>
            </a:r>
            <a:endParaRPr lang="zh-CN" altLang="en-US" sz="3769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977897" y="29587"/>
            <a:ext cx="964260" cy="1432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65" y="1671137"/>
            <a:ext cx="4502938" cy="341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5" y="1321704"/>
            <a:ext cx="3891266" cy="30838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522142" y="2089936"/>
            <a:ext cx="3494964" cy="197335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405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zh-CN" altLang="en-US" sz="405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5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zh-CN" altLang="en-US" sz="405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08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zh-CN" altLang="en-US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zh-CN" altLang="en-US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zh-CN" altLang="en-US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zh-CN" altLang="en-US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zh-CN" altLang="en-US" sz="2081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zh-CN" altLang="en-US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zh-CN" altLang="en-US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zh-CN" altLang="en-US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zh-CN" altLang="en-US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zh-CN" altLang="en-US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zh-CN" altLang="en-US" sz="2081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altLang="zh-CN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altLang="zh-CN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zh-CN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zh-CN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zh-CN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8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zh-CN" sz="208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081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03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6460" y="68867"/>
            <a:ext cx="8897540" cy="5074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90FBFD4B-6208-44DD-AF29-E694242FF345}"/>
              </a:ext>
            </a:extLst>
          </p:cNvPr>
          <p:cNvSpPr txBox="1">
            <a:spLocks/>
          </p:cNvSpPr>
          <p:nvPr/>
        </p:nvSpPr>
        <p:spPr>
          <a:xfrm>
            <a:off x="2671497" y="4460634"/>
            <a:ext cx="598624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18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i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1800" i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305" y="68867"/>
            <a:ext cx="7697391" cy="478631"/>
          </a:xfrm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165FB-4EC4-41BA-8263-8B9FA286AB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9780" y="822585"/>
            <a:ext cx="8651081" cy="286940"/>
          </a:xfrm>
        </p:spPr>
        <p:txBody>
          <a:bodyPr/>
          <a:lstStyle/>
          <a:p>
            <a:pPr marL="104775" indent="0" algn="just">
              <a:lnSpc>
                <a:spcPct val="100000"/>
              </a:lnSpc>
              <a:buNone/>
            </a:pP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 thẳng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6400801" y="0"/>
            <a:ext cx="2743200" cy="641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endParaRPr lang="en-US" sz="24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1" y="893819"/>
            <a:ext cx="301144" cy="2845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6" y="1338970"/>
            <a:ext cx="331959" cy="307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4" y="2207723"/>
            <a:ext cx="301720" cy="3031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389780" y="3530158"/>
            <a:ext cx="332189" cy="33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D52F136-3E86-4161-A152-9015BEFA758D}"/>
              </a:ext>
            </a:extLst>
          </p:cNvPr>
          <p:cNvGrpSpPr/>
          <p:nvPr/>
        </p:nvGrpSpPr>
        <p:grpSpPr>
          <a:xfrm>
            <a:off x="886364" y="1063096"/>
            <a:ext cx="7371272" cy="2808056"/>
            <a:chOff x="631064" y="1"/>
            <a:chExt cx="9828363" cy="3744074"/>
          </a:xfrm>
          <a:solidFill>
            <a:schemeClr val="bg1"/>
          </a:solidFill>
        </p:grpSpPr>
        <p:pic>
          <p:nvPicPr>
            <p:cNvPr id="12" name="Picture 11" descr="E:\DT\Phần mềm\LuyenChuTieuHoc-2.8 (1)\LuyenChuTieuHoc-2.8\LuyenChuTieuHoc\Ảnh dòng kẻ sẵn cho môn toán\Dòng kẻ đen - 11 dòng - 15 ô.png">
              <a:extLst>
                <a:ext uri="{FF2B5EF4-FFF2-40B4-BE49-F238E27FC236}">
                  <a16:creationId xmlns:a16="http://schemas.microsoft.com/office/drawing/2014/main" id="{96150A03-E2B3-44F8-AF71-C982E23DEE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06" b="53336"/>
            <a:stretch/>
          </p:blipFill>
          <p:spPr bwMode="auto">
            <a:xfrm>
              <a:off x="631065" y="1"/>
              <a:ext cx="9828362" cy="374407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F6337A-9324-4C97-A44B-977D55D90073}"/>
                </a:ext>
              </a:extLst>
            </p:cNvPr>
            <p:cNvCxnSpPr>
              <a:cxnSpLocks/>
            </p:cNvCxnSpPr>
            <p:nvPr/>
          </p:nvCxnSpPr>
          <p:spPr>
            <a:xfrm>
              <a:off x="631064" y="1"/>
              <a:ext cx="0" cy="3744073"/>
            </a:xfrm>
            <a:prstGeom prst="lin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72DF4FE-82E8-4AE5-B011-3761F686D143}"/>
              </a:ext>
            </a:extLst>
          </p:cNvPr>
          <p:cNvSpPr txBox="1"/>
          <p:nvPr/>
        </p:nvSpPr>
        <p:spPr>
          <a:xfrm>
            <a:off x="3543857" y="1844918"/>
            <a:ext cx="116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BAF448-CD42-48B1-96C2-E22A2B5D80FB}"/>
              </a:ext>
            </a:extLst>
          </p:cNvPr>
          <p:cNvSpPr txBox="1"/>
          <p:nvPr/>
        </p:nvSpPr>
        <p:spPr>
          <a:xfrm>
            <a:off x="2990614" y="2395804"/>
            <a:ext cx="284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Khủng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long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86430-9CCD-4EE3-8689-64F48BB68274}"/>
              </a:ext>
            </a:extLst>
          </p:cNvPr>
          <p:cNvSpPr txBox="1"/>
          <p:nvPr/>
        </p:nvSpPr>
        <p:spPr>
          <a:xfrm>
            <a:off x="6505820" y="3399710"/>
            <a:ext cx="173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00"/>
                </a:solidFill>
              </a:rPr>
              <a:t>Trang 42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C7438-11B7-490B-984D-E9BD02BBA3DC}"/>
              </a:ext>
            </a:extLst>
          </p:cNvPr>
          <p:cNvSpPr txBox="1"/>
          <p:nvPr/>
        </p:nvSpPr>
        <p:spPr>
          <a:xfrm>
            <a:off x="1371869" y="1309272"/>
            <a:ext cx="6526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2C15AE-F477-44F5-9407-1CD0F1E89659}"/>
              </a:ext>
            </a:extLst>
          </p:cNvPr>
          <p:cNvCxnSpPr/>
          <p:nvPr/>
        </p:nvCxnSpPr>
        <p:spPr>
          <a:xfrm>
            <a:off x="902644" y="1057275"/>
            <a:ext cx="0" cy="27622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231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906846" y="1806971"/>
            <a:ext cx="73303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sz="6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9544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64720" y="260062"/>
            <a:ext cx="8814559" cy="548640"/>
            <a:chOff x="25947" y="1015173"/>
            <a:chExt cx="11752744" cy="731520"/>
          </a:xfrm>
          <a:solidFill>
            <a:srgbClr val="FFFF00"/>
          </a:solidFill>
        </p:grpSpPr>
        <p:grpSp>
          <p:nvGrpSpPr>
            <p:cNvPr id="22" name="Group 21"/>
            <p:cNvGrpSpPr/>
            <p:nvPr/>
          </p:nvGrpSpPr>
          <p:grpSpPr>
            <a:xfrm>
              <a:off x="25947" y="1015173"/>
              <a:ext cx="731520" cy="731520"/>
              <a:chOff x="2625706" y="1889173"/>
              <a:chExt cx="1196999" cy="1188720"/>
            </a:xfrm>
            <a:grpFill/>
          </p:grpSpPr>
          <p:sp>
            <p:nvSpPr>
              <p:cNvPr id="24" name="Google Shape;418;p36"/>
              <p:cNvSpPr/>
              <p:nvPr/>
            </p:nvSpPr>
            <p:spPr>
              <a:xfrm>
                <a:off x="2625710" y="1889173"/>
                <a:ext cx="1188720" cy="118872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3000">
                  <a:solidFill>
                    <a:srgbClr val="002060"/>
                  </a:solidFill>
                  <a:latin typeface="+mn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2625706" y="2098332"/>
                <a:ext cx="1196999" cy="77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4050" dirty="0">
                    <a:solidFill>
                      <a:srgbClr val="002060"/>
                    </a:solidFill>
                    <a:latin typeface="+mn-lt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46" y="1044513"/>
              <a:ext cx="10800645" cy="615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dirty="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dirty="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dirty="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400" dirty="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400" dirty="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2400" dirty="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tin </a:t>
              </a:r>
              <a:r>
                <a:rPr lang="en-US" sz="2400" dirty="0" err="1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dirty="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dirty="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khủng</a:t>
              </a:r>
              <a:r>
                <a:rPr lang="en-US" sz="2400" dirty="0"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long?</a:t>
              </a:r>
              <a:endParaRPr lang="en-US" sz="24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A47CC790-B2DF-4C13-B437-48295DCCEB6F}"/>
              </a:ext>
            </a:extLst>
          </p:cNvPr>
          <p:cNvSpPr/>
          <p:nvPr/>
        </p:nvSpPr>
        <p:spPr>
          <a:xfrm>
            <a:off x="2067518" y="1298640"/>
            <a:ext cx="5877529" cy="642938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6E9C61FD-03BD-456C-A78A-693819E2E3B5}"/>
              </a:ext>
            </a:extLst>
          </p:cNvPr>
          <p:cNvSpPr/>
          <p:nvPr/>
        </p:nvSpPr>
        <p:spPr>
          <a:xfrm>
            <a:off x="2067518" y="2119798"/>
            <a:ext cx="5877529" cy="642938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lang="en-US" sz="240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D2C9F1BB-31D0-4CAF-8BF2-7F66785DA5C2}"/>
              </a:ext>
            </a:extLst>
          </p:cNvPr>
          <p:cNvSpPr/>
          <p:nvPr/>
        </p:nvSpPr>
        <p:spPr>
          <a:xfrm>
            <a:off x="2078897" y="2997464"/>
            <a:ext cx="5877529" cy="642938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240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C8FAB25B-C1C4-4E02-8F3D-DE8032274619}"/>
              </a:ext>
            </a:extLst>
          </p:cNvPr>
          <p:cNvSpPr/>
          <p:nvPr/>
        </p:nvSpPr>
        <p:spPr>
          <a:xfrm>
            <a:off x="2036432" y="3844736"/>
            <a:ext cx="5877529" cy="642938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d. hung </a:t>
            </a:r>
            <a:r>
              <a:rPr lang="en-US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240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C59236-5DC7-444D-93CB-05397AED9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30" y="1132629"/>
            <a:ext cx="432172" cy="449428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017982B-A401-441C-BE8F-95F7E3AA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14" y="4043152"/>
            <a:ext cx="385833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19AD48-A417-4131-BBC3-07F9EB2CE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0" y="2065046"/>
            <a:ext cx="432172" cy="4494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2ADDE5-62B2-4E1E-87F4-1ADFC8A00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29" y="2997464"/>
            <a:ext cx="432172" cy="44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5975" y="999520"/>
            <a:ext cx="8685587" cy="23083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55976" y="95683"/>
            <a:ext cx="8432050" cy="639169"/>
            <a:chOff x="294784" y="915918"/>
            <a:chExt cx="10736959" cy="1170661"/>
          </a:xfrm>
          <a:solidFill>
            <a:srgbClr val="FFFF00"/>
          </a:solidFill>
        </p:grpSpPr>
        <p:grpSp>
          <p:nvGrpSpPr>
            <p:cNvPr id="22" name="Group 21"/>
            <p:cNvGrpSpPr/>
            <p:nvPr/>
          </p:nvGrpSpPr>
          <p:grpSpPr>
            <a:xfrm>
              <a:off x="294784" y="915918"/>
              <a:ext cx="868265" cy="1170661"/>
              <a:chOff x="3065608" y="1727884"/>
              <a:chExt cx="1420756" cy="1902325"/>
            </a:xfrm>
            <a:grpFill/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374194" cy="19023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3000">
                  <a:solidFill>
                    <a:srgbClr val="002060"/>
                  </a:solidFill>
                  <a:latin typeface="+mn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289366" y="2228763"/>
                <a:ext cx="1196998" cy="770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 dirty="0">
                    <a:solidFill>
                      <a:srgbClr val="002060"/>
                    </a:solidFill>
                    <a:latin typeface="+mn-lt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199409" y="946878"/>
              <a:ext cx="9832334" cy="93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 dirty="0" err="1">
                  <a:latin typeface="+mn-lt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2700" dirty="0">
                  <a:latin typeface="+mn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700" dirty="0" err="1">
                  <a:latin typeface="+mn-lt"/>
                  <a:ea typeface="Arial-Rounded" pitchFamily="34" charset="0"/>
                  <a:cs typeface="Arial-Rounded" pitchFamily="34" charset="0"/>
                </a:rPr>
                <a:t>bộ</a:t>
              </a:r>
              <a:r>
                <a:rPr lang="en-US" sz="2700" dirty="0">
                  <a:latin typeface="+mn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700" dirty="0" err="1">
                  <a:latin typeface="+mn-lt"/>
                  <a:ea typeface="Arial-Rounded" pitchFamily="34" charset="0"/>
                  <a:cs typeface="Arial-Rounded" pitchFamily="34" charset="0"/>
                </a:rPr>
                <a:t>phần</a:t>
              </a:r>
              <a:r>
                <a:rPr lang="en-US" sz="2700" dirty="0">
                  <a:latin typeface="+mn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700" dirty="0" err="1">
                  <a:latin typeface="+mn-lt"/>
                  <a:ea typeface="Arial-Rounded" pitchFamily="34" charset="0"/>
                  <a:cs typeface="Arial-Rounded" pitchFamily="34" charset="0"/>
                </a:rPr>
                <a:t>nào</a:t>
              </a:r>
              <a:r>
                <a:rPr lang="en-US" sz="2700" dirty="0">
                  <a:latin typeface="+mn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700" dirty="0" err="1">
                  <a:latin typeface="+mn-lt"/>
                  <a:ea typeface="Arial-Rounded" pitchFamily="34" charset="0"/>
                  <a:cs typeface="Arial-Rounded" pitchFamily="34" charset="0"/>
                </a:rPr>
                <a:t>giúp</a:t>
              </a:r>
              <a:r>
                <a:rPr lang="en-US" sz="2700" dirty="0">
                  <a:latin typeface="+mn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700" dirty="0" err="1">
                  <a:latin typeface="+mn-lt"/>
                  <a:ea typeface="Arial-Rounded" pitchFamily="34" charset="0"/>
                  <a:cs typeface="Arial-Rounded" pitchFamily="34" charset="0"/>
                </a:rPr>
                <a:t>khủng</a:t>
              </a:r>
              <a:r>
                <a:rPr lang="en-US" sz="2700" dirty="0">
                  <a:latin typeface="+mn-lt"/>
                  <a:ea typeface="Arial-Rounded" pitchFamily="34" charset="0"/>
                  <a:cs typeface="Arial-Rounded" pitchFamily="34" charset="0"/>
                </a:rPr>
                <a:t> long </a:t>
              </a:r>
              <a:r>
                <a:rPr lang="en-US" sz="2700" dirty="0" err="1">
                  <a:latin typeface="+mn-lt"/>
                  <a:ea typeface="Arial-Rounded" pitchFamily="34" charset="0"/>
                  <a:cs typeface="Arial-Rounded" pitchFamily="34" charset="0"/>
                </a:rPr>
                <a:t>săn</a:t>
              </a:r>
              <a:r>
                <a:rPr lang="en-US" sz="2700" dirty="0">
                  <a:latin typeface="+mn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700" dirty="0" err="1">
                  <a:latin typeface="+mn-lt"/>
                  <a:ea typeface="Arial-Rounded" pitchFamily="34" charset="0"/>
                  <a:cs typeface="Arial-Rounded" pitchFamily="34" charset="0"/>
                </a:rPr>
                <a:t>mồi</a:t>
              </a:r>
              <a:r>
                <a:rPr lang="en-US" sz="2700" dirty="0">
                  <a:latin typeface="+mn-lt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700" dirty="0" err="1">
                  <a:latin typeface="+mn-lt"/>
                  <a:ea typeface="Arial-Rounded" pitchFamily="34" charset="0"/>
                  <a:cs typeface="Arial-Rounded" pitchFamily="34" charset="0"/>
                </a:rPr>
                <a:t>tốt</a:t>
              </a:r>
              <a:r>
                <a:rPr lang="en-US" sz="2700" dirty="0">
                  <a:latin typeface="+mn-lt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73976" y="1069797"/>
            <a:ext cx="82128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24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759114" y="1449961"/>
            <a:ext cx="46981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673976" y="3485317"/>
            <a:ext cx="8049587" cy="923330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khủng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 long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săn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mồi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Arial-Rounded" pitchFamily="34" charset="0"/>
                <a:cs typeface="Arial-Rounded" pitchFamily="34" charset="0"/>
              </a:rPr>
              <a:t>mũi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chemeClr val="accent6">
                    <a:lumMod val="50000"/>
                  </a:schemeClr>
                </a:solidFill>
                <a:latin typeface="+mn-lt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Arial-Rounded" pitchFamily="34" charset="0"/>
                <a:cs typeface="Arial-Rounded" pitchFamily="34" charset="0"/>
              </a:rPr>
              <a:t> tai.</a:t>
            </a: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1877005" y="2198093"/>
            <a:ext cx="30502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C4586E-1216-45CE-A4CD-4A1A6CB06A95}"/>
              </a:ext>
            </a:extLst>
          </p:cNvPr>
          <p:cNvCxnSpPr>
            <a:cxnSpLocks/>
          </p:cNvCxnSpPr>
          <p:nvPr/>
        </p:nvCxnSpPr>
        <p:spPr>
          <a:xfrm>
            <a:off x="6200667" y="2179540"/>
            <a:ext cx="25228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20AECA-4C9B-428E-A950-FB7FA8AC7517}"/>
              </a:ext>
            </a:extLst>
          </p:cNvPr>
          <p:cNvCxnSpPr>
            <a:cxnSpLocks/>
          </p:cNvCxnSpPr>
          <p:nvPr/>
        </p:nvCxnSpPr>
        <p:spPr>
          <a:xfrm flipV="1">
            <a:off x="750608" y="2543908"/>
            <a:ext cx="3845374" cy="161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38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28650" y="793734"/>
            <a:ext cx="8373460" cy="26556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18922" y="226027"/>
            <a:ext cx="568514" cy="548640"/>
            <a:chOff x="3065608" y="1727884"/>
            <a:chExt cx="1240358" cy="1188720"/>
          </a:xfrm>
          <a:solidFill>
            <a:srgbClr val="FFFF00"/>
          </a:solidFill>
        </p:grpSpPr>
        <p:sp>
          <p:nvSpPr>
            <p:cNvPr id="24" name="Google Shape;418;p36"/>
            <p:cNvSpPr/>
            <p:nvPr/>
          </p:nvSpPr>
          <p:spPr>
            <a:xfrm>
              <a:off x="3065608" y="1727884"/>
              <a:ext cx="1188720" cy="118872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279" tIns="91279" rIns="91279" bIns="91279" anchor="ctr" anchorCtr="0">
              <a:noAutofit/>
            </a:bodyPr>
            <a:lstStyle/>
            <a:p>
              <a:pPr algn="just"/>
              <a:endParaRPr sz="3000">
                <a:solidFill>
                  <a:srgbClr val="002060"/>
                </a:solidFill>
                <a:latin typeface="+mn-lt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5" name="Google Shape;423;p36"/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279" tIns="91279" rIns="91279" bIns="9127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4050" dirty="0">
                  <a:solidFill>
                    <a:srgbClr val="002060"/>
                  </a:solidFill>
                  <a:latin typeface="+mn-lt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28255" y="228669"/>
            <a:ext cx="7374249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latin typeface="+mn-lt"/>
                <a:ea typeface="Arial-Rounded" pitchFamily="34" charset="0"/>
                <a:cs typeface="Arial-Rounded" pitchFamily="34" charset="0"/>
              </a:rPr>
              <a:t>Nhờ</a:t>
            </a:r>
            <a:r>
              <a:rPr lang="en-US" sz="2700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latin typeface="+mn-lt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700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latin typeface="+mn-lt"/>
                <a:ea typeface="Arial-Rounded" pitchFamily="34" charset="0"/>
                <a:cs typeface="Arial-Rounded" pitchFamily="34" charset="0"/>
              </a:rPr>
              <a:t>khủng</a:t>
            </a:r>
            <a:r>
              <a:rPr lang="en-US" sz="2700" dirty="0">
                <a:latin typeface="+mn-lt"/>
                <a:ea typeface="Arial-Rounded" pitchFamily="34" charset="0"/>
                <a:cs typeface="Arial-Rounded" pitchFamily="34" charset="0"/>
              </a:rPr>
              <a:t> long </a:t>
            </a:r>
            <a:r>
              <a:rPr lang="en-US" sz="2700" dirty="0" err="1">
                <a:latin typeface="+mn-lt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700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latin typeface="+mn-lt"/>
                <a:ea typeface="Arial-Rounded" pitchFamily="34" charset="0"/>
                <a:cs typeface="Arial-Rounded" pitchFamily="34" charset="0"/>
              </a:rPr>
              <a:t>khả</a:t>
            </a:r>
            <a:r>
              <a:rPr lang="en-US" sz="2700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latin typeface="+mn-lt"/>
                <a:ea typeface="Arial-Rounded" pitchFamily="34" charset="0"/>
                <a:cs typeface="Arial-Rounded" pitchFamily="34" charset="0"/>
              </a:rPr>
              <a:t>năng</a:t>
            </a:r>
            <a:r>
              <a:rPr lang="en-US" sz="2700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latin typeface="+mn-lt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2700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latin typeface="+mn-lt"/>
                <a:ea typeface="Arial-Rounded" pitchFamily="34" charset="0"/>
                <a:cs typeface="Arial-Rounded" pitchFamily="34" charset="0"/>
              </a:rPr>
              <a:t>vệ</a:t>
            </a:r>
            <a:r>
              <a:rPr lang="en-US" sz="2700" dirty="0">
                <a:latin typeface="+mn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latin typeface="+mn-lt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2700" dirty="0">
                <a:latin typeface="+mn-lt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76" y="763822"/>
            <a:ext cx="82128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khủng long</a:t>
            </a:r>
            <a:r>
              <a:rPr lang="vi-VN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thẳng </a:t>
            </a:r>
            <a:r>
              <a:rPr lang="vi-VN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 sz="27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70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755624" y="3534268"/>
            <a:ext cx="8049587" cy="923330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Khủng long có khả năng tự vệ tốt nhờ: </a:t>
            </a:r>
            <a:r>
              <a:rPr lang="en-US" sz="2700" b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cái đầu cứng và cái quất đuôi dũng mãnh.</a:t>
            </a:r>
            <a:endParaRPr lang="en-US" sz="2700">
              <a:solidFill>
                <a:schemeClr val="tx1"/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755624" y="3292196"/>
            <a:ext cx="5746776" cy="22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20AECA-4C9B-428E-A950-FB7FA8AC7517}"/>
              </a:ext>
            </a:extLst>
          </p:cNvPr>
          <p:cNvCxnSpPr>
            <a:cxnSpLocks/>
          </p:cNvCxnSpPr>
          <p:nvPr/>
        </p:nvCxnSpPr>
        <p:spPr>
          <a:xfrm>
            <a:off x="3509664" y="2862852"/>
            <a:ext cx="53771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16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28650" y="1069797"/>
            <a:ext cx="8373460" cy="19389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28650" y="350927"/>
            <a:ext cx="612667" cy="548640"/>
            <a:chOff x="3065608" y="1727884"/>
            <a:chExt cx="1240358" cy="1188720"/>
          </a:xfrm>
          <a:solidFill>
            <a:srgbClr val="FFFF00"/>
          </a:solidFill>
        </p:grpSpPr>
        <p:sp>
          <p:nvSpPr>
            <p:cNvPr id="24" name="Google Shape;418;p36"/>
            <p:cNvSpPr/>
            <p:nvPr/>
          </p:nvSpPr>
          <p:spPr>
            <a:xfrm>
              <a:off x="3065608" y="1727884"/>
              <a:ext cx="1188720" cy="118872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279" tIns="91279" rIns="91279" bIns="91279" anchor="ctr" anchorCtr="0">
              <a:noAutofit/>
            </a:bodyPr>
            <a:lstStyle/>
            <a:p>
              <a:pPr algn="just"/>
              <a:endParaRPr sz="3000">
                <a:solidFill>
                  <a:srgbClr val="002060"/>
                </a:solidFill>
                <a:latin typeface="+mn-lt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5" name="Google Shape;423;p36"/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279" tIns="91279" rIns="91279" bIns="9127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4050">
                  <a:solidFill>
                    <a:srgbClr val="002060"/>
                  </a:solidFill>
                  <a:latin typeface="+mn-lt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360270" y="406970"/>
            <a:ext cx="7981314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7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7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7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7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7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7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7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7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7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7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7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700" dirty="0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B6F9D-7EEC-460C-9CD9-6FD22F3FED8B}"/>
              </a:ext>
            </a:extLst>
          </p:cNvPr>
          <p:cNvSpPr txBox="1"/>
          <p:nvPr/>
        </p:nvSpPr>
        <p:spPr>
          <a:xfrm>
            <a:off x="892379" y="1167085"/>
            <a:ext cx="76528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28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sz="28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 sz="28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8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sz="28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 sz="28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AE0A3D-0056-46DE-8C55-3C267713EBFD}"/>
              </a:ext>
            </a:extLst>
          </p:cNvPr>
          <p:cNvCxnSpPr>
            <a:cxnSpLocks/>
          </p:cNvCxnSpPr>
          <p:nvPr/>
        </p:nvCxnSpPr>
        <p:spPr>
          <a:xfrm>
            <a:off x="1021157" y="1651276"/>
            <a:ext cx="74229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1FCF74-6CD4-4792-8B52-BE064EB0E959}"/>
              </a:ext>
            </a:extLst>
          </p:cNvPr>
          <p:cNvCxnSpPr>
            <a:cxnSpLocks/>
          </p:cNvCxnSpPr>
          <p:nvPr/>
        </p:nvCxnSpPr>
        <p:spPr>
          <a:xfrm>
            <a:off x="1021157" y="2063696"/>
            <a:ext cx="1815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B1C6A8B-94FA-4DE5-93E0-649B394C9A60}"/>
              </a:ext>
            </a:extLst>
          </p:cNvPr>
          <p:cNvSpPr txBox="1"/>
          <p:nvPr/>
        </p:nvSpPr>
        <p:spPr>
          <a:xfrm>
            <a:off x="726186" y="3302049"/>
            <a:ext cx="8049587" cy="1384995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Chúng ta không thể gặp khủng long thật </a:t>
            </a:r>
            <a:r>
              <a:rPr lang="en-US" sz="28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vì </a:t>
            </a:r>
            <a:r>
              <a:rPr lang="en-US" sz="2800" b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2800" b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rước khi con người xuất hiện, khủng long đã </a:t>
            </a:r>
            <a:r>
              <a:rPr lang="en-US" sz="2800" b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tuyệt chủng.</a:t>
            </a:r>
          </a:p>
        </p:txBody>
      </p:sp>
    </p:spTree>
    <p:extLst>
      <p:ext uri="{BB962C8B-B14F-4D97-AF65-F5344CB8AC3E}">
        <p14:creationId xmlns:p14="http://schemas.microsoft.com/office/powerpoint/2010/main" val="138340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1091622" y="1018452"/>
            <a:ext cx="69607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br>
              <a:rPr lang="en-US" sz="66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LUYỆN ĐỌC LẠI</a:t>
            </a:r>
            <a:endParaRPr lang="en-US" sz="66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3954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6460" y="68867"/>
            <a:ext cx="8897540" cy="5074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90FBFD4B-6208-44DD-AF29-E694242FF345}"/>
              </a:ext>
            </a:extLst>
          </p:cNvPr>
          <p:cNvSpPr txBox="1">
            <a:spLocks/>
          </p:cNvSpPr>
          <p:nvPr/>
        </p:nvSpPr>
        <p:spPr>
          <a:xfrm>
            <a:off x="2753904" y="4541534"/>
            <a:ext cx="598624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20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000" i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2000" i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305" y="68867"/>
            <a:ext cx="7697391" cy="478631"/>
          </a:xfrm>
        </p:spPr>
        <p:txBody>
          <a:bodyPr/>
          <a:lstStyle/>
          <a:p>
            <a:pPr algn="ctr"/>
            <a:r>
              <a:rPr lang="en-US" sz="200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165FB-4EC4-41BA-8263-8B9FA286AB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46459" y="746790"/>
            <a:ext cx="8651081" cy="286940"/>
          </a:xfrm>
        </p:spPr>
        <p:txBody>
          <a:bodyPr/>
          <a:lstStyle/>
          <a:p>
            <a:pPr marL="104775" indent="0" algn="just">
              <a:lnSpc>
                <a:spcPct val="100000"/>
              </a:lnSpc>
              <a:buNone/>
            </a:pP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 thẳng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8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1091622" y="619507"/>
            <a:ext cx="69607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br>
              <a:rPr lang="en-US" sz="60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0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LUYỆN TẬP THEO VĂN BẢN ĐỌC</a:t>
            </a:r>
            <a:endParaRPr lang="en-US" sz="6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3231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385" y="258691"/>
            <a:ext cx="8732080" cy="5778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en-US" sz="24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endParaRPr lang="vi-VN" sz="24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3" b="52854"/>
          <a:stretch/>
        </p:blipFill>
        <p:spPr>
          <a:xfrm>
            <a:off x="5469920" y="1291901"/>
            <a:ext cx="2123040" cy="168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4" r="50098" b="-390"/>
          <a:stretch/>
        </p:blipFill>
        <p:spPr>
          <a:xfrm>
            <a:off x="1526169" y="3035700"/>
            <a:ext cx="2124496" cy="1680289"/>
          </a:xfrm>
          <a:prstGeom prst="roundRect">
            <a:avLst>
              <a:gd name="adj" fmla="val 23104"/>
            </a:avLst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68" b="52854"/>
          <a:stretch/>
        </p:blipFill>
        <p:spPr>
          <a:xfrm>
            <a:off x="1516338" y="1268804"/>
            <a:ext cx="2134328" cy="168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53244" r="444" b="-390"/>
          <a:stretch/>
        </p:blipFill>
        <p:spPr>
          <a:xfrm>
            <a:off x="5471822" y="2964701"/>
            <a:ext cx="2124496" cy="1680289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73231" y="1517931"/>
            <a:ext cx="10323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lnSpc>
                <a:spcPct val="150000"/>
              </a:lnSpc>
            </a:pP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endParaRPr lang="en-US" sz="24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8">
              <a:lnSpc>
                <a:spcPct val="150000"/>
              </a:lnSpc>
            </a:pPr>
            <a:r>
              <a:rPr lang="en-US" sz="24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tai</a:t>
            </a:r>
          </a:p>
          <a:p>
            <a:pPr algn="ctr" defTabSz="914378">
              <a:lnSpc>
                <a:spcPct val="150000"/>
              </a:lnSpc>
            </a:pP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4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8">
              <a:lnSpc>
                <a:spcPct val="150000"/>
              </a:lnSpc>
            </a:pP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endParaRPr lang="en-US" sz="24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8">
              <a:lnSpc>
                <a:spcPct val="150000"/>
              </a:lnSpc>
            </a:pPr>
            <a:r>
              <a:rPr lang="en-US" sz="2400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4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905545" y="3468199"/>
            <a:ext cx="2021231" cy="2164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919245" y="3975580"/>
            <a:ext cx="1569896" cy="1271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71910" y="2001361"/>
            <a:ext cx="1455174" cy="4756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66387" y="1666974"/>
            <a:ext cx="2177480" cy="1443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951350" y="1730157"/>
            <a:ext cx="1658385" cy="1623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404763" y="2964245"/>
            <a:ext cx="1929976" cy="3692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192658" y="3526222"/>
            <a:ext cx="1088740" cy="30286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87989" y="4195526"/>
            <a:ext cx="11934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5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35240" y="892118"/>
            <a:ext cx="8339571" cy="548640"/>
            <a:chOff x="292250" y="915918"/>
            <a:chExt cx="11119428" cy="731520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1050">
                  <a:solidFill>
                    <a:srgbClr val="002060"/>
                  </a:solidFill>
                  <a:latin typeface="+mn-lt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>
                    <a:solidFill>
                      <a:srgbClr val="002060"/>
                    </a:solidFill>
                    <a:latin typeface="+mn-lt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21241" y="1016283"/>
              <a:ext cx="1039043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>
                  <a:solidFill>
                    <a:schemeClr val="tx1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Hỏi – đáp về đặc điểm các bộ phận của khủng long.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7630" y="892118"/>
            <a:ext cx="767954" cy="695325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4E7CE68-26E4-48ED-9B55-B2844739D84A}"/>
              </a:ext>
            </a:extLst>
          </p:cNvPr>
          <p:cNvSpPr txBox="1"/>
          <p:nvPr/>
        </p:nvSpPr>
        <p:spPr>
          <a:xfrm>
            <a:off x="1309560" y="1913878"/>
            <a:ext cx="7430593" cy="1338828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M:</a:t>
            </a:r>
          </a:p>
          <a:p>
            <a:pPr marL="428625" indent="-428625" algn="just">
              <a:buFontTx/>
              <a:buChar char="-"/>
            </a:pPr>
            <a:r>
              <a:rPr lang="en-US" sz="27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Đầu khủng long </a:t>
            </a:r>
            <a:r>
              <a:rPr lang="en-US" sz="2700" b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thế nào</a:t>
            </a:r>
            <a:r>
              <a:rPr lang="en-US" sz="27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marL="428625" indent="-428625" algn="just">
              <a:buFontTx/>
              <a:buChar char="-"/>
            </a:pPr>
            <a:r>
              <a:rPr lang="en-US" sz="27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Đầu khủng long </a:t>
            </a:r>
            <a:r>
              <a:rPr lang="en-US" sz="2700" b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rất cứng</a:t>
            </a:r>
            <a:r>
              <a:rPr lang="en-US" sz="27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352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>
            <a:spLocks noGrp="1"/>
          </p:cNvSpPr>
          <p:nvPr>
            <p:ph type="ctrTitle" idx="4294967295"/>
          </p:nvPr>
        </p:nvSpPr>
        <p:spPr>
          <a:xfrm>
            <a:off x="1381585" y="2162805"/>
            <a:ext cx="638083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accent2"/>
                </a:solidFill>
              </a:rPr>
              <a:t>KHỞI ĐỘNG</a:t>
            </a:r>
            <a:endParaRPr sz="7200">
              <a:solidFill>
                <a:schemeClr val="accent2"/>
              </a:solidFill>
            </a:endParaRPr>
          </a:p>
        </p:txBody>
      </p:sp>
      <p:sp>
        <p:nvSpPr>
          <p:cNvPr id="155" name="Google Shape;155;p28"/>
          <p:cNvSpPr/>
          <p:nvPr/>
        </p:nvSpPr>
        <p:spPr>
          <a:xfrm>
            <a:off x="4572832" y="511383"/>
            <a:ext cx="1475763" cy="1495411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56" name="Google Shape;156;p28"/>
          <p:cNvSpPr/>
          <p:nvPr/>
        </p:nvSpPr>
        <p:spPr>
          <a:xfrm rot="1473017">
            <a:off x="3231052" y="1258034"/>
            <a:ext cx="862799" cy="840475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57" name="Google Shape;157;p28"/>
          <p:cNvSpPr/>
          <p:nvPr/>
        </p:nvSpPr>
        <p:spPr>
          <a:xfrm>
            <a:off x="4287407" y="368475"/>
            <a:ext cx="377759" cy="367085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58" name="Google Shape;158;p28"/>
          <p:cNvSpPr/>
          <p:nvPr/>
        </p:nvSpPr>
        <p:spPr>
          <a:xfrm rot="2487103">
            <a:off x="4044483" y="2034063"/>
            <a:ext cx="268755" cy="261161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59" name="Google Shape;159;p2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13;p78">
            <a:extLst>
              <a:ext uri="{FF2B5EF4-FFF2-40B4-BE49-F238E27FC236}">
                <a16:creationId xmlns:a16="http://schemas.microsoft.com/office/drawing/2014/main" id="{3C838D45-0E98-4625-A15D-625755B9D40B}"/>
              </a:ext>
            </a:extLst>
          </p:cNvPr>
          <p:cNvSpPr/>
          <p:nvPr/>
        </p:nvSpPr>
        <p:spPr>
          <a:xfrm>
            <a:off x="1871872" y="1738317"/>
            <a:ext cx="1666866" cy="1666866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r>
              <a:rPr lang="en" sz="1859"/>
              <a:t> </a:t>
            </a:r>
            <a:endParaRPr sz="185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3B5D8-2F69-49BE-ABC1-11027B62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69" y="788873"/>
            <a:ext cx="2611915" cy="356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DCA88-414D-4FFD-8457-F857D6D31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368" y="1904343"/>
            <a:ext cx="2124086" cy="17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28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081927" y="1828131"/>
            <a:ext cx="7054893" cy="760280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33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A. Khủng long</a:t>
            </a:r>
            <a:endParaRPr lang="vi-VN" sz="3300" dirty="0">
              <a:solidFill>
                <a:schemeClr val="tx1"/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1081926" y="2691452"/>
            <a:ext cx="7076455" cy="77972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33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B. Hổ</a:t>
            </a:r>
            <a:endParaRPr lang="en-US" sz="3300" dirty="0">
              <a:solidFill>
                <a:schemeClr val="tx1"/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1081926" y="3574219"/>
            <a:ext cx="7076455" cy="757862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33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C. Chim</a:t>
            </a:r>
            <a:endParaRPr lang="en-US" sz="3300" dirty="0">
              <a:solidFill>
                <a:schemeClr val="tx1"/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636988" y="756149"/>
            <a:ext cx="8096704" cy="646183"/>
          </a:xfrm>
          <a:prstGeom prst="rect">
            <a:avLst/>
          </a:prstGeom>
          <a:solidFill>
            <a:srgbClr val="FFCC99"/>
          </a:solidFill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Loài vật nào đc nhắc đến trong bài?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75" y="1965790"/>
            <a:ext cx="495487" cy="44942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76" y="3727001"/>
            <a:ext cx="442359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76" y="2890184"/>
            <a:ext cx="442359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69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643180" y="2571750"/>
            <a:ext cx="7857640" cy="571210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21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B. Ngày nay, khủng long đã bị tuyệt chủng.</a:t>
            </a:r>
            <a:endParaRPr lang="vi-VN" sz="2100" dirty="0">
              <a:solidFill>
                <a:schemeClr val="tx1"/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635040" y="3273486"/>
            <a:ext cx="7873918" cy="585820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1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C. Khủng long đều có kích thước khổng lồ, không có loài nào bé cả.</a:t>
            </a:r>
            <a:endParaRPr lang="en-US" sz="2100" dirty="0">
              <a:solidFill>
                <a:schemeClr val="tx1"/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464401" y="700273"/>
            <a:ext cx="8215199" cy="715433"/>
          </a:xfrm>
          <a:prstGeom prst="rect">
            <a:avLst/>
          </a:prstGeom>
          <a:solidFill>
            <a:srgbClr val="FFCC99"/>
          </a:solidFill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4050" b="1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Đúng chọn Đ, sai chọn S.</a:t>
            </a:r>
            <a:endParaRPr lang="en-US" sz="4950" b="1" dirty="0">
              <a:solidFill>
                <a:schemeClr val="tx1"/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1A7CA8-6DC2-4A9F-BBC1-46DF86848385}"/>
              </a:ext>
            </a:extLst>
          </p:cNvPr>
          <p:cNvSpPr/>
          <p:nvPr/>
        </p:nvSpPr>
        <p:spPr>
          <a:xfrm>
            <a:off x="645962" y="1870015"/>
            <a:ext cx="7857640" cy="571210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21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A. Ngày nay, khủng long sống trong rừng sâu.</a:t>
            </a:r>
            <a:endParaRPr lang="vi-VN" sz="2100" dirty="0">
              <a:solidFill>
                <a:schemeClr val="tx1"/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38051F-EBB9-461B-A6C0-58E9330B8252}"/>
              </a:ext>
            </a:extLst>
          </p:cNvPr>
          <p:cNvSpPr/>
          <p:nvPr/>
        </p:nvSpPr>
        <p:spPr>
          <a:xfrm>
            <a:off x="643180" y="3975221"/>
            <a:ext cx="7873918" cy="585820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100">
                <a:solidFill>
                  <a:schemeClr val="tx1"/>
                </a:solidFill>
                <a:latin typeface="+mn-lt"/>
                <a:ea typeface="Arial-Rounded" pitchFamily="34" charset="0"/>
                <a:cs typeface="Arial-Rounded" pitchFamily="34" charset="0"/>
              </a:rPr>
              <a:t>D. Chân khủng long thẳng và rất khoẻ.</a:t>
            </a:r>
            <a:endParaRPr lang="en-US" sz="2100" dirty="0">
              <a:solidFill>
                <a:schemeClr val="tx1"/>
              </a:solidFill>
              <a:latin typeface="+mn-l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7C39F-CFD6-4692-8FB1-E8F4DF527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4840" y="1730185"/>
            <a:ext cx="1001355" cy="964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645080-E8B1-4DF2-AF9A-814ECA035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118" y="3112085"/>
            <a:ext cx="1001355" cy="964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EB4C88-C634-4A55-8A56-2E116E473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094" y="2397965"/>
            <a:ext cx="1001355" cy="964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B5B2C4-A33B-4A59-8122-9F39A12FF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094" y="3785743"/>
            <a:ext cx="1001355" cy="9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7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53"/>
          <p:cNvSpPr/>
          <p:nvPr/>
        </p:nvSpPr>
        <p:spPr>
          <a:xfrm>
            <a:off x="2195068" y="2137702"/>
            <a:ext cx="1211994" cy="150257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59"/>
          </a:p>
        </p:txBody>
      </p:sp>
      <p:sp>
        <p:nvSpPr>
          <p:cNvPr id="2099" name="Google Shape;2099;p53"/>
          <p:cNvSpPr/>
          <p:nvPr/>
        </p:nvSpPr>
        <p:spPr>
          <a:xfrm>
            <a:off x="1645907" y="2460090"/>
            <a:ext cx="2181590" cy="15576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4950">
                <a:solidFill>
                  <a:schemeClr val="tx1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Dặn dò</a:t>
            </a:r>
            <a:endParaRPr sz="825">
              <a:solidFill>
                <a:schemeClr val="tx1"/>
              </a:solidFill>
            </a:endParaRPr>
          </a:p>
        </p:txBody>
      </p:sp>
      <p:sp>
        <p:nvSpPr>
          <p:cNvPr id="2100" name="Google Shape;2100;p53"/>
          <p:cNvSpPr/>
          <p:nvPr/>
        </p:nvSpPr>
        <p:spPr>
          <a:xfrm rot="952595">
            <a:off x="3433485" y="2330610"/>
            <a:ext cx="239567" cy="12788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59"/>
          </a:p>
        </p:txBody>
      </p:sp>
      <p:sp>
        <p:nvSpPr>
          <p:cNvPr id="2101" name="Google Shape;2101;p53"/>
          <p:cNvSpPr/>
          <p:nvPr/>
        </p:nvSpPr>
        <p:spPr>
          <a:xfrm rot="-517583">
            <a:off x="1810216" y="2330698"/>
            <a:ext cx="239421" cy="1280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59"/>
          </a:p>
        </p:txBody>
      </p:sp>
      <p:grpSp>
        <p:nvGrpSpPr>
          <p:cNvPr id="2102" name="Google Shape;2102;p53"/>
          <p:cNvGrpSpPr/>
          <p:nvPr/>
        </p:nvGrpSpPr>
        <p:grpSpPr>
          <a:xfrm rot="628838">
            <a:off x="2269961" y="1343549"/>
            <a:ext cx="1062211" cy="1145759"/>
            <a:chOff x="3981450" y="1247075"/>
            <a:chExt cx="1064863" cy="1148619"/>
          </a:xfrm>
        </p:grpSpPr>
        <p:sp>
          <p:nvSpPr>
            <p:cNvPr id="2103" name="Google Shape;2103;p53"/>
            <p:cNvSpPr/>
            <p:nvPr/>
          </p:nvSpPr>
          <p:spPr>
            <a:xfrm>
              <a:off x="3981450" y="1247075"/>
              <a:ext cx="1064863" cy="1148619"/>
            </a:xfrm>
            <a:custGeom>
              <a:avLst/>
              <a:gdLst/>
              <a:ahLst/>
              <a:cxnLst/>
              <a:rect l="l" t="t" r="r" b="b"/>
              <a:pathLst>
                <a:path w="34925" h="37672" extrusionOk="0">
                  <a:moveTo>
                    <a:pt x="14104" y="9491"/>
                  </a:moveTo>
                  <a:cubicBezTo>
                    <a:pt x="14165" y="9887"/>
                    <a:pt x="14195" y="10190"/>
                    <a:pt x="14256" y="10464"/>
                  </a:cubicBezTo>
                  <a:cubicBezTo>
                    <a:pt x="14305" y="10469"/>
                    <a:pt x="14355" y="10471"/>
                    <a:pt x="14406" y="10471"/>
                  </a:cubicBezTo>
                  <a:cubicBezTo>
                    <a:pt x="14534" y="10471"/>
                    <a:pt x="14666" y="10459"/>
                    <a:pt x="14782" y="10459"/>
                  </a:cubicBezTo>
                  <a:cubicBezTo>
                    <a:pt x="14905" y="10459"/>
                    <a:pt x="15011" y="10472"/>
                    <a:pt x="15077" y="10525"/>
                  </a:cubicBezTo>
                  <a:cubicBezTo>
                    <a:pt x="15362" y="10774"/>
                    <a:pt x="15626" y="10930"/>
                    <a:pt x="15913" y="10930"/>
                  </a:cubicBezTo>
                  <a:cubicBezTo>
                    <a:pt x="16114" y="10930"/>
                    <a:pt x="16327" y="10853"/>
                    <a:pt x="16566" y="10677"/>
                  </a:cubicBezTo>
                  <a:cubicBezTo>
                    <a:pt x="16583" y="10665"/>
                    <a:pt x="16609" y="10660"/>
                    <a:pt x="16638" y="10660"/>
                  </a:cubicBezTo>
                  <a:cubicBezTo>
                    <a:pt x="16764" y="10660"/>
                    <a:pt x="16973" y="10749"/>
                    <a:pt x="17022" y="10798"/>
                  </a:cubicBezTo>
                  <a:cubicBezTo>
                    <a:pt x="17083" y="10890"/>
                    <a:pt x="16991" y="11163"/>
                    <a:pt x="16900" y="11254"/>
                  </a:cubicBezTo>
                  <a:cubicBezTo>
                    <a:pt x="16586" y="11535"/>
                    <a:pt x="16273" y="11663"/>
                    <a:pt x="15939" y="11663"/>
                  </a:cubicBezTo>
                  <a:cubicBezTo>
                    <a:pt x="15659" y="11663"/>
                    <a:pt x="15365" y="11573"/>
                    <a:pt x="15046" y="11406"/>
                  </a:cubicBezTo>
                  <a:cubicBezTo>
                    <a:pt x="14864" y="11338"/>
                    <a:pt x="14681" y="11304"/>
                    <a:pt x="14486" y="11304"/>
                  </a:cubicBezTo>
                  <a:cubicBezTo>
                    <a:pt x="14421" y="11304"/>
                    <a:pt x="14355" y="11308"/>
                    <a:pt x="14286" y="11315"/>
                  </a:cubicBezTo>
                  <a:cubicBezTo>
                    <a:pt x="14203" y="11323"/>
                    <a:pt x="14127" y="11327"/>
                    <a:pt x="14057" y="11327"/>
                  </a:cubicBezTo>
                  <a:cubicBezTo>
                    <a:pt x="13596" y="11327"/>
                    <a:pt x="13435" y="11137"/>
                    <a:pt x="13435" y="10555"/>
                  </a:cubicBezTo>
                  <a:cubicBezTo>
                    <a:pt x="13435" y="10160"/>
                    <a:pt x="13314" y="9613"/>
                    <a:pt x="14104" y="9491"/>
                  </a:cubicBezTo>
                  <a:close/>
                  <a:moveTo>
                    <a:pt x="29514" y="12896"/>
                  </a:moveTo>
                  <a:cubicBezTo>
                    <a:pt x="29697" y="13169"/>
                    <a:pt x="29849" y="13321"/>
                    <a:pt x="29879" y="13443"/>
                  </a:cubicBezTo>
                  <a:cubicBezTo>
                    <a:pt x="29910" y="13747"/>
                    <a:pt x="29910" y="14081"/>
                    <a:pt x="29879" y="14385"/>
                  </a:cubicBezTo>
                  <a:cubicBezTo>
                    <a:pt x="29832" y="14836"/>
                    <a:pt x="29692" y="15083"/>
                    <a:pt x="29358" y="15083"/>
                  </a:cubicBezTo>
                  <a:cubicBezTo>
                    <a:pt x="29264" y="15083"/>
                    <a:pt x="29155" y="15063"/>
                    <a:pt x="29028" y="15023"/>
                  </a:cubicBezTo>
                  <a:cubicBezTo>
                    <a:pt x="28828" y="14971"/>
                    <a:pt x="28642" y="14940"/>
                    <a:pt x="28469" y="14940"/>
                  </a:cubicBezTo>
                  <a:cubicBezTo>
                    <a:pt x="28142" y="14940"/>
                    <a:pt x="27858" y="15049"/>
                    <a:pt x="27600" y="15327"/>
                  </a:cubicBezTo>
                  <a:cubicBezTo>
                    <a:pt x="27508" y="15388"/>
                    <a:pt x="27417" y="15419"/>
                    <a:pt x="27326" y="15419"/>
                  </a:cubicBezTo>
                  <a:cubicBezTo>
                    <a:pt x="26718" y="15419"/>
                    <a:pt x="26505" y="14932"/>
                    <a:pt x="26232" y="14537"/>
                  </a:cubicBezTo>
                  <a:cubicBezTo>
                    <a:pt x="25897" y="14203"/>
                    <a:pt x="25867" y="13686"/>
                    <a:pt x="26201" y="13321"/>
                  </a:cubicBezTo>
                  <a:lnTo>
                    <a:pt x="26201" y="13321"/>
                  </a:lnTo>
                  <a:lnTo>
                    <a:pt x="27022" y="14355"/>
                  </a:lnTo>
                  <a:lnTo>
                    <a:pt x="29180" y="14142"/>
                  </a:lnTo>
                  <a:cubicBezTo>
                    <a:pt x="29271" y="13838"/>
                    <a:pt x="29363" y="13473"/>
                    <a:pt x="29514" y="12896"/>
                  </a:cubicBezTo>
                  <a:close/>
                  <a:moveTo>
                    <a:pt x="12606" y="16507"/>
                  </a:moveTo>
                  <a:cubicBezTo>
                    <a:pt x="12803" y="16507"/>
                    <a:pt x="13015" y="16786"/>
                    <a:pt x="12888" y="16938"/>
                  </a:cubicBezTo>
                  <a:cubicBezTo>
                    <a:pt x="12493" y="17333"/>
                    <a:pt x="12067" y="17729"/>
                    <a:pt x="11642" y="18124"/>
                  </a:cubicBezTo>
                  <a:cubicBezTo>
                    <a:pt x="11621" y="18125"/>
                    <a:pt x="11601" y="18126"/>
                    <a:pt x="11581" y="18126"/>
                  </a:cubicBezTo>
                  <a:cubicBezTo>
                    <a:pt x="11138" y="18126"/>
                    <a:pt x="10952" y="17811"/>
                    <a:pt x="11155" y="17607"/>
                  </a:cubicBezTo>
                  <a:cubicBezTo>
                    <a:pt x="11551" y="17212"/>
                    <a:pt x="12007" y="16847"/>
                    <a:pt x="12493" y="16543"/>
                  </a:cubicBezTo>
                  <a:cubicBezTo>
                    <a:pt x="12528" y="16518"/>
                    <a:pt x="12567" y="16507"/>
                    <a:pt x="12606" y="16507"/>
                  </a:cubicBezTo>
                  <a:close/>
                  <a:moveTo>
                    <a:pt x="22499" y="17261"/>
                  </a:moveTo>
                  <a:cubicBezTo>
                    <a:pt x="22848" y="17261"/>
                    <a:pt x="23614" y="18034"/>
                    <a:pt x="23557" y="18488"/>
                  </a:cubicBezTo>
                  <a:cubicBezTo>
                    <a:pt x="23467" y="18511"/>
                    <a:pt x="23312" y="18583"/>
                    <a:pt x="23200" y="18583"/>
                  </a:cubicBezTo>
                  <a:cubicBezTo>
                    <a:pt x="23160" y="18583"/>
                    <a:pt x="23125" y="18573"/>
                    <a:pt x="23101" y="18549"/>
                  </a:cubicBezTo>
                  <a:cubicBezTo>
                    <a:pt x="22797" y="18337"/>
                    <a:pt x="22493" y="18063"/>
                    <a:pt x="22250" y="17759"/>
                  </a:cubicBezTo>
                  <a:cubicBezTo>
                    <a:pt x="22189" y="17698"/>
                    <a:pt x="22311" y="17333"/>
                    <a:pt x="22432" y="17273"/>
                  </a:cubicBezTo>
                  <a:cubicBezTo>
                    <a:pt x="22452" y="17265"/>
                    <a:pt x="22475" y="17261"/>
                    <a:pt x="22499" y="17261"/>
                  </a:cubicBezTo>
                  <a:close/>
                  <a:moveTo>
                    <a:pt x="13333" y="18473"/>
                  </a:moveTo>
                  <a:cubicBezTo>
                    <a:pt x="13541" y="18473"/>
                    <a:pt x="13756" y="18589"/>
                    <a:pt x="13921" y="18823"/>
                  </a:cubicBezTo>
                  <a:cubicBezTo>
                    <a:pt x="14408" y="19461"/>
                    <a:pt x="14195" y="21194"/>
                    <a:pt x="13587" y="21680"/>
                  </a:cubicBezTo>
                  <a:cubicBezTo>
                    <a:pt x="13481" y="21798"/>
                    <a:pt x="13342" y="21852"/>
                    <a:pt x="13203" y="21852"/>
                  </a:cubicBezTo>
                  <a:cubicBezTo>
                    <a:pt x="12985" y="21852"/>
                    <a:pt x="12768" y="21720"/>
                    <a:pt x="12675" y="21498"/>
                  </a:cubicBezTo>
                  <a:cubicBezTo>
                    <a:pt x="12554" y="21103"/>
                    <a:pt x="12463" y="20707"/>
                    <a:pt x="12432" y="20312"/>
                  </a:cubicBezTo>
                  <a:cubicBezTo>
                    <a:pt x="12493" y="19856"/>
                    <a:pt x="12584" y="19400"/>
                    <a:pt x="12706" y="18975"/>
                  </a:cubicBezTo>
                  <a:cubicBezTo>
                    <a:pt x="12839" y="18642"/>
                    <a:pt x="13081" y="18473"/>
                    <a:pt x="13333" y="18473"/>
                  </a:cubicBezTo>
                  <a:close/>
                  <a:moveTo>
                    <a:pt x="21520" y="18975"/>
                  </a:moveTo>
                  <a:cubicBezTo>
                    <a:pt x="21885" y="19005"/>
                    <a:pt x="22128" y="19370"/>
                    <a:pt x="22189" y="19947"/>
                  </a:cubicBezTo>
                  <a:lnTo>
                    <a:pt x="22189" y="20343"/>
                  </a:lnTo>
                  <a:lnTo>
                    <a:pt x="22250" y="20343"/>
                  </a:lnTo>
                  <a:cubicBezTo>
                    <a:pt x="22159" y="20799"/>
                    <a:pt x="22007" y="21285"/>
                    <a:pt x="21855" y="21741"/>
                  </a:cubicBezTo>
                  <a:cubicBezTo>
                    <a:pt x="21703" y="21954"/>
                    <a:pt x="21460" y="22106"/>
                    <a:pt x="21216" y="22136"/>
                  </a:cubicBezTo>
                  <a:cubicBezTo>
                    <a:pt x="21064" y="22136"/>
                    <a:pt x="20791" y="21832"/>
                    <a:pt x="20761" y="21650"/>
                  </a:cubicBezTo>
                  <a:cubicBezTo>
                    <a:pt x="20669" y="21042"/>
                    <a:pt x="20639" y="20434"/>
                    <a:pt x="20669" y="19826"/>
                  </a:cubicBezTo>
                  <a:cubicBezTo>
                    <a:pt x="20700" y="19370"/>
                    <a:pt x="21064" y="19036"/>
                    <a:pt x="21520" y="18975"/>
                  </a:cubicBezTo>
                  <a:close/>
                  <a:moveTo>
                    <a:pt x="2920" y="18834"/>
                  </a:moveTo>
                  <a:cubicBezTo>
                    <a:pt x="2982" y="18834"/>
                    <a:pt x="3052" y="18840"/>
                    <a:pt x="3131" y="18853"/>
                  </a:cubicBezTo>
                  <a:cubicBezTo>
                    <a:pt x="3070" y="19522"/>
                    <a:pt x="3040" y="20191"/>
                    <a:pt x="2979" y="20920"/>
                  </a:cubicBezTo>
                  <a:cubicBezTo>
                    <a:pt x="3404" y="20761"/>
                    <a:pt x="3736" y="20508"/>
                    <a:pt x="4037" y="20508"/>
                  </a:cubicBezTo>
                  <a:cubicBezTo>
                    <a:pt x="4080" y="20508"/>
                    <a:pt x="4122" y="20514"/>
                    <a:pt x="4164" y="20525"/>
                  </a:cubicBezTo>
                  <a:cubicBezTo>
                    <a:pt x="4468" y="20647"/>
                    <a:pt x="4651" y="21103"/>
                    <a:pt x="4955" y="21467"/>
                  </a:cubicBezTo>
                  <a:cubicBezTo>
                    <a:pt x="5168" y="21254"/>
                    <a:pt x="5411" y="21011"/>
                    <a:pt x="5684" y="20829"/>
                  </a:cubicBezTo>
                  <a:cubicBezTo>
                    <a:pt x="5739" y="20774"/>
                    <a:pt x="5837" y="20763"/>
                    <a:pt x="5947" y="20763"/>
                  </a:cubicBezTo>
                  <a:cubicBezTo>
                    <a:pt x="6020" y="20763"/>
                    <a:pt x="6098" y="20768"/>
                    <a:pt x="6171" y="20768"/>
                  </a:cubicBezTo>
                  <a:cubicBezTo>
                    <a:pt x="6171" y="20920"/>
                    <a:pt x="6171" y="21103"/>
                    <a:pt x="6140" y="21254"/>
                  </a:cubicBezTo>
                  <a:cubicBezTo>
                    <a:pt x="6019" y="21467"/>
                    <a:pt x="5897" y="21680"/>
                    <a:pt x="5715" y="21862"/>
                  </a:cubicBezTo>
                  <a:cubicBezTo>
                    <a:pt x="5396" y="22242"/>
                    <a:pt x="5190" y="22432"/>
                    <a:pt x="4981" y="22432"/>
                  </a:cubicBezTo>
                  <a:cubicBezTo>
                    <a:pt x="4772" y="22432"/>
                    <a:pt x="4560" y="22242"/>
                    <a:pt x="4225" y="21862"/>
                  </a:cubicBezTo>
                  <a:cubicBezTo>
                    <a:pt x="4113" y="21705"/>
                    <a:pt x="3918" y="21614"/>
                    <a:pt x="3726" y="21614"/>
                  </a:cubicBezTo>
                  <a:cubicBezTo>
                    <a:pt x="3657" y="21614"/>
                    <a:pt x="3590" y="21626"/>
                    <a:pt x="3526" y="21650"/>
                  </a:cubicBezTo>
                  <a:cubicBezTo>
                    <a:pt x="3368" y="21678"/>
                    <a:pt x="3226" y="21693"/>
                    <a:pt x="3098" y="21693"/>
                  </a:cubicBezTo>
                  <a:cubicBezTo>
                    <a:pt x="2413" y="21693"/>
                    <a:pt x="2157" y="21279"/>
                    <a:pt x="2310" y="20434"/>
                  </a:cubicBezTo>
                  <a:cubicBezTo>
                    <a:pt x="2371" y="20069"/>
                    <a:pt x="2371" y="19704"/>
                    <a:pt x="2402" y="19340"/>
                  </a:cubicBezTo>
                  <a:cubicBezTo>
                    <a:pt x="2454" y="19053"/>
                    <a:pt x="2550" y="18834"/>
                    <a:pt x="2920" y="18834"/>
                  </a:cubicBezTo>
                  <a:close/>
                  <a:moveTo>
                    <a:pt x="25794" y="23016"/>
                  </a:moveTo>
                  <a:cubicBezTo>
                    <a:pt x="26108" y="23016"/>
                    <a:pt x="26422" y="23067"/>
                    <a:pt x="26718" y="23169"/>
                  </a:cubicBezTo>
                  <a:cubicBezTo>
                    <a:pt x="27052" y="23230"/>
                    <a:pt x="27265" y="23534"/>
                    <a:pt x="27265" y="23838"/>
                  </a:cubicBezTo>
                  <a:cubicBezTo>
                    <a:pt x="27235" y="24233"/>
                    <a:pt x="26961" y="24385"/>
                    <a:pt x="26657" y="24476"/>
                  </a:cubicBezTo>
                  <a:cubicBezTo>
                    <a:pt x="26201" y="24598"/>
                    <a:pt x="25745" y="24659"/>
                    <a:pt x="25441" y="24720"/>
                  </a:cubicBezTo>
                  <a:cubicBezTo>
                    <a:pt x="25107" y="24720"/>
                    <a:pt x="24773" y="24689"/>
                    <a:pt x="24469" y="24598"/>
                  </a:cubicBezTo>
                  <a:cubicBezTo>
                    <a:pt x="24226" y="24476"/>
                    <a:pt x="24043" y="24264"/>
                    <a:pt x="23952" y="24020"/>
                  </a:cubicBezTo>
                  <a:cubicBezTo>
                    <a:pt x="23922" y="23868"/>
                    <a:pt x="24134" y="23565"/>
                    <a:pt x="24286" y="23443"/>
                  </a:cubicBezTo>
                  <a:cubicBezTo>
                    <a:pt x="24742" y="23158"/>
                    <a:pt x="25270" y="23016"/>
                    <a:pt x="25794" y="23016"/>
                  </a:cubicBezTo>
                  <a:close/>
                  <a:moveTo>
                    <a:pt x="10048" y="24171"/>
                  </a:moveTo>
                  <a:cubicBezTo>
                    <a:pt x="10390" y="24171"/>
                    <a:pt x="10701" y="24219"/>
                    <a:pt x="10912" y="24324"/>
                  </a:cubicBezTo>
                  <a:cubicBezTo>
                    <a:pt x="11490" y="24628"/>
                    <a:pt x="11520" y="25236"/>
                    <a:pt x="10943" y="25540"/>
                  </a:cubicBezTo>
                  <a:cubicBezTo>
                    <a:pt x="10487" y="25692"/>
                    <a:pt x="10031" y="25814"/>
                    <a:pt x="9545" y="25875"/>
                  </a:cubicBezTo>
                  <a:cubicBezTo>
                    <a:pt x="9119" y="25844"/>
                    <a:pt x="8724" y="25814"/>
                    <a:pt x="8329" y="25753"/>
                  </a:cubicBezTo>
                  <a:cubicBezTo>
                    <a:pt x="7782" y="25571"/>
                    <a:pt x="7690" y="25145"/>
                    <a:pt x="8086" y="24750"/>
                  </a:cubicBezTo>
                  <a:cubicBezTo>
                    <a:pt x="8418" y="24396"/>
                    <a:pt x="9306" y="24171"/>
                    <a:pt x="10048" y="24171"/>
                  </a:cubicBezTo>
                  <a:close/>
                  <a:moveTo>
                    <a:pt x="31301" y="26786"/>
                  </a:moveTo>
                  <a:cubicBezTo>
                    <a:pt x="31313" y="26786"/>
                    <a:pt x="31326" y="26786"/>
                    <a:pt x="31338" y="26786"/>
                  </a:cubicBezTo>
                  <a:cubicBezTo>
                    <a:pt x="31308" y="26999"/>
                    <a:pt x="31277" y="27212"/>
                    <a:pt x="31217" y="27394"/>
                  </a:cubicBezTo>
                  <a:cubicBezTo>
                    <a:pt x="31095" y="27638"/>
                    <a:pt x="30943" y="27881"/>
                    <a:pt x="30791" y="28124"/>
                  </a:cubicBezTo>
                  <a:cubicBezTo>
                    <a:pt x="30401" y="28718"/>
                    <a:pt x="30250" y="28949"/>
                    <a:pt x="29927" y="28949"/>
                  </a:cubicBezTo>
                  <a:cubicBezTo>
                    <a:pt x="29722" y="28949"/>
                    <a:pt x="29447" y="28855"/>
                    <a:pt x="28998" y="28701"/>
                  </a:cubicBezTo>
                  <a:cubicBezTo>
                    <a:pt x="28914" y="28660"/>
                    <a:pt x="28824" y="28639"/>
                    <a:pt x="28732" y="28639"/>
                  </a:cubicBezTo>
                  <a:cubicBezTo>
                    <a:pt x="28557" y="28639"/>
                    <a:pt x="28378" y="28714"/>
                    <a:pt x="28238" y="28853"/>
                  </a:cubicBezTo>
                  <a:cubicBezTo>
                    <a:pt x="28055" y="29005"/>
                    <a:pt x="27873" y="29157"/>
                    <a:pt x="27660" y="29309"/>
                  </a:cubicBezTo>
                  <a:cubicBezTo>
                    <a:pt x="26779" y="28884"/>
                    <a:pt x="26748" y="28033"/>
                    <a:pt x="26566" y="27273"/>
                  </a:cubicBezTo>
                  <a:cubicBezTo>
                    <a:pt x="26536" y="27151"/>
                    <a:pt x="26779" y="26969"/>
                    <a:pt x="26900" y="26817"/>
                  </a:cubicBezTo>
                  <a:cubicBezTo>
                    <a:pt x="27022" y="26938"/>
                    <a:pt x="27174" y="27060"/>
                    <a:pt x="27235" y="27212"/>
                  </a:cubicBezTo>
                  <a:cubicBezTo>
                    <a:pt x="27356" y="27455"/>
                    <a:pt x="27387" y="27729"/>
                    <a:pt x="27448" y="28002"/>
                  </a:cubicBezTo>
                  <a:cubicBezTo>
                    <a:pt x="27508" y="28124"/>
                    <a:pt x="27600" y="28215"/>
                    <a:pt x="27660" y="28337"/>
                  </a:cubicBezTo>
                  <a:lnTo>
                    <a:pt x="27660" y="28306"/>
                  </a:lnTo>
                  <a:cubicBezTo>
                    <a:pt x="28095" y="27980"/>
                    <a:pt x="28497" y="27676"/>
                    <a:pt x="28867" y="27676"/>
                  </a:cubicBezTo>
                  <a:cubicBezTo>
                    <a:pt x="29118" y="27676"/>
                    <a:pt x="29354" y="27816"/>
                    <a:pt x="29575" y="28185"/>
                  </a:cubicBezTo>
                  <a:cubicBezTo>
                    <a:pt x="30476" y="28034"/>
                    <a:pt x="30279" y="26786"/>
                    <a:pt x="31301" y="26786"/>
                  </a:cubicBezTo>
                  <a:close/>
                  <a:moveTo>
                    <a:pt x="17637" y="23262"/>
                  </a:moveTo>
                  <a:cubicBezTo>
                    <a:pt x="18339" y="23262"/>
                    <a:pt x="19127" y="23574"/>
                    <a:pt x="20183" y="24264"/>
                  </a:cubicBezTo>
                  <a:cubicBezTo>
                    <a:pt x="20639" y="24537"/>
                    <a:pt x="21095" y="24811"/>
                    <a:pt x="21520" y="25115"/>
                  </a:cubicBezTo>
                  <a:cubicBezTo>
                    <a:pt x="21764" y="25358"/>
                    <a:pt x="22007" y="25631"/>
                    <a:pt x="22250" y="25935"/>
                  </a:cubicBezTo>
                  <a:cubicBezTo>
                    <a:pt x="22420" y="25901"/>
                    <a:pt x="22628" y="25791"/>
                    <a:pt x="22805" y="25791"/>
                  </a:cubicBezTo>
                  <a:cubicBezTo>
                    <a:pt x="22944" y="25791"/>
                    <a:pt x="23064" y="25860"/>
                    <a:pt x="23131" y="26087"/>
                  </a:cubicBezTo>
                  <a:cubicBezTo>
                    <a:pt x="23283" y="26604"/>
                    <a:pt x="22706" y="26574"/>
                    <a:pt x="22432" y="26756"/>
                  </a:cubicBezTo>
                  <a:lnTo>
                    <a:pt x="22218" y="26890"/>
                  </a:lnTo>
                  <a:lnTo>
                    <a:pt x="22218" y="26890"/>
                  </a:lnTo>
                  <a:cubicBezTo>
                    <a:pt x="22218" y="26886"/>
                    <a:pt x="22219" y="26882"/>
                    <a:pt x="22220" y="26878"/>
                  </a:cubicBezTo>
                  <a:lnTo>
                    <a:pt x="22220" y="26878"/>
                  </a:lnTo>
                  <a:lnTo>
                    <a:pt x="22189" y="26908"/>
                  </a:lnTo>
                  <a:lnTo>
                    <a:pt x="22218" y="26890"/>
                  </a:lnTo>
                  <a:lnTo>
                    <a:pt x="22218" y="26890"/>
                  </a:lnTo>
                  <a:cubicBezTo>
                    <a:pt x="22157" y="27372"/>
                    <a:pt x="22036" y="27824"/>
                    <a:pt x="21855" y="28276"/>
                  </a:cubicBezTo>
                  <a:cubicBezTo>
                    <a:pt x="21429" y="29066"/>
                    <a:pt x="20943" y="29796"/>
                    <a:pt x="20396" y="30495"/>
                  </a:cubicBezTo>
                  <a:cubicBezTo>
                    <a:pt x="19660" y="31434"/>
                    <a:pt x="18669" y="31780"/>
                    <a:pt x="17566" y="31780"/>
                  </a:cubicBezTo>
                  <a:cubicBezTo>
                    <a:pt x="17348" y="31780"/>
                    <a:pt x="17126" y="31766"/>
                    <a:pt x="16900" y="31741"/>
                  </a:cubicBezTo>
                  <a:cubicBezTo>
                    <a:pt x="15107" y="31528"/>
                    <a:pt x="13131" y="29400"/>
                    <a:pt x="13010" y="27546"/>
                  </a:cubicBezTo>
                  <a:cubicBezTo>
                    <a:pt x="12888" y="27516"/>
                    <a:pt x="12766" y="27516"/>
                    <a:pt x="12675" y="27455"/>
                  </a:cubicBezTo>
                  <a:cubicBezTo>
                    <a:pt x="12523" y="27303"/>
                    <a:pt x="12402" y="27151"/>
                    <a:pt x="12280" y="26999"/>
                  </a:cubicBezTo>
                  <a:lnTo>
                    <a:pt x="12858" y="26695"/>
                  </a:lnTo>
                  <a:cubicBezTo>
                    <a:pt x="13648" y="25935"/>
                    <a:pt x="14408" y="25115"/>
                    <a:pt x="15259" y="24416"/>
                  </a:cubicBezTo>
                  <a:cubicBezTo>
                    <a:pt x="16124" y="23681"/>
                    <a:pt x="16822" y="23262"/>
                    <a:pt x="17637" y="23262"/>
                  </a:cubicBezTo>
                  <a:close/>
                  <a:moveTo>
                    <a:pt x="10608" y="31467"/>
                  </a:moveTo>
                  <a:cubicBezTo>
                    <a:pt x="10760" y="31619"/>
                    <a:pt x="10973" y="31741"/>
                    <a:pt x="11004" y="31893"/>
                  </a:cubicBezTo>
                  <a:cubicBezTo>
                    <a:pt x="11004" y="32349"/>
                    <a:pt x="11004" y="32805"/>
                    <a:pt x="11004" y="33261"/>
                  </a:cubicBezTo>
                  <a:cubicBezTo>
                    <a:pt x="11221" y="33185"/>
                    <a:pt x="11412" y="33148"/>
                    <a:pt x="11581" y="33148"/>
                  </a:cubicBezTo>
                  <a:cubicBezTo>
                    <a:pt x="11953" y="33148"/>
                    <a:pt x="12213" y="33330"/>
                    <a:pt x="12402" y="33686"/>
                  </a:cubicBezTo>
                  <a:cubicBezTo>
                    <a:pt x="12492" y="33886"/>
                    <a:pt x="12648" y="33966"/>
                    <a:pt x="12824" y="33966"/>
                  </a:cubicBezTo>
                  <a:cubicBezTo>
                    <a:pt x="12942" y="33966"/>
                    <a:pt x="13070" y="33930"/>
                    <a:pt x="13192" y="33869"/>
                  </a:cubicBezTo>
                  <a:cubicBezTo>
                    <a:pt x="13314" y="33838"/>
                    <a:pt x="13435" y="33717"/>
                    <a:pt x="13526" y="33686"/>
                  </a:cubicBezTo>
                  <a:cubicBezTo>
                    <a:pt x="13618" y="33686"/>
                    <a:pt x="13800" y="33717"/>
                    <a:pt x="13830" y="33808"/>
                  </a:cubicBezTo>
                  <a:cubicBezTo>
                    <a:pt x="13891" y="33929"/>
                    <a:pt x="13891" y="34081"/>
                    <a:pt x="13830" y="34203"/>
                  </a:cubicBezTo>
                  <a:cubicBezTo>
                    <a:pt x="13581" y="34586"/>
                    <a:pt x="13267" y="34777"/>
                    <a:pt x="12935" y="34777"/>
                  </a:cubicBezTo>
                  <a:cubicBezTo>
                    <a:pt x="12660" y="34777"/>
                    <a:pt x="12373" y="34647"/>
                    <a:pt x="12098" y="34385"/>
                  </a:cubicBezTo>
                  <a:cubicBezTo>
                    <a:pt x="11824" y="34112"/>
                    <a:pt x="11490" y="33960"/>
                    <a:pt x="11095" y="33960"/>
                  </a:cubicBezTo>
                  <a:cubicBezTo>
                    <a:pt x="10517" y="33929"/>
                    <a:pt x="10304" y="33686"/>
                    <a:pt x="10274" y="33078"/>
                  </a:cubicBezTo>
                  <a:cubicBezTo>
                    <a:pt x="10244" y="32653"/>
                    <a:pt x="10244" y="32258"/>
                    <a:pt x="10304" y="31863"/>
                  </a:cubicBezTo>
                  <a:cubicBezTo>
                    <a:pt x="10304" y="31711"/>
                    <a:pt x="10517" y="31589"/>
                    <a:pt x="10608" y="31467"/>
                  </a:cubicBezTo>
                  <a:close/>
                  <a:moveTo>
                    <a:pt x="17919" y="1"/>
                  </a:moveTo>
                  <a:cubicBezTo>
                    <a:pt x="17670" y="1"/>
                    <a:pt x="17428" y="170"/>
                    <a:pt x="17356" y="434"/>
                  </a:cubicBezTo>
                  <a:cubicBezTo>
                    <a:pt x="17083" y="1041"/>
                    <a:pt x="16839" y="1680"/>
                    <a:pt x="16627" y="2318"/>
                  </a:cubicBezTo>
                  <a:cubicBezTo>
                    <a:pt x="16414" y="3169"/>
                    <a:pt x="16292" y="4020"/>
                    <a:pt x="16110" y="5023"/>
                  </a:cubicBezTo>
                  <a:cubicBezTo>
                    <a:pt x="15897" y="4658"/>
                    <a:pt x="15806" y="4446"/>
                    <a:pt x="15654" y="4263"/>
                  </a:cubicBezTo>
                  <a:cubicBezTo>
                    <a:pt x="15198" y="3625"/>
                    <a:pt x="14712" y="2987"/>
                    <a:pt x="14195" y="2379"/>
                  </a:cubicBezTo>
                  <a:cubicBezTo>
                    <a:pt x="14023" y="2182"/>
                    <a:pt x="13851" y="2090"/>
                    <a:pt x="13695" y="2090"/>
                  </a:cubicBezTo>
                  <a:cubicBezTo>
                    <a:pt x="13465" y="2090"/>
                    <a:pt x="13270" y="2290"/>
                    <a:pt x="13162" y="2652"/>
                  </a:cubicBezTo>
                  <a:cubicBezTo>
                    <a:pt x="13070" y="2987"/>
                    <a:pt x="13070" y="3382"/>
                    <a:pt x="13131" y="3747"/>
                  </a:cubicBezTo>
                  <a:cubicBezTo>
                    <a:pt x="13253" y="4294"/>
                    <a:pt x="13435" y="4871"/>
                    <a:pt x="13648" y="5418"/>
                  </a:cubicBezTo>
                  <a:cubicBezTo>
                    <a:pt x="13861" y="5996"/>
                    <a:pt x="14104" y="6543"/>
                    <a:pt x="14347" y="7151"/>
                  </a:cubicBezTo>
                  <a:cubicBezTo>
                    <a:pt x="14195" y="7242"/>
                    <a:pt x="14013" y="7333"/>
                    <a:pt x="13830" y="7424"/>
                  </a:cubicBezTo>
                  <a:cubicBezTo>
                    <a:pt x="12584" y="7820"/>
                    <a:pt x="11399" y="8367"/>
                    <a:pt x="10274" y="9005"/>
                  </a:cubicBezTo>
                  <a:cubicBezTo>
                    <a:pt x="7842" y="10342"/>
                    <a:pt x="5654" y="11923"/>
                    <a:pt x="3982" y="14142"/>
                  </a:cubicBezTo>
                  <a:cubicBezTo>
                    <a:pt x="1398" y="17637"/>
                    <a:pt x="0" y="21437"/>
                    <a:pt x="730" y="25844"/>
                  </a:cubicBezTo>
                  <a:cubicBezTo>
                    <a:pt x="1064" y="27850"/>
                    <a:pt x="1946" y="29704"/>
                    <a:pt x="3283" y="31224"/>
                  </a:cubicBezTo>
                  <a:cubicBezTo>
                    <a:pt x="4864" y="32957"/>
                    <a:pt x="6748" y="34355"/>
                    <a:pt x="8876" y="35358"/>
                  </a:cubicBezTo>
                  <a:cubicBezTo>
                    <a:pt x="11928" y="36855"/>
                    <a:pt x="15319" y="37671"/>
                    <a:pt x="18750" y="37671"/>
                  </a:cubicBezTo>
                  <a:cubicBezTo>
                    <a:pt x="18873" y="37671"/>
                    <a:pt x="18996" y="37670"/>
                    <a:pt x="19119" y="37668"/>
                  </a:cubicBezTo>
                  <a:cubicBezTo>
                    <a:pt x="20001" y="37668"/>
                    <a:pt x="20852" y="37516"/>
                    <a:pt x="21733" y="37516"/>
                  </a:cubicBezTo>
                  <a:cubicBezTo>
                    <a:pt x="21789" y="37517"/>
                    <a:pt x="21845" y="37517"/>
                    <a:pt x="21901" y="37517"/>
                  </a:cubicBezTo>
                  <a:cubicBezTo>
                    <a:pt x="24184" y="37517"/>
                    <a:pt x="26432" y="36910"/>
                    <a:pt x="28390" y="35753"/>
                  </a:cubicBezTo>
                  <a:cubicBezTo>
                    <a:pt x="29879" y="34932"/>
                    <a:pt x="31186" y="33777"/>
                    <a:pt x="32159" y="32379"/>
                  </a:cubicBezTo>
                  <a:cubicBezTo>
                    <a:pt x="33405" y="30616"/>
                    <a:pt x="34226" y="28610"/>
                    <a:pt x="34560" y="26513"/>
                  </a:cubicBezTo>
                  <a:cubicBezTo>
                    <a:pt x="34925" y="24446"/>
                    <a:pt x="34925" y="22318"/>
                    <a:pt x="34560" y="20251"/>
                  </a:cubicBezTo>
                  <a:cubicBezTo>
                    <a:pt x="34287" y="18823"/>
                    <a:pt x="33861" y="17425"/>
                    <a:pt x="33344" y="16057"/>
                  </a:cubicBezTo>
                  <a:cubicBezTo>
                    <a:pt x="32676" y="14355"/>
                    <a:pt x="31673" y="12805"/>
                    <a:pt x="30366" y="11497"/>
                  </a:cubicBezTo>
                  <a:cubicBezTo>
                    <a:pt x="29363" y="10464"/>
                    <a:pt x="28116" y="9735"/>
                    <a:pt x="26992" y="8914"/>
                  </a:cubicBezTo>
                  <a:cubicBezTo>
                    <a:pt x="25745" y="7941"/>
                    <a:pt x="24317" y="7303"/>
                    <a:pt x="22767" y="7060"/>
                  </a:cubicBezTo>
                  <a:cubicBezTo>
                    <a:pt x="22280" y="6969"/>
                    <a:pt x="21824" y="6877"/>
                    <a:pt x="21216" y="6756"/>
                  </a:cubicBezTo>
                  <a:cubicBezTo>
                    <a:pt x="21368" y="6330"/>
                    <a:pt x="21490" y="5996"/>
                    <a:pt x="21642" y="5662"/>
                  </a:cubicBezTo>
                  <a:cubicBezTo>
                    <a:pt x="22068" y="4537"/>
                    <a:pt x="22523" y="3443"/>
                    <a:pt x="22919" y="2288"/>
                  </a:cubicBezTo>
                  <a:cubicBezTo>
                    <a:pt x="23071" y="1953"/>
                    <a:pt x="22949" y="1528"/>
                    <a:pt x="22645" y="1285"/>
                  </a:cubicBezTo>
                  <a:cubicBezTo>
                    <a:pt x="22499" y="1191"/>
                    <a:pt x="22335" y="1145"/>
                    <a:pt x="22174" y="1145"/>
                  </a:cubicBezTo>
                  <a:cubicBezTo>
                    <a:pt x="21967" y="1145"/>
                    <a:pt x="21765" y="1222"/>
                    <a:pt x="21612" y="1376"/>
                  </a:cubicBezTo>
                  <a:cubicBezTo>
                    <a:pt x="21064" y="1801"/>
                    <a:pt x="20517" y="2288"/>
                    <a:pt x="20031" y="2774"/>
                  </a:cubicBezTo>
                  <a:cubicBezTo>
                    <a:pt x="19757" y="3078"/>
                    <a:pt x="19514" y="3351"/>
                    <a:pt x="19302" y="3686"/>
                  </a:cubicBezTo>
                  <a:lnTo>
                    <a:pt x="19119" y="3625"/>
                  </a:lnTo>
                  <a:cubicBezTo>
                    <a:pt x="19089" y="3291"/>
                    <a:pt x="19089" y="2956"/>
                    <a:pt x="19058" y="2652"/>
                  </a:cubicBezTo>
                  <a:cubicBezTo>
                    <a:pt x="18967" y="1953"/>
                    <a:pt x="18815" y="1254"/>
                    <a:pt x="18663" y="555"/>
                  </a:cubicBezTo>
                  <a:cubicBezTo>
                    <a:pt x="18572" y="312"/>
                    <a:pt x="18359" y="130"/>
                    <a:pt x="18116" y="38"/>
                  </a:cubicBezTo>
                  <a:cubicBezTo>
                    <a:pt x="18052" y="13"/>
                    <a:pt x="17985" y="1"/>
                    <a:pt x="17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04" name="Google Shape;2104;p53"/>
            <p:cNvSpPr/>
            <p:nvPr/>
          </p:nvSpPr>
          <p:spPr>
            <a:xfrm>
              <a:off x="4377153" y="2066139"/>
              <a:ext cx="280843" cy="149858"/>
            </a:xfrm>
            <a:custGeom>
              <a:avLst/>
              <a:gdLst/>
              <a:ahLst/>
              <a:cxnLst/>
              <a:rect l="l" t="t" r="r" b="b"/>
              <a:pathLst>
                <a:path w="9211" h="4915" extrusionOk="0">
                  <a:moveTo>
                    <a:pt x="8970" y="0"/>
                  </a:moveTo>
                  <a:cubicBezTo>
                    <a:pt x="8776" y="0"/>
                    <a:pt x="8583" y="22"/>
                    <a:pt x="8389" y="43"/>
                  </a:cubicBezTo>
                  <a:cubicBezTo>
                    <a:pt x="6489" y="546"/>
                    <a:pt x="4525" y="797"/>
                    <a:pt x="2567" y="797"/>
                  </a:cubicBezTo>
                  <a:cubicBezTo>
                    <a:pt x="1800" y="797"/>
                    <a:pt x="1035" y="758"/>
                    <a:pt x="274" y="681"/>
                  </a:cubicBezTo>
                  <a:lnTo>
                    <a:pt x="0" y="681"/>
                  </a:lnTo>
                  <a:cubicBezTo>
                    <a:pt x="122" y="2566"/>
                    <a:pt x="2067" y="4663"/>
                    <a:pt x="3891" y="4876"/>
                  </a:cubicBezTo>
                  <a:cubicBezTo>
                    <a:pt x="4117" y="4901"/>
                    <a:pt x="4338" y="4915"/>
                    <a:pt x="4555" y="4915"/>
                  </a:cubicBezTo>
                  <a:cubicBezTo>
                    <a:pt x="5652" y="4915"/>
                    <a:pt x="6625" y="4569"/>
                    <a:pt x="7386" y="3630"/>
                  </a:cubicBezTo>
                  <a:cubicBezTo>
                    <a:pt x="7934" y="2931"/>
                    <a:pt x="8420" y="2201"/>
                    <a:pt x="8845" y="1411"/>
                  </a:cubicBezTo>
                  <a:cubicBezTo>
                    <a:pt x="9028" y="955"/>
                    <a:pt x="9149" y="499"/>
                    <a:pt x="9210" y="13"/>
                  </a:cubicBezTo>
                  <a:cubicBezTo>
                    <a:pt x="9130" y="4"/>
                    <a:pt x="9050" y="0"/>
                    <a:pt x="8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05" name="Google Shape;2105;p53"/>
            <p:cNvSpPr/>
            <p:nvPr/>
          </p:nvSpPr>
          <p:spPr>
            <a:xfrm>
              <a:off x="4373434" y="1956595"/>
              <a:ext cx="285478" cy="117234"/>
            </a:xfrm>
            <a:custGeom>
              <a:avLst/>
              <a:gdLst/>
              <a:ahLst/>
              <a:cxnLst/>
              <a:rect l="l" t="t" r="r" b="b"/>
              <a:pathLst>
                <a:path w="9363" h="3845" extrusionOk="0">
                  <a:moveTo>
                    <a:pt x="4793" y="1"/>
                  </a:moveTo>
                  <a:cubicBezTo>
                    <a:pt x="3973" y="1"/>
                    <a:pt x="3272" y="422"/>
                    <a:pt x="2402" y="1144"/>
                  </a:cubicBezTo>
                  <a:cubicBezTo>
                    <a:pt x="1551" y="1843"/>
                    <a:pt x="791" y="2663"/>
                    <a:pt x="1" y="3423"/>
                  </a:cubicBezTo>
                  <a:cubicBezTo>
                    <a:pt x="274" y="3606"/>
                    <a:pt x="578" y="3727"/>
                    <a:pt x="913" y="3818"/>
                  </a:cubicBezTo>
                  <a:cubicBezTo>
                    <a:pt x="1303" y="3836"/>
                    <a:pt x="1693" y="3845"/>
                    <a:pt x="2084" y="3845"/>
                  </a:cubicBezTo>
                  <a:cubicBezTo>
                    <a:pt x="4397" y="3845"/>
                    <a:pt x="6700" y="3540"/>
                    <a:pt x="8937" y="2967"/>
                  </a:cubicBezTo>
                  <a:cubicBezTo>
                    <a:pt x="9089" y="2876"/>
                    <a:pt x="9241" y="2785"/>
                    <a:pt x="9363" y="2663"/>
                  </a:cubicBezTo>
                  <a:cubicBezTo>
                    <a:pt x="9150" y="2359"/>
                    <a:pt x="8907" y="2116"/>
                    <a:pt x="8633" y="1873"/>
                  </a:cubicBezTo>
                  <a:cubicBezTo>
                    <a:pt x="8238" y="1539"/>
                    <a:pt x="7782" y="1296"/>
                    <a:pt x="7326" y="992"/>
                  </a:cubicBezTo>
                  <a:cubicBezTo>
                    <a:pt x="6277" y="306"/>
                    <a:pt x="5492" y="1"/>
                    <a:pt x="4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06" name="Google Shape;2106;p53"/>
            <p:cNvSpPr/>
            <p:nvPr/>
          </p:nvSpPr>
          <p:spPr>
            <a:xfrm>
              <a:off x="4355842" y="2034157"/>
              <a:ext cx="334567" cy="56285"/>
            </a:xfrm>
            <a:custGeom>
              <a:avLst/>
              <a:gdLst/>
              <a:ahLst/>
              <a:cxnLst/>
              <a:rect l="l" t="t" r="r" b="b"/>
              <a:pathLst>
                <a:path w="10973" h="1846" extrusionOk="0">
                  <a:moveTo>
                    <a:pt x="10520" y="0"/>
                  </a:moveTo>
                  <a:cubicBezTo>
                    <a:pt x="10343" y="0"/>
                    <a:pt x="10134" y="86"/>
                    <a:pt x="9970" y="119"/>
                  </a:cubicBezTo>
                  <a:cubicBezTo>
                    <a:pt x="9818" y="241"/>
                    <a:pt x="9696" y="332"/>
                    <a:pt x="9514" y="393"/>
                  </a:cubicBezTo>
                  <a:cubicBezTo>
                    <a:pt x="7300" y="985"/>
                    <a:pt x="5020" y="1272"/>
                    <a:pt x="2730" y="1272"/>
                  </a:cubicBezTo>
                  <a:cubicBezTo>
                    <a:pt x="2317" y="1272"/>
                    <a:pt x="1903" y="1263"/>
                    <a:pt x="1490" y="1244"/>
                  </a:cubicBezTo>
                  <a:cubicBezTo>
                    <a:pt x="1155" y="1183"/>
                    <a:pt x="851" y="1062"/>
                    <a:pt x="578" y="879"/>
                  </a:cubicBezTo>
                  <a:lnTo>
                    <a:pt x="0" y="1153"/>
                  </a:lnTo>
                  <a:cubicBezTo>
                    <a:pt x="91" y="1335"/>
                    <a:pt x="243" y="1487"/>
                    <a:pt x="365" y="1609"/>
                  </a:cubicBezTo>
                  <a:cubicBezTo>
                    <a:pt x="456" y="1700"/>
                    <a:pt x="608" y="1700"/>
                    <a:pt x="699" y="1730"/>
                  </a:cubicBezTo>
                  <a:lnTo>
                    <a:pt x="1003" y="1730"/>
                  </a:lnTo>
                  <a:cubicBezTo>
                    <a:pt x="1764" y="1807"/>
                    <a:pt x="2530" y="1846"/>
                    <a:pt x="3296" y="1846"/>
                  </a:cubicBezTo>
                  <a:cubicBezTo>
                    <a:pt x="5255" y="1846"/>
                    <a:pt x="7218" y="1595"/>
                    <a:pt x="9119" y="1092"/>
                  </a:cubicBezTo>
                  <a:cubicBezTo>
                    <a:pt x="9256" y="1062"/>
                    <a:pt x="9385" y="1046"/>
                    <a:pt x="9514" y="1046"/>
                  </a:cubicBezTo>
                  <a:cubicBezTo>
                    <a:pt x="9643" y="1046"/>
                    <a:pt x="9772" y="1062"/>
                    <a:pt x="9909" y="1092"/>
                  </a:cubicBezTo>
                  <a:lnTo>
                    <a:pt x="10152" y="940"/>
                  </a:lnTo>
                  <a:cubicBezTo>
                    <a:pt x="10426" y="758"/>
                    <a:pt x="10973" y="727"/>
                    <a:pt x="10851" y="271"/>
                  </a:cubicBezTo>
                  <a:cubicBezTo>
                    <a:pt x="10796" y="62"/>
                    <a:pt x="10669" y="0"/>
                    <a:pt x="10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07" name="Google Shape;2107;p53"/>
            <p:cNvSpPr/>
            <p:nvPr/>
          </p:nvSpPr>
          <p:spPr>
            <a:xfrm>
              <a:off x="4360477" y="1809947"/>
              <a:ext cx="60248" cy="102934"/>
            </a:xfrm>
            <a:custGeom>
              <a:avLst/>
              <a:gdLst/>
              <a:ahLst/>
              <a:cxnLst/>
              <a:rect l="l" t="t" r="r" b="b"/>
              <a:pathLst>
                <a:path w="1976" h="3376" extrusionOk="0">
                  <a:moveTo>
                    <a:pt x="878" y="1"/>
                  </a:moveTo>
                  <a:cubicBezTo>
                    <a:pt x="633" y="1"/>
                    <a:pt x="405" y="168"/>
                    <a:pt x="274" y="513"/>
                  </a:cubicBezTo>
                  <a:cubicBezTo>
                    <a:pt x="152" y="938"/>
                    <a:pt x="61" y="1394"/>
                    <a:pt x="0" y="1850"/>
                  </a:cubicBezTo>
                  <a:cubicBezTo>
                    <a:pt x="31" y="2245"/>
                    <a:pt x="122" y="2641"/>
                    <a:pt x="243" y="3005"/>
                  </a:cubicBezTo>
                  <a:cubicBezTo>
                    <a:pt x="336" y="3247"/>
                    <a:pt x="555" y="3375"/>
                    <a:pt x="773" y="3375"/>
                  </a:cubicBezTo>
                  <a:cubicBezTo>
                    <a:pt x="911" y="3375"/>
                    <a:pt x="1049" y="3324"/>
                    <a:pt x="1155" y="3218"/>
                  </a:cubicBezTo>
                  <a:cubicBezTo>
                    <a:pt x="1763" y="2701"/>
                    <a:pt x="1976" y="999"/>
                    <a:pt x="1489" y="361"/>
                  </a:cubicBezTo>
                  <a:cubicBezTo>
                    <a:pt x="1308" y="123"/>
                    <a:pt x="1087" y="1"/>
                    <a:pt x="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08" name="Google Shape;2108;p53"/>
            <p:cNvSpPr/>
            <p:nvPr/>
          </p:nvSpPr>
          <p:spPr>
            <a:xfrm>
              <a:off x="4047243" y="1821227"/>
              <a:ext cx="122356" cy="109794"/>
            </a:xfrm>
            <a:custGeom>
              <a:avLst/>
              <a:gdLst/>
              <a:ahLst/>
              <a:cxnLst/>
              <a:rect l="l" t="t" r="r" b="b"/>
              <a:pathLst>
                <a:path w="4013" h="3601" extrusionOk="0">
                  <a:moveTo>
                    <a:pt x="757" y="0"/>
                  </a:moveTo>
                  <a:cubicBezTo>
                    <a:pt x="411" y="0"/>
                    <a:pt x="295" y="200"/>
                    <a:pt x="244" y="508"/>
                  </a:cubicBezTo>
                  <a:cubicBezTo>
                    <a:pt x="213" y="872"/>
                    <a:pt x="213" y="1237"/>
                    <a:pt x="152" y="1602"/>
                  </a:cubicBezTo>
                  <a:cubicBezTo>
                    <a:pt x="1" y="2410"/>
                    <a:pt x="248" y="2841"/>
                    <a:pt x="912" y="2841"/>
                  </a:cubicBezTo>
                  <a:cubicBezTo>
                    <a:pt x="1047" y="2841"/>
                    <a:pt x="1199" y="2823"/>
                    <a:pt x="1368" y="2787"/>
                  </a:cubicBezTo>
                  <a:cubicBezTo>
                    <a:pt x="1426" y="2773"/>
                    <a:pt x="1486" y="2765"/>
                    <a:pt x="1548" y="2765"/>
                  </a:cubicBezTo>
                  <a:cubicBezTo>
                    <a:pt x="1748" y="2765"/>
                    <a:pt x="1958" y="2845"/>
                    <a:pt x="2098" y="3030"/>
                  </a:cubicBezTo>
                  <a:cubicBezTo>
                    <a:pt x="2417" y="3410"/>
                    <a:pt x="2622" y="3600"/>
                    <a:pt x="2827" y="3600"/>
                  </a:cubicBezTo>
                  <a:cubicBezTo>
                    <a:pt x="3032" y="3600"/>
                    <a:pt x="3238" y="3410"/>
                    <a:pt x="3557" y="3030"/>
                  </a:cubicBezTo>
                  <a:cubicBezTo>
                    <a:pt x="3739" y="2848"/>
                    <a:pt x="3861" y="2635"/>
                    <a:pt x="3982" y="2422"/>
                  </a:cubicBezTo>
                  <a:cubicBezTo>
                    <a:pt x="4013" y="2271"/>
                    <a:pt x="4013" y="2088"/>
                    <a:pt x="4013" y="1936"/>
                  </a:cubicBezTo>
                  <a:cubicBezTo>
                    <a:pt x="3940" y="1936"/>
                    <a:pt x="3867" y="1931"/>
                    <a:pt x="3798" y="1931"/>
                  </a:cubicBezTo>
                  <a:cubicBezTo>
                    <a:pt x="3694" y="1931"/>
                    <a:pt x="3599" y="1942"/>
                    <a:pt x="3526" y="1997"/>
                  </a:cubicBezTo>
                  <a:cubicBezTo>
                    <a:pt x="3253" y="2179"/>
                    <a:pt x="3010" y="2392"/>
                    <a:pt x="2797" y="2635"/>
                  </a:cubicBezTo>
                  <a:cubicBezTo>
                    <a:pt x="2493" y="2271"/>
                    <a:pt x="2280" y="1784"/>
                    <a:pt x="2006" y="1693"/>
                  </a:cubicBezTo>
                  <a:cubicBezTo>
                    <a:pt x="1977" y="1687"/>
                    <a:pt x="1947" y="1684"/>
                    <a:pt x="1916" y="1684"/>
                  </a:cubicBezTo>
                  <a:cubicBezTo>
                    <a:pt x="1625" y="1684"/>
                    <a:pt x="1260" y="1923"/>
                    <a:pt x="821" y="2088"/>
                  </a:cubicBezTo>
                  <a:cubicBezTo>
                    <a:pt x="882" y="1359"/>
                    <a:pt x="912" y="690"/>
                    <a:pt x="973" y="21"/>
                  </a:cubicBezTo>
                  <a:cubicBezTo>
                    <a:pt x="892" y="7"/>
                    <a:pt x="821" y="0"/>
                    <a:pt x="7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09" name="Google Shape;2109;p53"/>
            <p:cNvSpPr/>
            <p:nvPr/>
          </p:nvSpPr>
          <p:spPr>
            <a:xfrm>
              <a:off x="4790448" y="2063700"/>
              <a:ext cx="146474" cy="76987"/>
            </a:xfrm>
            <a:custGeom>
              <a:avLst/>
              <a:gdLst/>
              <a:ahLst/>
              <a:cxnLst/>
              <a:rect l="l" t="t" r="r" b="b"/>
              <a:pathLst>
                <a:path w="4804" h="2525" extrusionOk="0">
                  <a:moveTo>
                    <a:pt x="4766" y="1"/>
                  </a:moveTo>
                  <a:cubicBezTo>
                    <a:pt x="3744" y="1"/>
                    <a:pt x="3911" y="1249"/>
                    <a:pt x="3040" y="1400"/>
                  </a:cubicBezTo>
                  <a:cubicBezTo>
                    <a:pt x="2819" y="1031"/>
                    <a:pt x="2583" y="891"/>
                    <a:pt x="2332" y="891"/>
                  </a:cubicBezTo>
                  <a:cubicBezTo>
                    <a:pt x="1962" y="891"/>
                    <a:pt x="1560" y="1195"/>
                    <a:pt x="1125" y="1521"/>
                  </a:cubicBezTo>
                  <a:cubicBezTo>
                    <a:pt x="1065" y="1430"/>
                    <a:pt x="973" y="1308"/>
                    <a:pt x="913" y="1217"/>
                  </a:cubicBezTo>
                  <a:cubicBezTo>
                    <a:pt x="821" y="944"/>
                    <a:pt x="791" y="670"/>
                    <a:pt x="700" y="427"/>
                  </a:cubicBezTo>
                  <a:cubicBezTo>
                    <a:pt x="639" y="275"/>
                    <a:pt x="487" y="153"/>
                    <a:pt x="365" y="32"/>
                  </a:cubicBezTo>
                  <a:cubicBezTo>
                    <a:pt x="244" y="184"/>
                    <a:pt x="1" y="366"/>
                    <a:pt x="31" y="488"/>
                  </a:cubicBezTo>
                  <a:cubicBezTo>
                    <a:pt x="183" y="1248"/>
                    <a:pt x="244" y="2099"/>
                    <a:pt x="1125" y="2524"/>
                  </a:cubicBezTo>
                  <a:cubicBezTo>
                    <a:pt x="1308" y="2372"/>
                    <a:pt x="1520" y="2220"/>
                    <a:pt x="1703" y="2068"/>
                  </a:cubicBezTo>
                  <a:cubicBezTo>
                    <a:pt x="1823" y="1929"/>
                    <a:pt x="1995" y="1854"/>
                    <a:pt x="2177" y="1854"/>
                  </a:cubicBezTo>
                  <a:cubicBezTo>
                    <a:pt x="2271" y="1854"/>
                    <a:pt x="2369" y="1875"/>
                    <a:pt x="2463" y="1916"/>
                  </a:cubicBezTo>
                  <a:cubicBezTo>
                    <a:pt x="2901" y="2070"/>
                    <a:pt x="3168" y="2164"/>
                    <a:pt x="3371" y="2164"/>
                  </a:cubicBezTo>
                  <a:cubicBezTo>
                    <a:pt x="3689" y="2164"/>
                    <a:pt x="3848" y="1933"/>
                    <a:pt x="4256" y="1339"/>
                  </a:cubicBezTo>
                  <a:cubicBezTo>
                    <a:pt x="4408" y="1096"/>
                    <a:pt x="4560" y="853"/>
                    <a:pt x="4682" y="609"/>
                  </a:cubicBezTo>
                  <a:cubicBezTo>
                    <a:pt x="4742" y="427"/>
                    <a:pt x="4773" y="214"/>
                    <a:pt x="4803" y="1"/>
                  </a:cubicBezTo>
                  <a:cubicBezTo>
                    <a:pt x="4791" y="1"/>
                    <a:pt x="4778" y="1"/>
                    <a:pt x="476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10" name="Google Shape;2110;p53"/>
            <p:cNvSpPr/>
            <p:nvPr/>
          </p:nvSpPr>
          <p:spPr>
            <a:xfrm>
              <a:off x="4215903" y="1983973"/>
              <a:ext cx="117722" cy="51985"/>
            </a:xfrm>
            <a:custGeom>
              <a:avLst/>
              <a:gdLst/>
              <a:ahLst/>
              <a:cxnLst/>
              <a:rect l="l" t="t" r="r" b="b"/>
              <a:pathLst>
                <a:path w="3861" h="1705" extrusionOk="0">
                  <a:moveTo>
                    <a:pt x="2371" y="1"/>
                  </a:moveTo>
                  <a:cubicBezTo>
                    <a:pt x="1630" y="1"/>
                    <a:pt x="728" y="226"/>
                    <a:pt x="396" y="580"/>
                  </a:cubicBezTo>
                  <a:cubicBezTo>
                    <a:pt x="0" y="945"/>
                    <a:pt x="92" y="1401"/>
                    <a:pt x="639" y="1553"/>
                  </a:cubicBezTo>
                  <a:cubicBezTo>
                    <a:pt x="1034" y="1644"/>
                    <a:pt x="1429" y="1674"/>
                    <a:pt x="1855" y="1705"/>
                  </a:cubicBezTo>
                  <a:cubicBezTo>
                    <a:pt x="2341" y="1644"/>
                    <a:pt x="2797" y="1522"/>
                    <a:pt x="3253" y="1340"/>
                  </a:cubicBezTo>
                  <a:cubicBezTo>
                    <a:pt x="3861" y="1066"/>
                    <a:pt x="3800" y="428"/>
                    <a:pt x="3222" y="154"/>
                  </a:cubicBezTo>
                  <a:cubicBezTo>
                    <a:pt x="3021" y="49"/>
                    <a:pt x="2713" y="1"/>
                    <a:pt x="237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11" name="Google Shape;2111;p53"/>
            <p:cNvSpPr/>
            <p:nvPr/>
          </p:nvSpPr>
          <p:spPr>
            <a:xfrm>
              <a:off x="4610661" y="1825557"/>
              <a:ext cx="49150" cy="95495"/>
            </a:xfrm>
            <a:custGeom>
              <a:avLst/>
              <a:gdLst/>
              <a:ahLst/>
              <a:cxnLst/>
              <a:rect l="l" t="t" r="r" b="b"/>
              <a:pathLst>
                <a:path w="1612" h="3132" extrusionOk="0">
                  <a:moveTo>
                    <a:pt x="882" y="1"/>
                  </a:moveTo>
                  <a:cubicBezTo>
                    <a:pt x="426" y="31"/>
                    <a:pt x="92" y="396"/>
                    <a:pt x="31" y="821"/>
                  </a:cubicBezTo>
                  <a:cubicBezTo>
                    <a:pt x="1" y="1429"/>
                    <a:pt x="31" y="2037"/>
                    <a:pt x="153" y="2645"/>
                  </a:cubicBezTo>
                  <a:cubicBezTo>
                    <a:pt x="183" y="2828"/>
                    <a:pt x="426" y="3132"/>
                    <a:pt x="578" y="3132"/>
                  </a:cubicBezTo>
                  <a:cubicBezTo>
                    <a:pt x="852" y="3101"/>
                    <a:pt x="1095" y="2980"/>
                    <a:pt x="1217" y="2767"/>
                  </a:cubicBezTo>
                  <a:cubicBezTo>
                    <a:pt x="1399" y="2311"/>
                    <a:pt x="1521" y="1825"/>
                    <a:pt x="1612" y="1369"/>
                  </a:cubicBezTo>
                  <a:lnTo>
                    <a:pt x="1551" y="1338"/>
                  </a:lnTo>
                  <a:lnTo>
                    <a:pt x="1551" y="973"/>
                  </a:lnTo>
                  <a:cubicBezTo>
                    <a:pt x="1521" y="366"/>
                    <a:pt x="1278" y="31"/>
                    <a:pt x="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12" name="Google Shape;2112;p53"/>
            <p:cNvSpPr/>
            <p:nvPr/>
          </p:nvSpPr>
          <p:spPr>
            <a:xfrm>
              <a:off x="4710753" y="1948759"/>
              <a:ext cx="101989" cy="51985"/>
            </a:xfrm>
            <a:custGeom>
              <a:avLst/>
              <a:gdLst/>
              <a:ahLst/>
              <a:cxnLst/>
              <a:rect l="l" t="t" r="r" b="b"/>
              <a:pathLst>
                <a:path w="3345" h="1705" extrusionOk="0">
                  <a:moveTo>
                    <a:pt x="1873" y="1"/>
                  </a:moveTo>
                  <a:cubicBezTo>
                    <a:pt x="1349" y="1"/>
                    <a:pt x="821" y="143"/>
                    <a:pt x="365" y="428"/>
                  </a:cubicBezTo>
                  <a:cubicBezTo>
                    <a:pt x="213" y="550"/>
                    <a:pt x="1" y="853"/>
                    <a:pt x="31" y="1005"/>
                  </a:cubicBezTo>
                  <a:cubicBezTo>
                    <a:pt x="122" y="1249"/>
                    <a:pt x="305" y="1461"/>
                    <a:pt x="548" y="1583"/>
                  </a:cubicBezTo>
                  <a:cubicBezTo>
                    <a:pt x="852" y="1674"/>
                    <a:pt x="1186" y="1705"/>
                    <a:pt x="1520" y="1705"/>
                  </a:cubicBezTo>
                  <a:cubicBezTo>
                    <a:pt x="1855" y="1644"/>
                    <a:pt x="2311" y="1583"/>
                    <a:pt x="2736" y="1461"/>
                  </a:cubicBezTo>
                  <a:cubicBezTo>
                    <a:pt x="3040" y="1370"/>
                    <a:pt x="3344" y="1218"/>
                    <a:pt x="3344" y="823"/>
                  </a:cubicBezTo>
                  <a:cubicBezTo>
                    <a:pt x="3344" y="519"/>
                    <a:pt x="3131" y="215"/>
                    <a:pt x="2797" y="154"/>
                  </a:cubicBezTo>
                  <a:cubicBezTo>
                    <a:pt x="2501" y="52"/>
                    <a:pt x="2187" y="1"/>
                    <a:pt x="187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13" name="Google Shape;2113;p53"/>
            <p:cNvSpPr/>
            <p:nvPr/>
          </p:nvSpPr>
          <p:spPr>
            <a:xfrm>
              <a:off x="4770997" y="1640219"/>
              <a:ext cx="122356" cy="76957"/>
            </a:xfrm>
            <a:custGeom>
              <a:avLst/>
              <a:gdLst/>
              <a:ahLst/>
              <a:cxnLst/>
              <a:rect l="l" t="t" r="r" b="b"/>
              <a:pathLst>
                <a:path w="4013" h="2524" extrusionOk="0">
                  <a:moveTo>
                    <a:pt x="3648" y="1"/>
                  </a:moveTo>
                  <a:cubicBezTo>
                    <a:pt x="3466" y="548"/>
                    <a:pt x="3374" y="943"/>
                    <a:pt x="3283" y="1217"/>
                  </a:cubicBezTo>
                  <a:lnTo>
                    <a:pt x="1125" y="1429"/>
                  </a:lnTo>
                  <a:lnTo>
                    <a:pt x="304" y="426"/>
                  </a:lnTo>
                  <a:lnTo>
                    <a:pt x="304" y="426"/>
                  </a:lnTo>
                  <a:cubicBezTo>
                    <a:pt x="0" y="761"/>
                    <a:pt x="0" y="1308"/>
                    <a:pt x="335" y="1642"/>
                  </a:cubicBezTo>
                  <a:cubicBezTo>
                    <a:pt x="608" y="2037"/>
                    <a:pt x="821" y="2524"/>
                    <a:pt x="1429" y="2524"/>
                  </a:cubicBezTo>
                  <a:cubicBezTo>
                    <a:pt x="1520" y="2524"/>
                    <a:pt x="1611" y="2493"/>
                    <a:pt x="1703" y="2432"/>
                  </a:cubicBezTo>
                  <a:cubicBezTo>
                    <a:pt x="1954" y="2142"/>
                    <a:pt x="2243" y="2024"/>
                    <a:pt x="2561" y="2024"/>
                  </a:cubicBezTo>
                  <a:cubicBezTo>
                    <a:pt x="2742" y="2024"/>
                    <a:pt x="2933" y="2062"/>
                    <a:pt x="3131" y="2128"/>
                  </a:cubicBezTo>
                  <a:cubicBezTo>
                    <a:pt x="3238" y="2158"/>
                    <a:pt x="3333" y="2173"/>
                    <a:pt x="3418" y="2173"/>
                  </a:cubicBezTo>
                  <a:cubicBezTo>
                    <a:pt x="3766" y="2173"/>
                    <a:pt x="3933" y="1924"/>
                    <a:pt x="3982" y="1460"/>
                  </a:cubicBezTo>
                  <a:cubicBezTo>
                    <a:pt x="4013" y="1156"/>
                    <a:pt x="4013" y="852"/>
                    <a:pt x="3982" y="548"/>
                  </a:cubicBezTo>
                  <a:cubicBezTo>
                    <a:pt x="3952" y="396"/>
                    <a:pt x="3830" y="274"/>
                    <a:pt x="364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14" name="Google Shape;2114;p53"/>
            <p:cNvSpPr/>
            <p:nvPr/>
          </p:nvSpPr>
          <p:spPr>
            <a:xfrm>
              <a:off x="4293738" y="2206445"/>
              <a:ext cx="111258" cy="100952"/>
            </a:xfrm>
            <a:custGeom>
              <a:avLst/>
              <a:gdLst/>
              <a:ahLst/>
              <a:cxnLst/>
              <a:rect l="l" t="t" r="r" b="b"/>
              <a:pathLst>
                <a:path w="3649" h="3311" extrusionOk="0">
                  <a:moveTo>
                    <a:pt x="365" y="0"/>
                  </a:moveTo>
                  <a:cubicBezTo>
                    <a:pt x="244" y="122"/>
                    <a:pt x="61" y="244"/>
                    <a:pt x="61" y="396"/>
                  </a:cubicBezTo>
                  <a:cubicBezTo>
                    <a:pt x="1" y="791"/>
                    <a:pt x="1" y="1186"/>
                    <a:pt x="31" y="1611"/>
                  </a:cubicBezTo>
                  <a:cubicBezTo>
                    <a:pt x="61" y="2219"/>
                    <a:pt x="244" y="2462"/>
                    <a:pt x="852" y="2493"/>
                  </a:cubicBezTo>
                  <a:cubicBezTo>
                    <a:pt x="1247" y="2493"/>
                    <a:pt x="1581" y="2645"/>
                    <a:pt x="1855" y="2918"/>
                  </a:cubicBezTo>
                  <a:cubicBezTo>
                    <a:pt x="2130" y="3180"/>
                    <a:pt x="2417" y="3310"/>
                    <a:pt x="2692" y="3310"/>
                  </a:cubicBezTo>
                  <a:cubicBezTo>
                    <a:pt x="3024" y="3310"/>
                    <a:pt x="3338" y="3119"/>
                    <a:pt x="3587" y="2736"/>
                  </a:cubicBezTo>
                  <a:cubicBezTo>
                    <a:pt x="3648" y="2614"/>
                    <a:pt x="3648" y="2462"/>
                    <a:pt x="3587" y="2341"/>
                  </a:cubicBezTo>
                  <a:cubicBezTo>
                    <a:pt x="3557" y="2250"/>
                    <a:pt x="3405" y="2219"/>
                    <a:pt x="3283" y="2219"/>
                  </a:cubicBezTo>
                  <a:cubicBezTo>
                    <a:pt x="3162" y="2250"/>
                    <a:pt x="3071" y="2371"/>
                    <a:pt x="2949" y="2402"/>
                  </a:cubicBezTo>
                  <a:cubicBezTo>
                    <a:pt x="2827" y="2463"/>
                    <a:pt x="2699" y="2499"/>
                    <a:pt x="2579" y="2499"/>
                  </a:cubicBezTo>
                  <a:cubicBezTo>
                    <a:pt x="2400" y="2499"/>
                    <a:pt x="2237" y="2419"/>
                    <a:pt x="2128" y="2219"/>
                  </a:cubicBezTo>
                  <a:cubicBezTo>
                    <a:pt x="1961" y="1863"/>
                    <a:pt x="1707" y="1681"/>
                    <a:pt x="1337" y="1681"/>
                  </a:cubicBezTo>
                  <a:cubicBezTo>
                    <a:pt x="1169" y="1681"/>
                    <a:pt x="978" y="1718"/>
                    <a:pt x="761" y="1794"/>
                  </a:cubicBezTo>
                  <a:cubicBezTo>
                    <a:pt x="761" y="1338"/>
                    <a:pt x="761" y="882"/>
                    <a:pt x="730" y="426"/>
                  </a:cubicBezTo>
                  <a:cubicBezTo>
                    <a:pt x="730" y="274"/>
                    <a:pt x="487" y="152"/>
                    <a:pt x="36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15" name="Google Shape;2115;p53"/>
            <p:cNvSpPr/>
            <p:nvPr/>
          </p:nvSpPr>
          <p:spPr>
            <a:xfrm>
              <a:off x="4387336" y="1536438"/>
              <a:ext cx="115892" cy="66255"/>
            </a:xfrm>
            <a:custGeom>
              <a:avLst/>
              <a:gdLst/>
              <a:ahLst/>
              <a:cxnLst/>
              <a:rect l="l" t="t" r="r" b="b"/>
              <a:pathLst>
                <a:path w="3801" h="2173" extrusionOk="0">
                  <a:moveTo>
                    <a:pt x="791" y="0"/>
                  </a:moveTo>
                  <a:cubicBezTo>
                    <a:pt x="1" y="122"/>
                    <a:pt x="122" y="669"/>
                    <a:pt x="122" y="1064"/>
                  </a:cubicBezTo>
                  <a:cubicBezTo>
                    <a:pt x="149" y="1646"/>
                    <a:pt x="290" y="1836"/>
                    <a:pt x="746" y="1836"/>
                  </a:cubicBezTo>
                  <a:cubicBezTo>
                    <a:pt x="814" y="1836"/>
                    <a:pt x="890" y="1832"/>
                    <a:pt x="973" y="1824"/>
                  </a:cubicBezTo>
                  <a:cubicBezTo>
                    <a:pt x="1042" y="1817"/>
                    <a:pt x="1110" y="1813"/>
                    <a:pt x="1177" y="1813"/>
                  </a:cubicBezTo>
                  <a:cubicBezTo>
                    <a:pt x="1380" y="1813"/>
                    <a:pt x="1574" y="1847"/>
                    <a:pt x="1733" y="1915"/>
                  </a:cubicBezTo>
                  <a:cubicBezTo>
                    <a:pt x="2066" y="2082"/>
                    <a:pt x="2361" y="2172"/>
                    <a:pt x="2639" y="2172"/>
                  </a:cubicBezTo>
                  <a:cubicBezTo>
                    <a:pt x="2969" y="2172"/>
                    <a:pt x="3273" y="2044"/>
                    <a:pt x="3587" y="1763"/>
                  </a:cubicBezTo>
                  <a:cubicBezTo>
                    <a:pt x="3709" y="1672"/>
                    <a:pt x="3800" y="1429"/>
                    <a:pt x="3709" y="1307"/>
                  </a:cubicBezTo>
                  <a:cubicBezTo>
                    <a:pt x="3638" y="1237"/>
                    <a:pt x="3458" y="1166"/>
                    <a:pt x="3338" y="1166"/>
                  </a:cubicBezTo>
                  <a:cubicBezTo>
                    <a:pt x="3303" y="1166"/>
                    <a:pt x="3273" y="1172"/>
                    <a:pt x="3253" y="1186"/>
                  </a:cubicBezTo>
                  <a:cubicBezTo>
                    <a:pt x="3027" y="1362"/>
                    <a:pt x="2816" y="1439"/>
                    <a:pt x="2613" y="1439"/>
                  </a:cubicBezTo>
                  <a:cubicBezTo>
                    <a:pt x="2324" y="1439"/>
                    <a:pt x="2049" y="1283"/>
                    <a:pt x="1764" y="1034"/>
                  </a:cubicBezTo>
                  <a:cubicBezTo>
                    <a:pt x="1688" y="973"/>
                    <a:pt x="1558" y="958"/>
                    <a:pt x="1410" y="958"/>
                  </a:cubicBezTo>
                  <a:cubicBezTo>
                    <a:pt x="1262" y="958"/>
                    <a:pt x="1095" y="973"/>
                    <a:pt x="943" y="973"/>
                  </a:cubicBezTo>
                  <a:cubicBezTo>
                    <a:pt x="882" y="699"/>
                    <a:pt x="852" y="396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16" name="Google Shape;2116;p53"/>
            <p:cNvSpPr/>
            <p:nvPr/>
          </p:nvSpPr>
          <p:spPr>
            <a:xfrm>
              <a:off x="4315050" y="1749397"/>
              <a:ext cx="63206" cy="50248"/>
            </a:xfrm>
            <a:custGeom>
              <a:avLst/>
              <a:gdLst/>
              <a:ahLst/>
              <a:cxnLst/>
              <a:rect l="l" t="t" r="r" b="b"/>
              <a:pathLst>
                <a:path w="2073" h="1648" extrusionOk="0">
                  <a:moveTo>
                    <a:pt x="1646" y="1"/>
                  </a:moveTo>
                  <a:cubicBezTo>
                    <a:pt x="1604" y="1"/>
                    <a:pt x="1561" y="12"/>
                    <a:pt x="1521" y="37"/>
                  </a:cubicBezTo>
                  <a:cubicBezTo>
                    <a:pt x="1065" y="371"/>
                    <a:pt x="609" y="736"/>
                    <a:pt x="183" y="1131"/>
                  </a:cubicBezTo>
                  <a:cubicBezTo>
                    <a:pt x="1" y="1313"/>
                    <a:pt x="213" y="1648"/>
                    <a:pt x="700" y="1648"/>
                  </a:cubicBezTo>
                  <a:cubicBezTo>
                    <a:pt x="1125" y="1253"/>
                    <a:pt x="1551" y="857"/>
                    <a:pt x="1946" y="432"/>
                  </a:cubicBezTo>
                  <a:cubicBezTo>
                    <a:pt x="2073" y="280"/>
                    <a:pt x="1861" y="1"/>
                    <a:pt x="1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17" name="Google Shape;2117;p53"/>
            <p:cNvSpPr/>
            <p:nvPr/>
          </p:nvSpPr>
          <p:spPr>
            <a:xfrm>
              <a:off x="4657002" y="1773300"/>
              <a:ext cx="44393" cy="40338"/>
            </a:xfrm>
            <a:custGeom>
              <a:avLst/>
              <a:gdLst/>
              <a:ahLst/>
              <a:cxnLst/>
              <a:rect l="l" t="t" r="r" b="b"/>
              <a:pathLst>
                <a:path w="1456" h="1323" extrusionOk="0">
                  <a:moveTo>
                    <a:pt x="321" y="1"/>
                  </a:moveTo>
                  <a:cubicBezTo>
                    <a:pt x="294" y="1"/>
                    <a:pt x="268" y="5"/>
                    <a:pt x="244" y="13"/>
                  </a:cubicBezTo>
                  <a:cubicBezTo>
                    <a:pt x="153" y="43"/>
                    <a:pt x="1" y="438"/>
                    <a:pt x="62" y="499"/>
                  </a:cubicBezTo>
                  <a:cubicBezTo>
                    <a:pt x="335" y="803"/>
                    <a:pt x="609" y="1077"/>
                    <a:pt x="943" y="1289"/>
                  </a:cubicBezTo>
                  <a:cubicBezTo>
                    <a:pt x="967" y="1313"/>
                    <a:pt x="1002" y="1323"/>
                    <a:pt x="1042" y="1323"/>
                  </a:cubicBezTo>
                  <a:cubicBezTo>
                    <a:pt x="1154" y="1323"/>
                    <a:pt x="1309" y="1251"/>
                    <a:pt x="1399" y="1228"/>
                  </a:cubicBezTo>
                  <a:cubicBezTo>
                    <a:pt x="1456" y="774"/>
                    <a:pt x="716" y="1"/>
                    <a:pt x="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2118" name="Google Shape;2118;p53"/>
            <p:cNvSpPr/>
            <p:nvPr/>
          </p:nvSpPr>
          <p:spPr>
            <a:xfrm>
              <a:off x="4657947" y="2062815"/>
              <a:ext cx="7440" cy="3720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0" y="122"/>
                  </a:moveTo>
                  <a:lnTo>
                    <a:pt x="243" y="0"/>
                  </a:lnTo>
                  <a:close/>
                </a:path>
              </a:pathLst>
            </a:custGeom>
            <a:solidFill>
              <a:srgbClr val="E8A2A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</p:grpSp>
      <p:sp>
        <p:nvSpPr>
          <p:cNvPr id="2119" name="Google Shape;2119;p53">
            <a:hlinkClick r:id="rId3" action="ppaction://hlinksldjump"/>
          </p:cNvPr>
          <p:cNvSpPr/>
          <p:nvPr/>
        </p:nvSpPr>
        <p:spPr>
          <a:xfrm>
            <a:off x="4461898" y="4373008"/>
            <a:ext cx="220229" cy="225965"/>
          </a:xfrm>
          <a:custGeom>
            <a:avLst/>
            <a:gdLst/>
            <a:ahLst/>
            <a:cxnLst/>
            <a:rect l="l" t="t" r="r" b="b"/>
            <a:pathLst>
              <a:path w="8831" h="9061" extrusionOk="0">
                <a:moveTo>
                  <a:pt x="4604" y="1"/>
                </a:moveTo>
                <a:lnTo>
                  <a:pt x="1" y="4206"/>
                </a:lnTo>
                <a:lnTo>
                  <a:pt x="670" y="5315"/>
                </a:lnTo>
                <a:lnTo>
                  <a:pt x="1424" y="4855"/>
                </a:lnTo>
                <a:lnTo>
                  <a:pt x="1403" y="9061"/>
                </a:lnTo>
                <a:lnTo>
                  <a:pt x="2658" y="8684"/>
                </a:lnTo>
                <a:cubicBezTo>
                  <a:pt x="2658" y="8684"/>
                  <a:pt x="2512" y="5378"/>
                  <a:pt x="4165" y="5127"/>
                </a:cubicBezTo>
                <a:cubicBezTo>
                  <a:pt x="4351" y="5097"/>
                  <a:pt x="4515" y="5083"/>
                  <a:pt x="4661" y="5083"/>
                </a:cubicBezTo>
                <a:cubicBezTo>
                  <a:pt x="5825" y="5083"/>
                  <a:pt x="5776" y="5943"/>
                  <a:pt x="5776" y="5943"/>
                </a:cubicBezTo>
                <a:lnTo>
                  <a:pt x="5839" y="8810"/>
                </a:lnTo>
                <a:lnTo>
                  <a:pt x="7199" y="9040"/>
                </a:lnTo>
                <a:lnTo>
                  <a:pt x="7199" y="9040"/>
                </a:lnTo>
                <a:lnTo>
                  <a:pt x="7010" y="4855"/>
                </a:lnTo>
                <a:lnTo>
                  <a:pt x="8077" y="5043"/>
                </a:lnTo>
                <a:lnTo>
                  <a:pt x="8831" y="4206"/>
                </a:lnTo>
                <a:lnTo>
                  <a:pt x="4604" y="1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59"/>
          </a:p>
        </p:txBody>
      </p:sp>
      <p:sp>
        <p:nvSpPr>
          <p:cNvPr id="2120" name="Google Shape;2120;p53">
            <a:hlinkClick r:id="rId4" action="ppaction://hlinksldjump"/>
          </p:cNvPr>
          <p:cNvSpPr/>
          <p:nvPr/>
        </p:nvSpPr>
        <p:spPr>
          <a:xfrm rot="-5400000">
            <a:off x="4868241" y="4382659"/>
            <a:ext cx="147160" cy="206638"/>
          </a:xfrm>
          <a:custGeom>
            <a:avLst/>
            <a:gdLst/>
            <a:ahLst/>
            <a:cxnLst/>
            <a:rect l="l" t="t" r="r" b="b"/>
            <a:pathLst>
              <a:path w="5901" h="8286" extrusionOk="0">
                <a:moveTo>
                  <a:pt x="4583" y="0"/>
                </a:moveTo>
                <a:lnTo>
                  <a:pt x="1486" y="42"/>
                </a:lnTo>
                <a:lnTo>
                  <a:pt x="1465" y="5377"/>
                </a:lnTo>
                <a:lnTo>
                  <a:pt x="0" y="5608"/>
                </a:lnTo>
                <a:lnTo>
                  <a:pt x="3034" y="8286"/>
                </a:lnTo>
                <a:lnTo>
                  <a:pt x="5901" y="5587"/>
                </a:lnTo>
                <a:lnTo>
                  <a:pt x="4583" y="5587"/>
                </a:lnTo>
                <a:lnTo>
                  <a:pt x="4583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59"/>
          </a:p>
        </p:txBody>
      </p:sp>
      <p:sp>
        <p:nvSpPr>
          <p:cNvPr id="2121" name="Google Shape;2121;p53">
            <a:hlinkClick r:id="rId5" action="ppaction://hlinksldjump"/>
          </p:cNvPr>
          <p:cNvSpPr/>
          <p:nvPr/>
        </p:nvSpPr>
        <p:spPr>
          <a:xfrm rot="5400000">
            <a:off x="4128600" y="4382659"/>
            <a:ext cx="147160" cy="206638"/>
          </a:xfrm>
          <a:custGeom>
            <a:avLst/>
            <a:gdLst/>
            <a:ahLst/>
            <a:cxnLst/>
            <a:rect l="l" t="t" r="r" b="b"/>
            <a:pathLst>
              <a:path w="5901" h="8286" extrusionOk="0">
                <a:moveTo>
                  <a:pt x="4583" y="0"/>
                </a:moveTo>
                <a:lnTo>
                  <a:pt x="1486" y="42"/>
                </a:lnTo>
                <a:lnTo>
                  <a:pt x="1465" y="5377"/>
                </a:lnTo>
                <a:lnTo>
                  <a:pt x="0" y="5608"/>
                </a:lnTo>
                <a:lnTo>
                  <a:pt x="3034" y="8286"/>
                </a:lnTo>
                <a:lnTo>
                  <a:pt x="5901" y="5587"/>
                </a:lnTo>
                <a:lnTo>
                  <a:pt x="4583" y="5587"/>
                </a:lnTo>
                <a:lnTo>
                  <a:pt x="4583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endParaRPr sz="185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E1D7C-FA10-4AB9-92D3-041F99D15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661330"/>
            <a:ext cx="3215136" cy="2264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CF144C-C1AD-48A7-B453-BFE8495F1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458" y="94621"/>
            <a:ext cx="1782251" cy="1838702"/>
          </a:xfrm>
          <a:prstGeom prst="rect">
            <a:avLst/>
          </a:prstGeom>
        </p:spPr>
      </p:pic>
      <p:grpSp>
        <p:nvGrpSpPr>
          <p:cNvPr id="28" name="Google Shape;1351;p66">
            <a:extLst>
              <a:ext uri="{FF2B5EF4-FFF2-40B4-BE49-F238E27FC236}">
                <a16:creationId xmlns:a16="http://schemas.microsoft.com/office/drawing/2014/main" id="{C2E7AB0B-3779-4F25-8BC1-2A38CF68330E}"/>
              </a:ext>
            </a:extLst>
          </p:cNvPr>
          <p:cNvGrpSpPr/>
          <p:nvPr/>
        </p:nvGrpSpPr>
        <p:grpSpPr>
          <a:xfrm>
            <a:off x="-4805" y="96806"/>
            <a:ext cx="3301425" cy="1495410"/>
            <a:chOff x="5928437" y="1183861"/>
            <a:chExt cx="6128109" cy="2775781"/>
          </a:xfrm>
        </p:grpSpPr>
        <p:grpSp>
          <p:nvGrpSpPr>
            <p:cNvPr id="29" name="Google Shape;1352;p66">
              <a:extLst>
                <a:ext uri="{FF2B5EF4-FFF2-40B4-BE49-F238E27FC236}">
                  <a16:creationId xmlns:a16="http://schemas.microsoft.com/office/drawing/2014/main" id="{8EA7AD6A-81BE-4959-9F99-A9ACC38BB4D5}"/>
                </a:ext>
              </a:extLst>
            </p:cNvPr>
            <p:cNvGrpSpPr/>
            <p:nvPr/>
          </p:nvGrpSpPr>
          <p:grpSpPr>
            <a:xfrm>
              <a:off x="6005017" y="1355731"/>
              <a:ext cx="4443960" cy="1291857"/>
              <a:chOff x="6005017" y="1355731"/>
              <a:chExt cx="4443960" cy="1291857"/>
            </a:xfrm>
          </p:grpSpPr>
          <p:sp>
            <p:nvSpPr>
              <p:cNvPr id="52" name="Google Shape;1353;p66">
                <a:extLst>
                  <a:ext uri="{FF2B5EF4-FFF2-40B4-BE49-F238E27FC236}">
                    <a16:creationId xmlns:a16="http://schemas.microsoft.com/office/drawing/2014/main" id="{592743E2-F337-4A90-91DC-8486E5F9D6E7}"/>
                  </a:ext>
                </a:extLst>
              </p:cNvPr>
              <p:cNvSpPr/>
              <p:nvPr/>
            </p:nvSpPr>
            <p:spPr>
              <a:xfrm>
                <a:off x="9515005" y="1480853"/>
                <a:ext cx="269939" cy="245642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2829" extrusionOk="0">
                    <a:moveTo>
                      <a:pt x="1687" y="0"/>
                    </a:moveTo>
                    <a:cubicBezTo>
                      <a:pt x="1421" y="0"/>
                      <a:pt x="1119" y="136"/>
                      <a:pt x="791" y="458"/>
                    </a:cubicBezTo>
                    <a:cubicBezTo>
                      <a:pt x="517" y="701"/>
                      <a:pt x="152" y="1370"/>
                      <a:pt x="0" y="1886"/>
                    </a:cubicBezTo>
                    <a:cubicBezTo>
                      <a:pt x="912" y="2160"/>
                      <a:pt x="1824" y="2494"/>
                      <a:pt x="2706" y="2829"/>
                    </a:cubicBezTo>
                    <a:cubicBezTo>
                      <a:pt x="3108" y="1691"/>
                      <a:pt x="2625" y="0"/>
                      <a:pt x="1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53" name="Google Shape;1354;p66">
                <a:extLst>
                  <a:ext uri="{FF2B5EF4-FFF2-40B4-BE49-F238E27FC236}">
                    <a16:creationId xmlns:a16="http://schemas.microsoft.com/office/drawing/2014/main" id="{A768F896-DDC5-4322-9B68-38CDE13163F2}"/>
                  </a:ext>
                </a:extLst>
              </p:cNvPr>
              <p:cNvSpPr/>
              <p:nvPr/>
            </p:nvSpPr>
            <p:spPr>
              <a:xfrm>
                <a:off x="9169267" y="1383256"/>
                <a:ext cx="262732" cy="232357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676" extrusionOk="0">
                    <a:moveTo>
                      <a:pt x="1504" y="0"/>
                    </a:moveTo>
                    <a:cubicBezTo>
                      <a:pt x="1218" y="0"/>
                      <a:pt x="911" y="169"/>
                      <a:pt x="608" y="579"/>
                    </a:cubicBezTo>
                    <a:cubicBezTo>
                      <a:pt x="365" y="883"/>
                      <a:pt x="61" y="1521"/>
                      <a:pt x="0" y="2098"/>
                    </a:cubicBezTo>
                    <a:cubicBezTo>
                      <a:pt x="912" y="2220"/>
                      <a:pt x="1855" y="2402"/>
                      <a:pt x="2797" y="2676"/>
                    </a:cubicBezTo>
                    <a:cubicBezTo>
                      <a:pt x="3025" y="1535"/>
                      <a:pt x="2363" y="0"/>
                      <a:pt x="15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54" name="Google Shape;1355;p66">
                <a:extLst>
                  <a:ext uri="{FF2B5EF4-FFF2-40B4-BE49-F238E27FC236}">
                    <a16:creationId xmlns:a16="http://schemas.microsoft.com/office/drawing/2014/main" id="{C56842D3-BCC1-4738-8D82-0CC6E5496CF1}"/>
                  </a:ext>
                </a:extLst>
              </p:cNvPr>
              <p:cNvSpPr/>
              <p:nvPr/>
            </p:nvSpPr>
            <p:spPr>
              <a:xfrm>
                <a:off x="8815629" y="1355731"/>
                <a:ext cx="253442" cy="209781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416" extrusionOk="0">
                    <a:moveTo>
                      <a:pt x="1259" y="0"/>
                    </a:moveTo>
                    <a:cubicBezTo>
                      <a:pt x="924" y="0"/>
                      <a:pt x="595" y="214"/>
                      <a:pt x="335" y="744"/>
                    </a:cubicBezTo>
                    <a:cubicBezTo>
                      <a:pt x="152" y="1139"/>
                      <a:pt x="0" y="1838"/>
                      <a:pt x="61" y="2415"/>
                    </a:cubicBezTo>
                    <a:cubicBezTo>
                      <a:pt x="691" y="2315"/>
                      <a:pt x="1383" y="2256"/>
                      <a:pt x="2103" y="2256"/>
                    </a:cubicBezTo>
                    <a:cubicBezTo>
                      <a:pt x="2252" y="2256"/>
                      <a:pt x="2402" y="2258"/>
                      <a:pt x="2554" y="2263"/>
                    </a:cubicBezTo>
                    <a:cubicBezTo>
                      <a:pt x="2645" y="2263"/>
                      <a:pt x="2797" y="2263"/>
                      <a:pt x="2918" y="2294"/>
                    </a:cubicBezTo>
                    <a:cubicBezTo>
                      <a:pt x="2897" y="1223"/>
                      <a:pt x="2060" y="0"/>
                      <a:pt x="12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55" name="Google Shape;1356;p66">
                <a:extLst>
                  <a:ext uri="{FF2B5EF4-FFF2-40B4-BE49-F238E27FC236}">
                    <a16:creationId xmlns:a16="http://schemas.microsoft.com/office/drawing/2014/main" id="{95279218-7B14-48B7-9818-D085089AA412}"/>
                  </a:ext>
                </a:extLst>
              </p:cNvPr>
              <p:cNvSpPr/>
              <p:nvPr/>
            </p:nvSpPr>
            <p:spPr>
              <a:xfrm>
                <a:off x="8446189" y="1449507"/>
                <a:ext cx="263948" cy="229492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643" extrusionOk="0">
                    <a:moveTo>
                      <a:pt x="921" y="0"/>
                    </a:moveTo>
                    <a:cubicBezTo>
                      <a:pt x="418" y="0"/>
                      <a:pt x="24" y="326"/>
                      <a:pt x="0" y="1153"/>
                    </a:cubicBezTo>
                    <a:cubicBezTo>
                      <a:pt x="0" y="1518"/>
                      <a:pt x="122" y="2126"/>
                      <a:pt x="334" y="2642"/>
                    </a:cubicBezTo>
                    <a:cubicBezTo>
                      <a:pt x="1185" y="2217"/>
                      <a:pt x="2097" y="1822"/>
                      <a:pt x="3040" y="1609"/>
                    </a:cubicBezTo>
                    <a:cubicBezTo>
                      <a:pt x="2675" y="734"/>
                      <a:pt x="1675" y="0"/>
                      <a:pt x="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56" name="Google Shape;1357;p66">
                <a:extLst>
                  <a:ext uri="{FF2B5EF4-FFF2-40B4-BE49-F238E27FC236}">
                    <a16:creationId xmlns:a16="http://schemas.microsoft.com/office/drawing/2014/main" id="{0F1D553D-43EB-4CC0-832C-B187AF52DA19}"/>
                  </a:ext>
                </a:extLst>
              </p:cNvPr>
              <p:cNvSpPr/>
              <p:nvPr/>
            </p:nvSpPr>
            <p:spPr>
              <a:xfrm>
                <a:off x="8094374" y="1643833"/>
                <a:ext cx="275322" cy="238348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745" extrusionOk="0">
                    <a:moveTo>
                      <a:pt x="1112" y="0"/>
                    </a:moveTo>
                    <a:cubicBezTo>
                      <a:pt x="473" y="0"/>
                      <a:pt x="0" y="381"/>
                      <a:pt x="161" y="1347"/>
                    </a:cubicBezTo>
                    <a:cubicBezTo>
                      <a:pt x="253" y="1711"/>
                      <a:pt x="465" y="2319"/>
                      <a:pt x="800" y="2745"/>
                    </a:cubicBezTo>
                    <a:cubicBezTo>
                      <a:pt x="1560" y="2137"/>
                      <a:pt x="2319" y="1620"/>
                      <a:pt x="3171" y="1073"/>
                    </a:cubicBezTo>
                    <a:cubicBezTo>
                      <a:pt x="2682" y="443"/>
                      <a:pt x="1801" y="0"/>
                      <a:pt x="11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57" name="Google Shape;1358;p66">
                <a:extLst>
                  <a:ext uri="{FF2B5EF4-FFF2-40B4-BE49-F238E27FC236}">
                    <a16:creationId xmlns:a16="http://schemas.microsoft.com/office/drawing/2014/main" id="{6B25B6A0-145A-45CA-9AD7-EE0578BC8C26}"/>
                  </a:ext>
                </a:extLst>
              </p:cNvPr>
              <p:cNvSpPr/>
              <p:nvPr/>
            </p:nvSpPr>
            <p:spPr>
              <a:xfrm>
                <a:off x="7806462" y="1872630"/>
                <a:ext cx="257089" cy="25502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937" extrusionOk="0">
                    <a:moveTo>
                      <a:pt x="1026" y="1"/>
                    </a:moveTo>
                    <a:cubicBezTo>
                      <a:pt x="444" y="1"/>
                      <a:pt x="1" y="355"/>
                      <a:pt x="73" y="1265"/>
                    </a:cubicBezTo>
                    <a:cubicBezTo>
                      <a:pt x="103" y="1721"/>
                      <a:pt x="407" y="2511"/>
                      <a:pt x="803" y="2937"/>
                    </a:cubicBezTo>
                    <a:cubicBezTo>
                      <a:pt x="1502" y="2329"/>
                      <a:pt x="2231" y="1660"/>
                      <a:pt x="2961" y="1022"/>
                    </a:cubicBezTo>
                    <a:cubicBezTo>
                      <a:pt x="2482" y="432"/>
                      <a:pt x="1669" y="1"/>
                      <a:pt x="1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58" name="Google Shape;1359;p66">
                <a:extLst>
                  <a:ext uri="{FF2B5EF4-FFF2-40B4-BE49-F238E27FC236}">
                    <a16:creationId xmlns:a16="http://schemas.microsoft.com/office/drawing/2014/main" id="{A07A7A6D-D3CC-4194-9E6C-A31D4C6F1E67}"/>
                  </a:ext>
                </a:extLst>
              </p:cNvPr>
              <p:cNvSpPr/>
              <p:nvPr/>
            </p:nvSpPr>
            <p:spPr>
              <a:xfrm>
                <a:off x="7517509" y="2127737"/>
                <a:ext cx="253095" cy="245382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826" extrusionOk="0">
                    <a:moveTo>
                      <a:pt x="976" y="1"/>
                    </a:moveTo>
                    <a:cubicBezTo>
                      <a:pt x="420" y="1"/>
                      <a:pt x="1" y="352"/>
                      <a:pt x="58" y="1245"/>
                    </a:cubicBezTo>
                    <a:cubicBezTo>
                      <a:pt x="88" y="1670"/>
                      <a:pt x="331" y="2370"/>
                      <a:pt x="635" y="2826"/>
                    </a:cubicBezTo>
                    <a:cubicBezTo>
                      <a:pt x="1395" y="2309"/>
                      <a:pt x="2155" y="1701"/>
                      <a:pt x="2915" y="1093"/>
                    </a:cubicBezTo>
                    <a:cubicBezTo>
                      <a:pt x="2428" y="460"/>
                      <a:pt x="1613" y="1"/>
                      <a:pt x="9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59" name="Google Shape;1360;p66">
                <a:extLst>
                  <a:ext uri="{FF2B5EF4-FFF2-40B4-BE49-F238E27FC236}">
                    <a16:creationId xmlns:a16="http://schemas.microsoft.com/office/drawing/2014/main" id="{C4882D46-A84E-42A0-A383-6E6C75E62BE2}"/>
                  </a:ext>
                </a:extLst>
              </p:cNvPr>
              <p:cNvSpPr/>
              <p:nvPr/>
            </p:nvSpPr>
            <p:spPr>
              <a:xfrm>
                <a:off x="7179412" y="2305651"/>
                <a:ext cx="263948" cy="244253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813" extrusionOk="0">
                    <a:moveTo>
                      <a:pt x="940" y="1"/>
                    </a:moveTo>
                    <a:cubicBezTo>
                      <a:pt x="474" y="1"/>
                      <a:pt x="100" y="305"/>
                      <a:pt x="31" y="1080"/>
                    </a:cubicBezTo>
                    <a:cubicBezTo>
                      <a:pt x="0" y="1506"/>
                      <a:pt x="91" y="2266"/>
                      <a:pt x="365" y="2813"/>
                    </a:cubicBezTo>
                    <a:cubicBezTo>
                      <a:pt x="760" y="2691"/>
                      <a:pt x="1094" y="2570"/>
                      <a:pt x="1489" y="2418"/>
                    </a:cubicBezTo>
                    <a:cubicBezTo>
                      <a:pt x="2006" y="2235"/>
                      <a:pt x="2493" y="1962"/>
                      <a:pt x="3040" y="1688"/>
                    </a:cubicBezTo>
                    <a:cubicBezTo>
                      <a:pt x="2701" y="804"/>
                      <a:pt x="1698" y="1"/>
                      <a:pt x="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60" name="Google Shape;1361;p66">
                <a:extLst>
                  <a:ext uri="{FF2B5EF4-FFF2-40B4-BE49-F238E27FC236}">
                    <a16:creationId xmlns:a16="http://schemas.microsoft.com/office/drawing/2014/main" id="{C84381FB-1CEF-40F5-A1D4-F5A2DA7F665B}"/>
                  </a:ext>
                </a:extLst>
              </p:cNvPr>
              <p:cNvSpPr/>
              <p:nvPr/>
            </p:nvSpPr>
            <p:spPr>
              <a:xfrm>
                <a:off x="6788786" y="2405245"/>
                <a:ext cx="258738" cy="223848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578" extrusionOk="0">
                    <a:moveTo>
                      <a:pt x="1296" y="0"/>
                    </a:moveTo>
                    <a:cubicBezTo>
                      <a:pt x="954" y="0"/>
                      <a:pt x="621" y="225"/>
                      <a:pt x="365" y="785"/>
                    </a:cubicBezTo>
                    <a:cubicBezTo>
                      <a:pt x="153" y="1149"/>
                      <a:pt x="1" y="2000"/>
                      <a:pt x="122" y="2578"/>
                    </a:cubicBezTo>
                    <a:cubicBezTo>
                      <a:pt x="1064" y="2456"/>
                      <a:pt x="2037" y="2335"/>
                      <a:pt x="2979" y="2122"/>
                    </a:cubicBezTo>
                    <a:cubicBezTo>
                      <a:pt x="2854" y="1097"/>
                      <a:pt x="2052" y="0"/>
                      <a:pt x="12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61" name="Google Shape;1362;p66">
                <a:extLst>
                  <a:ext uri="{FF2B5EF4-FFF2-40B4-BE49-F238E27FC236}">
                    <a16:creationId xmlns:a16="http://schemas.microsoft.com/office/drawing/2014/main" id="{4D464ECB-604D-4640-A68D-7CDBD6B24850}"/>
                  </a:ext>
                </a:extLst>
              </p:cNvPr>
              <p:cNvSpPr/>
              <p:nvPr/>
            </p:nvSpPr>
            <p:spPr>
              <a:xfrm>
                <a:off x="6387655" y="2432597"/>
                <a:ext cx="255265" cy="214991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2476" extrusionOk="0">
                    <a:moveTo>
                      <a:pt x="1329" y="0"/>
                    </a:moveTo>
                    <a:cubicBezTo>
                      <a:pt x="995" y="0"/>
                      <a:pt x="656" y="215"/>
                      <a:pt x="365" y="743"/>
                    </a:cubicBezTo>
                    <a:cubicBezTo>
                      <a:pt x="183" y="1108"/>
                      <a:pt x="0" y="1898"/>
                      <a:pt x="31" y="2476"/>
                    </a:cubicBezTo>
                    <a:cubicBezTo>
                      <a:pt x="943" y="2476"/>
                      <a:pt x="1885" y="2476"/>
                      <a:pt x="2918" y="2415"/>
                    </a:cubicBezTo>
                    <a:cubicBezTo>
                      <a:pt x="2940" y="1292"/>
                      <a:pt x="2149" y="0"/>
                      <a:pt x="1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62" name="Google Shape;1363;p66">
                <a:extLst>
                  <a:ext uri="{FF2B5EF4-FFF2-40B4-BE49-F238E27FC236}">
                    <a16:creationId xmlns:a16="http://schemas.microsoft.com/office/drawing/2014/main" id="{ACCD4868-47A9-41E6-ABCF-B11F380F3D8C}"/>
                  </a:ext>
                </a:extLst>
              </p:cNvPr>
              <p:cNvSpPr/>
              <p:nvPr/>
            </p:nvSpPr>
            <p:spPr>
              <a:xfrm>
                <a:off x="6005017" y="2428602"/>
                <a:ext cx="257783" cy="21638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92" extrusionOk="0">
                    <a:moveTo>
                      <a:pt x="1407" y="1"/>
                    </a:moveTo>
                    <a:cubicBezTo>
                      <a:pt x="1101" y="1"/>
                      <a:pt x="782" y="186"/>
                      <a:pt x="486" y="637"/>
                    </a:cubicBezTo>
                    <a:cubicBezTo>
                      <a:pt x="274" y="971"/>
                      <a:pt x="0" y="1701"/>
                      <a:pt x="0" y="2248"/>
                    </a:cubicBezTo>
                    <a:cubicBezTo>
                      <a:pt x="638" y="2339"/>
                      <a:pt x="1672" y="2400"/>
                      <a:pt x="2857" y="2491"/>
                    </a:cubicBezTo>
                    <a:cubicBezTo>
                      <a:pt x="2968" y="1359"/>
                      <a:pt x="2236" y="1"/>
                      <a:pt x="1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63" name="Google Shape;1364;p66">
                <a:extLst>
                  <a:ext uri="{FF2B5EF4-FFF2-40B4-BE49-F238E27FC236}">
                    <a16:creationId xmlns:a16="http://schemas.microsoft.com/office/drawing/2014/main" id="{017FC3ED-1E67-43DA-A142-36B39B46AB2D}"/>
                  </a:ext>
                </a:extLst>
              </p:cNvPr>
              <p:cNvSpPr/>
              <p:nvPr/>
            </p:nvSpPr>
            <p:spPr>
              <a:xfrm>
                <a:off x="10180427" y="1826851"/>
                <a:ext cx="268550" cy="251373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2895" extrusionOk="0">
                    <a:moveTo>
                      <a:pt x="1847" y="0"/>
                    </a:moveTo>
                    <a:cubicBezTo>
                      <a:pt x="1624" y="0"/>
                      <a:pt x="1363" y="85"/>
                      <a:pt x="1064" y="281"/>
                    </a:cubicBezTo>
                    <a:cubicBezTo>
                      <a:pt x="730" y="493"/>
                      <a:pt x="274" y="1010"/>
                      <a:pt x="1" y="1496"/>
                    </a:cubicBezTo>
                    <a:cubicBezTo>
                      <a:pt x="912" y="1952"/>
                      <a:pt x="1733" y="2439"/>
                      <a:pt x="2493" y="2895"/>
                    </a:cubicBezTo>
                    <a:cubicBezTo>
                      <a:pt x="3092" y="1796"/>
                      <a:pt x="2871" y="0"/>
                      <a:pt x="18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  <p:sp>
            <p:nvSpPr>
              <p:cNvPr id="64" name="Google Shape;1365;p66">
                <a:extLst>
                  <a:ext uri="{FF2B5EF4-FFF2-40B4-BE49-F238E27FC236}">
                    <a16:creationId xmlns:a16="http://schemas.microsoft.com/office/drawing/2014/main" id="{3DA834DC-49D9-40CE-BCC1-F60885EB525F}"/>
                  </a:ext>
                </a:extLst>
              </p:cNvPr>
              <p:cNvSpPr/>
              <p:nvPr/>
            </p:nvSpPr>
            <p:spPr>
              <a:xfrm>
                <a:off x="9839987" y="1643813"/>
                <a:ext cx="276104" cy="257625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967" extrusionOk="0">
                    <a:moveTo>
                      <a:pt x="1819" y="1"/>
                    </a:moveTo>
                    <a:cubicBezTo>
                      <a:pt x="1573" y="1"/>
                      <a:pt x="1290" y="115"/>
                      <a:pt x="973" y="383"/>
                    </a:cubicBezTo>
                    <a:cubicBezTo>
                      <a:pt x="669" y="626"/>
                      <a:pt x="244" y="1203"/>
                      <a:pt x="1" y="1750"/>
                    </a:cubicBezTo>
                    <a:cubicBezTo>
                      <a:pt x="912" y="2115"/>
                      <a:pt x="1794" y="2541"/>
                      <a:pt x="2645" y="2966"/>
                    </a:cubicBezTo>
                    <a:cubicBezTo>
                      <a:pt x="3180" y="1824"/>
                      <a:pt x="2801" y="1"/>
                      <a:pt x="18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199" tIns="91199" rIns="91199" bIns="91199" anchor="ctr" anchorCtr="0">
                <a:noAutofit/>
              </a:bodyPr>
              <a:lstStyle/>
              <a:p>
                <a:endParaRPr sz="1859"/>
              </a:p>
            </p:txBody>
          </p:sp>
        </p:grpSp>
        <p:sp>
          <p:nvSpPr>
            <p:cNvPr id="30" name="Google Shape;1366;p66">
              <a:extLst>
                <a:ext uri="{FF2B5EF4-FFF2-40B4-BE49-F238E27FC236}">
                  <a16:creationId xmlns:a16="http://schemas.microsoft.com/office/drawing/2014/main" id="{A5A35D20-D3E3-481C-B89D-16E96A5CDBD9}"/>
                </a:ext>
              </a:extLst>
            </p:cNvPr>
            <p:cNvSpPr/>
            <p:nvPr/>
          </p:nvSpPr>
          <p:spPr>
            <a:xfrm>
              <a:off x="5928437" y="1531355"/>
              <a:ext cx="5022305" cy="1912778"/>
            </a:xfrm>
            <a:custGeom>
              <a:avLst/>
              <a:gdLst/>
              <a:ahLst/>
              <a:cxnLst/>
              <a:rect l="l" t="t" r="r" b="b"/>
              <a:pathLst>
                <a:path w="57844" h="22029" extrusionOk="0">
                  <a:moveTo>
                    <a:pt x="35272" y="0"/>
                  </a:moveTo>
                  <a:cubicBezTo>
                    <a:pt x="26611" y="0"/>
                    <a:pt x="22451" y="8633"/>
                    <a:pt x="15897" y="11105"/>
                  </a:cubicBezTo>
                  <a:cubicBezTo>
                    <a:pt x="12720" y="12324"/>
                    <a:pt x="8955" y="12642"/>
                    <a:pt x="5886" y="12642"/>
                  </a:cubicBezTo>
                  <a:cubicBezTo>
                    <a:pt x="2525" y="12642"/>
                    <a:pt x="1" y="12260"/>
                    <a:pt x="1" y="12260"/>
                  </a:cubicBezTo>
                  <a:lnTo>
                    <a:pt x="1" y="12260"/>
                  </a:lnTo>
                  <a:cubicBezTo>
                    <a:pt x="1" y="12260"/>
                    <a:pt x="3010" y="16972"/>
                    <a:pt x="16536" y="19221"/>
                  </a:cubicBezTo>
                  <a:cubicBezTo>
                    <a:pt x="26308" y="20822"/>
                    <a:pt x="31160" y="22028"/>
                    <a:pt x="37040" y="22028"/>
                  </a:cubicBezTo>
                  <a:cubicBezTo>
                    <a:pt x="38640" y="22028"/>
                    <a:pt x="40317" y="21939"/>
                    <a:pt x="42190" y="21744"/>
                  </a:cubicBezTo>
                  <a:cubicBezTo>
                    <a:pt x="50913" y="20801"/>
                    <a:pt x="53527" y="18461"/>
                    <a:pt x="55716" y="15938"/>
                  </a:cubicBezTo>
                  <a:cubicBezTo>
                    <a:pt x="57844" y="13324"/>
                    <a:pt x="56354" y="8826"/>
                    <a:pt x="56354" y="8826"/>
                  </a:cubicBezTo>
                  <a:cubicBezTo>
                    <a:pt x="56354" y="8826"/>
                    <a:pt x="44804" y="406"/>
                    <a:pt x="35807" y="11"/>
                  </a:cubicBezTo>
                  <a:cubicBezTo>
                    <a:pt x="35627" y="4"/>
                    <a:pt x="35449" y="0"/>
                    <a:pt x="35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31" name="Google Shape;1367;p66">
              <a:extLst>
                <a:ext uri="{FF2B5EF4-FFF2-40B4-BE49-F238E27FC236}">
                  <a16:creationId xmlns:a16="http://schemas.microsoft.com/office/drawing/2014/main" id="{2EC3DDC8-50A6-4921-81A5-15EDEA723F80}"/>
                </a:ext>
              </a:extLst>
            </p:cNvPr>
            <p:cNvSpPr/>
            <p:nvPr/>
          </p:nvSpPr>
          <p:spPr>
            <a:xfrm>
              <a:off x="10127294" y="2046952"/>
              <a:ext cx="736363" cy="1076171"/>
            </a:xfrm>
            <a:custGeom>
              <a:avLst/>
              <a:gdLst/>
              <a:ahLst/>
              <a:cxnLst/>
              <a:rect l="l" t="t" r="r" b="b"/>
              <a:pathLst>
                <a:path w="8481" h="12394" extrusionOk="0">
                  <a:moveTo>
                    <a:pt x="3587" y="0"/>
                  </a:moveTo>
                  <a:lnTo>
                    <a:pt x="3587" y="0"/>
                  </a:lnTo>
                  <a:cubicBezTo>
                    <a:pt x="3648" y="1520"/>
                    <a:pt x="5593" y="2644"/>
                    <a:pt x="5745" y="2705"/>
                  </a:cubicBezTo>
                  <a:cubicBezTo>
                    <a:pt x="5663" y="2673"/>
                    <a:pt x="4901" y="2282"/>
                    <a:pt x="4062" y="2282"/>
                  </a:cubicBezTo>
                  <a:cubicBezTo>
                    <a:pt x="3334" y="2282"/>
                    <a:pt x="2549" y="2575"/>
                    <a:pt x="2097" y="3647"/>
                  </a:cubicBezTo>
                  <a:cubicBezTo>
                    <a:pt x="1034" y="6322"/>
                    <a:pt x="5076" y="7234"/>
                    <a:pt x="5076" y="7234"/>
                  </a:cubicBezTo>
                  <a:cubicBezTo>
                    <a:pt x="5076" y="7234"/>
                    <a:pt x="3860" y="7386"/>
                    <a:pt x="3313" y="7538"/>
                  </a:cubicBezTo>
                  <a:cubicBezTo>
                    <a:pt x="2553" y="7720"/>
                    <a:pt x="0" y="8967"/>
                    <a:pt x="1885" y="11459"/>
                  </a:cubicBezTo>
                  <a:cubicBezTo>
                    <a:pt x="2400" y="12152"/>
                    <a:pt x="3108" y="12394"/>
                    <a:pt x="3834" y="12394"/>
                  </a:cubicBezTo>
                  <a:cubicBezTo>
                    <a:pt x="4222" y="12394"/>
                    <a:pt x="4614" y="12325"/>
                    <a:pt x="4985" y="12219"/>
                  </a:cubicBezTo>
                  <a:cubicBezTo>
                    <a:pt x="5775" y="11611"/>
                    <a:pt x="6383" y="10942"/>
                    <a:pt x="6991" y="10304"/>
                  </a:cubicBezTo>
                  <a:cubicBezTo>
                    <a:pt x="7265" y="9179"/>
                    <a:pt x="7751" y="7265"/>
                    <a:pt x="8481" y="5471"/>
                  </a:cubicBezTo>
                  <a:cubicBezTo>
                    <a:pt x="8359" y="4043"/>
                    <a:pt x="7994" y="2857"/>
                    <a:pt x="7994" y="2857"/>
                  </a:cubicBezTo>
                  <a:cubicBezTo>
                    <a:pt x="7994" y="2857"/>
                    <a:pt x="6231" y="1581"/>
                    <a:pt x="35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32" name="Google Shape;1368;p66">
              <a:extLst>
                <a:ext uri="{FF2B5EF4-FFF2-40B4-BE49-F238E27FC236}">
                  <a16:creationId xmlns:a16="http://schemas.microsoft.com/office/drawing/2014/main" id="{F9DD5862-9307-497B-8623-7F1301524FAC}"/>
                </a:ext>
              </a:extLst>
            </p:cNvPr>
            <p:cNvSpPr/>
            <p:nvPr/>
          </p:nvSpPr>
          <p:spPr>
            <a:xfrm>
              <a:off x="9295945" y="3245119"/>
              <a:ext cx="625574" cy="552065"/>
            </a:xfrm>
            <a:custGeom>
              <a:avLst/>
              <a:gdLst/>
              <a:ahLst/>
              <a:cxnLst/>
              <a:rect l="l" t="t" r="r" b="b"/>
              <a:pathLst>
                <a:path w="7205" h="6358" extrusionOk="0">
                  <a:moveTo>
                    <a:pt x="5897" y="1"/>
                  </a:moveTo>
                  <a:lnTo>
                    <a:pt x="2402" y="153"/>
                  </a:lnTo>
                  <a:cubicBezTo>
                    <a:pt x="2402" y="153"/>
                    <a:pt x="0" y="5198"/>
                    <a:pt x="760" y="5867"/>
                  </a:cubicBezTo>
                  <a:cubicBezTo>
                    <a:pt x="1136" y="6183"/>
                    <a:pt x="2643" y="6357"/>
                    <a:pt x="4088" y="6357"/>
                  </a:cubicBezTo>
                  <a:cubicBezTo>
                    <a:pt x="5564" y="6357"/>
                    <a:pt x="6975" y="6175"/>
                    <a:pt x="7052" y="5776"/>
                  </a:cubicBezTo>
                  <a:cubicBezTo>
                    <a:pt x="7204" y="5016"/>
                    <a:pt x="5077" y="4560"/>
                    <a:pt x="4925" y="3618"/>
                  </a:cubicBezTo>
                  <a:cubicBezTo>
                    <a:pt x="4773" y="2615"/>
                    <a:pt x="5897" y="1"/>
                    <a:pt x="5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33" name="Google Shape;1369;p66">
              <a:extLst>
                <a:ext uri="{FF2B5EF4-FFF2-40B4-BE49-F238E27FC236}">
                  <a16:creationId xmlns:a16="http://schemas.microsoft.com/office/drawing/2014/main" id="{3CD81BB6-B7B5-45A8-A274-0EF79B87B280}"/>
                </a:ext>
              </a:extLst>
            </p:cNvPr>
            <p:cNvSpPr/>
            <p:nvPr/>
          </p:nvSpPr>
          <p:spPr>
            <a:xfrm>
              <a:off x="9398833" y="3245119"/>
              <a:ext cx="411811" cy="273862"/>
            </a:xfrm>
            <a:custGeom>
              <a:avLst/>
              <a:gdLst/>
              <a:ahLst/>
              <a:cxnLst/>
              <a:rect l="l" t="t" r="r" b="b"/>
              <a:pathLst>
                <a:path w="4743" h="3154" extrusionOk="0">
                  <a:moveTo>
                    <a:pt x="4743" y="1"/>
                  </a:moveTo>
                  <a:lnTo>
                    <a:pt x="1217" y="153"/>
                  </a:lnTo>
                  <a:cubicBezTo>
                    <a:pt x="1217" y="153"/>
                    <a:pt x="548" y="1642"/>
                    <a:pt x="1" y="3131"/>
                  </a:cubicBezTo>
                  <a:cubicBezTo>
                    <a:pt x="295" y="3146"/>
                    <a:pt x="593" y="3153"/>
                    <a:pt x="892" y="3153"/>
                  </a:cubicBezTo>
                  <a:cubicBezTo>
                    <a:pt x="1861" y="3153"/>
                    <a:pt x="2848" y="3074"/>
                    <a:pt x="3800" y="2888"/>
                  </a:cubicBezTo>
                  <a:cubicBezTo>
                    <a:pt x="4044" y="1703"/>
                    <a:pt x="4743" y="1"/>
                    <a:pt x="4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34" name="Google Shape;1370;p66">
              <a:extLst>
                <a:ext uri="{FF2B5EF4-FFF2-40B4-BE49-F238E27FC236}">
                  <a16:creationId xmlns:a16="http://schemas.microsoft.com/office/drawing/2014/main" id="{96034772-22EB-451A-BC70-58E42B3F871B}"/>
                </a:ext>
              </a:extLst>
            </p:cNvPr>
            <p:cNvSpPr/>
            <p:nvPr/>
          </p:nvSpPr>
          <p:spPr>
            <a:xfrm>
              <a:off x="8417102" y="3282108"/>
              <a:ext cx="583377" cy="616059"/>
            </a:xfrm>
            <a:custGeom>
              <a:avLst/>
              <a:gdLst/>
              <a:ahLst/>
              <a:cxnLst/>
              <a:rect l="l" t="t" r="r" b="b"/>
              <a:pathLst>
                <a:path w="6719" h="7095" extrusionOk="0">
                  <a:moveTo>
                    <a:pt x="4894" y="0"/>
                  </a:moveTo>
                  <a:lnTo>
                    <a:pt x="244" y="213"/>
                  </a:lnTo>
                  <a:cubicBezTo>
                    <a:pt x="244" y="213"/>
                    <a:pt x="1" y="4924"/>
                    <a:pt x="517" y="6140"/>
                  </a:cubicBezTo>
                  <a:cubicBezTo>
                    <a:pt x="855" y="6852"/>
                    <a:pt x="2526" y="7095"/>
                    <a:pt x="3970" y="7095"/>
                  </a:cubicBezTo>
                  <a:cubicBezTo>
                    <a:pt x="4992" y="7095"/>
                    <a:pt x="5901" y="6973"/>
                    <a:pt x="6141" y="6809"/>
                  </a:cubicBezTo>
                  <a:cubicBezTo>
                    <a:pt x="6718" y="6383"/>
                    <a:pt x="4925" y="5745"/>
                    <a:pt x="4469" y="4620"/>
                  </a:cubicBezTo>
                  <a:cubicBezTo>
                    <a:pt x="3983" y="3496"/>
                    <a:pt x="4894" y="0"/>
                    <a:pt x="4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35" name="Google Shape;1371;p66">
              <a:extLst>
                <a:ext uri="{FF2B5EF4-FFF2-40B4-BE49-F238E27FC236}">
                  <a16:creationId xmlns:a16="http://schemas.microsoft.com/office/drawing/2014/main" id="{F1D50144-4C4D-46A2-9678-CC88A9D1750C}"/>
                </a:ext>
              </a:extLst>
            </p:cNvPr>
            <p:cNvSpPr/>
            <p:nvPr/>
          </p:nvSpPr>
          <p:spPr>
            <a:xfrm>
              <a:off x="8432991" y="3279417"/>
              <a:ext cx="409119" cy="238001"/>
            </a:xfrm>
            <a:custGeom>
              <a:avLst/>
              <a:gdLst/>
              <a:ahLst/>
              <a:cxnLst/>
              <a:rect l="l" t="t" r="r" b="b"/>
              <a:pathLst>
                <a:path w="4712" h="2741" extrusionOk="0">
                  <a:moveTo>
                    <a:pt x="4711" y="1"/>
                  </a:moveTo>
                  <a:lnTo>
                    <a:pt x="61" y="244"/>
                  </a:lnTo>
                  <a:cubicBezTo>
                    <a:pt x="61" y="244"/>
                    <a:pt x="30" y="1156"/>
                    <a:pt x="0" y="2280"/>
                  </a:cubicBezTo>
                  <a:cubicBezTo>
                    <a:pt x="1254" y="2587"/>
                    <a:pt x="2533" y="2740"/>
                    <a:pt x="3862" y="2740"/>
                  </a:cubicBezTo>
                  <a:cubicBezTo>
                    <a:pt x="3982" y="2740"/>
                    <a:pt x="4103" y="2739"/>
                    <a:pt x="4225" y="2736"/>
                  </a:cubicBezTo>
                  <a:cubicBezTo>
                    <a:pt x="4377" y="1399"/>
                    <a:pt x="4711" y="1"/>
                    <a:pt x="4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36" name="Google Shape;1372;p66">
              <a:extLst>
                <a:ext uri="{FF2B5EF4-FFF2-40B4-BE49-F238E27FC236}">
                  <a16:creationId xmlns:a16="http://schemas.microsoft.com/office/drawing/2014/main" id="{E1617E10-DC53-4A29-82EC-29978018C786}"/>
                </a:ext>
              </a:extLst>
            </p:cNvPr>
            <p:cNvSpPr/>
            <p:nvPr/>
          </p:nvSpPr>
          <p:spPr>
            <a:xfrm>
              <a:off x="10676202" y="2223738"/>
              <a:ext cx="1227271" cy="1042568"/>
            </a:xfrm>
            <a:custGeom>
              <a:avLst/>
              <a:gdLst/>
              <a:ahLst/>
              <a:cxnLst/>
              <a:rect l="l" t="t" r="r" b="b"/>
              <a:pathLst>
                <a:path w="14135" h="12007" extrusionOk="0">
                  <a:moveTo>
                    <a:pt x="5137" y="1"/>
                  </a:moveTo>
                  <a:cubicBezTo>
                    <a:pt x="5137" y="1"/>
                    <a:pt x="2128" y="852"/>
                    <a:pt x="1216" y="2888"/>
                  </a:cubicBezTo>
                  <a:cubicBezTo>
                    <a:pt x="274" y="4925"/>
                    <a:pt x="0" y="8116"/>
                    <a:pt x="821" y="9271"/>
                  </a:cubicBezTo>
                  <a:cubicBezTo>
                    <a:pt x="1672" y="10396"/>
                    <a:pt x="2797" y="11034"/>
                    <a:pt x="5046" y="11429"/>
                  </a:cubicBezTo>
                  <a:cubicBezTo>
                    <a:pt x="5478" y="11499"/>
                    <a:pt x="5883" y="11528"/>
                    <a:pt x="6269" y="11528"/>
                  </a:cubicBezTo>
                  <a:cubicBezTo>
                    <a:pt x="7892" y="11528"/>
                    <a:pt x="9171" y="11022"/>
                    <a:pt x="10669" y="10973"/>
                  </a:cubicBezTo>
                  <a:cubicBezTo>
                    <a:pt x="10762" y="10967"/>
                    <a:pt x="10852" y="10964"/>
                    <a:pt x="10938" y="10964"/>
                  </a:cubicBezTo>
                  <a:cubicBezTo>
                    <a:pt x="12580" y="10964"/>
                    <a:pt x="13101" y="12007"/>
                    <a:pt x="13101" y="12007"/>
                  </a:cubicBezTo>
                  <a:cubicBezTo>
                    <a:pt x="13101" y="12007"/>
                    <a:pt x="14134" y="10517"/>
                    <a:pt x="14043" y="8359"/>
                  </a:cubicBezTo>
                  <a:cubicBezTo>
                    <a:pt x="13952" y="6171"/>
                    <a:pt x="12341" y="5472"/>
                    <a:pt x="9545" y="3952"/>
                  </a:cubicBezTo>
                  <a:cubicBezTo>
                    <a:pt x="6718" y="2432"/>
                    <a:pt x="5137" y="1"/>
                    <a:pt x="5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37" name="Google Shape;1373;p66">
              <a:extLst>
                <a:ext uri="{FF2B5EF4-FFF2-40B4-BE49-F238E27FC236}">
                  <a16:creationId xmlns:a16="http://schemas.microsoft.com/office/drawing/2014/main" id="{62639FE2-2254-4C9A-8A75-0322AF599932}"/>
                </a:ext>
              </a:extLst>
            </p:cNvPr>
            <p:cNvSpPr/>
            <p:nvPr/>
          </p:nvSpPr>
          <p:spPr>
            <a:xfrm>
              <a:off x="10227577" y="1183861"/>
              <a:ext cx="968620" cy="1995701"/>
            </a:xfrm>
            <a:custGeom>
              <a:avLst/>
              <a:gdLst/>
              <a:ahLst/>
              <a:cxnLst/>
              <a:rect l="l" t="t" r="r" b="b"/>
              <a:pathLst>
                <a:path w="11156" h="22984" extrusionOk="0">
                  <a:moveTo>
                    <a:pt x="8329" y="1"/>
                  </a:moveTo>
                  <a:cubicBezTo>
                    <a:pt x="8328" y="1"/>
                    <a:pt x="7173" y="335"/>
                    <a:pt x="6353" y="3527"/>
                  </a:cubicBezTo>
                  <a:cubicBezTo>
                    <a:pt x="5471" y="6688"/>
                    <a:pt x="6961" y="9150"/>
                    <a:pt x="6961" y="9150"/>
                  </a:cubicBezTo>
                  <a:cubicBezTo>
                    <a:pt x="6961" y="9150"/>
                    <a:pt x="6237" y="8401"/>
                    <a:pt x="5366" y="8401"/>
                  </a:cubicBezTo>
                  <a:cubicBezTo>
                    <a:pt x="4866" y="8401"/>
                    <a:pt x="4318" y="8648"/>
                    <a:pt x="3830" y="9423"/>
                  </a:cubicBezTo>
                  <a:cubicBezTo>
                    <a:pt x="2485" y="11545"/>
                    <a:pt x="5578" y="13227"/>
                    <a:pt x="5681" y="13282"/>
                  </a:cubicBezTo>
                  <a:lnTo>
                    <a:pt x="5681" y="13282"/>
                  </a:lnTo>
                  <a:cubicBezTo>
                    <a:pt x="5631" y="13255"/>
                    <a:pt x="4874" y="12862"/>
                    <a:pt x="4029" y="12862"/>
                  </a:cubicBezTo>
                  <a:cubicBezTo>
                    <a:pt x="3295" y="12862"/>
                    <a:pt x="2495" y="13160"/>
                    <a:pt x="2037" y="14256"/>
                  </a:cubicBezTo>
                  <a:cubicBezTo>
                    <a:pt x="973" y="16901"/>
                    <a:pt x="5015" y="17812"/>
                    <a:pt x="5015" y="17812"/>
                  </a:cubicBezTo>
                  <a:cubicBezTo>
                    <a:pt x="5015" y="17812"/>
                    <a:pt x="3800" y="17964"/>
                    <a:pt x="3252" y="18116"/>
                  </a:cubicBezTo>
                  <a:cubicBezTo>
                    <a:pt x="2493" y="18360"/>
                    <a:pt x="0" y="19575"/>
                    <a:pt x="1824" y="22037"/>
                  </a:cubicBezTo>
                  <a:cubicBezTo>
                    <a:pt x="2351" y="22747"/>
                    <a:pt x="3067" y="22983"/>
                    <a:pt x="3787" y="22983"/>
                  </a:cubicBezTo>
                  <a:cubicBezTo>
                    <a:pt x="5228" y="22983"/>
                    <a:pt x="6687" y="22037"/>
                    <a:pt x="6687" y="22037"/>
                  </a:cubicBezTo>
                  <a:cubicBezTo>
                    <a:pt x="6687" y="22037"/>
                    <a:pt x="7295" y="18876"/>
                    <a:pt x="8420" y="16080"/>
                  </a:cubicBezTo>
                  <a:cubicBezTo>
                    <a:pt x="9575" y="13253"/>
                    <a:pt x="11155" y="12980"/>
                    <a:pt x="11155" y="12980"/>
                  </a:cubicBezTo>
                  <a:cubicBezTo>
                    <a:pt x="11155" y="12980"/>
                    <a:pt x="10395" y="11217"/>
                    <a:pt x="9301" y="8086"/>
                  </a:cubicBezTo>
                  <a:cubicBezTo>
                    <a:pt x="8207" y="4986"/>
                    <a:pt x="8329" y="1"/>
                    <a:pt x="8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38" name="Google Shape;1374;p66">
              <a:extLst>
                <a:ext uri="{FF2B5EF4-FFF2-40B4-BE49-F238E27FC236}">
                  <a16:creationId xmlns:a16="http://schemas.microsoft.com/office/drawing/2014/main" id="{FA1EF657-317B-479F-A72B-EC10817CA257}"/>
                </a:ext>
              </a:extLst>
            </p:cNvPr>
            <p:cNvSpPr/>
            <p:nvPr/>
          </p:nvSpPr>
          <p:spPr>
            <a:xfrm>
              <a:off x="11064136" y="2128572"/>
              <a:ext cx="992410" cy="425380"/>
            </a:xfrm>
            <a:custGeom>
              <a:avLst/>
              <a:gdLst/>
              <a:ahLst/>
              <a:cxnLst/>
              <a:rect l="l" t="t" r="r" b="b"/>
              <a:pathLst>
                <a:path w="11430" h="4899" extrusionOk="0">
                  <a:moveTo>
                    <a:pt x="7972" y="1"/>
                  </a:moveTo>
                  <a:cubicBezTo>
                    <a:pt x="7511" y="1"/>
                    <a:pt x="7055" y="23"/>
                    <a:pt x="6657" y="63"/>
                  </a:cubicBezTo>
                  <a:cubicBezTo>
                    <a:pt x="4955" y="185"/>
                    <a:pt x="2128" y="1249"/>
                    <a:pt x="608" y="3133"/>
                  </a:cubicBezTo>
                  <a:cubicBezTo>
                    <a:pt x="1" y="3863"/>
                    <a:pt x="669" y="4774"/>
                    <a:pt x="1308" y="4896"/>
                  </a:cubicBezTo>
                  <a:cubicBezTo>
                    <a:pt x="1325" y="4898"/>
                    <a:pt x="1342" y="4898"/>
                    <a:pt x="1360" y="4898"/>
                  </a:cubicBezTo>
                  <a:cubicBezTo>
                    <a:pt x="1996" y="4898"/>
                    <a:pt x="2902" y="3852"/>
                    <a:pt x="3405" y="3467"/>
                  </a:cubicBezTo>
                  <a:cubicBezTo>
                    <a:pt x="5046" y="2312"/>
                    <a:pt x="6657" y="1492"/>
                    <a:pt x="8663" y="1036"/>
                  </a:cubicBezTo>
                  <a:cubicBezTo>
                    <a:pt x="9198" y="921"/>
                    <a:pt x="9890" y="818"/>
                    <a:pt x="10495" y="818"/>
                  </a:cubicBezTo>
                  <a:cubicBezTo>
                    <a:pt x="10853" y="818"/>
                    <a:pt x="11181" y="854"/>
                    <a:pt x="11429" y="945"/>
                  </a:cubicBezTo>
                  <a:cubicBezTo>
                    <a:pt x="11217" y="519"/>
                    <a:pt x="10122" y="215"/>
                    <a:pt x="9666" y="124"/>
                  </a:cubicBezTo>
                  <a:cubicBezTo>
                    <a:pt x="9170" y="38"/>
                    <a:pt x="8567" y="1"/>
                    <a:pt x="7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39" name="Google Shape;1375;p66">
              <a:extLst>
                <a:ext uri="{FF2B5EF4-FFF2-40B4-BE49-F238E27FC236}">
                  <a16:creationId xmlns:a16="http://schemas.microsoft.com/office/drawing/2014/main" id="{92220312-1956-49D3-A3D9-814C522DE94C}"/>
                </a:ext>
              </a:extLst>
            </p:cNvPr>
            <p:cNvSpPr/>
            <p:nvPr/>
          </p:nvSpPr>
          <p:spPr>
            <a:xfrm>
              <a:off x="7042142" y="2611954"/>
              <a:ext cx="3114239" cy="829487"/>
            </a:xfrm>
            <a:custGeom>
              <a:avLst/>
              <a:gdLst/>
              <a:ahLst/>
              <a:cxnLst/>
              <a:rect l="l" t="t" r="r" b="b"/>
              <a:pathLst>
                <a:path w="35868" h="9553" extrusionOk="0">
                  <a:moveTo>
                    <a:pt x="27023" y="0"/>
                  </a:moveTo>
                  <a:cubicBezTo>
                    <a:pt x="24133" y="0"/>
                    <a:pt x="21017" y="816"/>
                    <a:pt x="18360" y="1548"/>
                  </a:cubicBezTo>
                  <a:cubicBezTo>
                    <a:pt x="12402" y="3463"/>
                    <a:pt x="6201" y="5165"/>
                    <a:pt x="1" y="6016"/>
                  </a:cubicBezTo>
                  <a:cubicBezTo>
                    <a:pt x="1156" y="6259"/>
                    <a:pt x="2371" y="6502"/>
                    <a:pt x="3709" y="6715"/>
                  </a:cubicBezTo>
                  <a:cubicBezTo>
                    <a:pt x="13462" y="8341"/>
                    <a:pt x="18327" y="9552"/>
                    <a:pt x="24203" y="9552"/>
                  </a:cubicBezTo>
                  <a:cubicBezTo>
                    <a:pt x="25799" y="9552"/>
                    <a:pt x="27469" y="9463"/>
                    <a:pt x="29332" y="9268"/>
                  </a:cubicBezTo>
                  <a:cubicBezTo>
                    <a:pt x="32068" y="8964"/>
                    <a:pt x="34196" y="8539"/>
                    <a:pt x="35867" y="8022"/>
                  </a:cubicBezTo>
                  <a:cubicBezTo>
                    <a:pt x="35715" y="6077"/>
                    <a:pt x="35229" y="4253"/>
                    <a:pt x="33831" y="2703"/>
                  </a:cubicBezTo>
                  <a:cubicBezTo>
                    <a:pt x="32093" y="676"/>
                    <a:pt x="29652" y="0"/>
                    <a:pt x="27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40" name="Google Shape;1376;p66">
              <a:extLst>
                <a:ext uri="{FF2B5EF4-FFF2-40B4-BE49-F238E27FC236}">
                  <a16:creationId xmlns:a16="http://schemas.microsoft.com/office/drawing/2014/main" id="{76E564D2-CECD-4AB2-812E-50209AE535A0}"/>
                </a:ext>
              </a:extLst>
            </p:cNvPr>
            <p:cNvSpPr/>
            <p:nvPr/>
          </p:nvSpPr>
          <p:spPr>
            <a:xfrm>
              <a:off x="7709826" y="2352072"/>
              <a:ext cx="1469166" cy="1605487"/>
            </a:xfrm>
            <a:custGeom>
              <a:avLst/>
              <a:gdLst/>
              <a:ahLst/>
              <a:cxnLst/>
              <a:rect l="l" t="t" r="r" b="b"/>
              <a:pathLst>
                <a:path w="16921" h="18490" extrusionOk="0">
                  <a:moveTo>
                    <a:pt x="11943" y="0"/>
                  </a:moveTo>
                  <a:cubicBezTo>
                    <a:pt x="9775" y="0"/>
                    <a:pt x="7387" y="743"/>
                    <a:pt x="5897" y="2930"/>
                  </a:cubicBezTo>
                  <a:cubicBezTo>
                    <a:pt x="5897" y="2930"/>
                    <a:pt x="6110" y="6304"/>
                    <a:pt x="4134" y="9465"/>
                  </a:cubicBezTo>
                  <a:cubicBezTo>
                    <a:pt x="2159" y="12596"/>
                    <a:pt x="1" y="14328"/>
                    <a:pt x="548" y="16304"/>
                  </a:cubicBezTo>
                  <a:cubicBezTo>
                    <a:pt x="950" y="17733"/>
                    <a:pt x="2925" y="18489"/>
                    <a:pt x="4344" y="18489"/>
                  </a:cubicBezTo>
                  <a:cubicBezTo>
                    <a:pt x="4857" y="18489"/>
                    <a:pt x="5297" y="18390"/>
                    <a:pt x="5563" y="18188"/>
                  </a:cubicBezTo>
                  <a:cubicBezTo>
                    <a:pt x="6536" y="17429"/>
                    <a:pt x="4894" y="15787"/>
                    <a:pt x="5958" y="14663"/>
                  </a:cubicBezTo>
                  <a:cubicBezTo>
                    <a:pt x="7022" y="13508"/>
                    <a:pt x="11034" y="12109"/>
                    <a:pt x="13496" y="9039"/>
                  </a:cubicBezTo>
                  <a:cubicBezTo>
                    <a:pt x="15958" y="5909"/>
                    <a:pt x="16809" y="3751"/>
                    <a:pt x="16870" y="2048"/>
                  </a:cubicBezTo>
                  <a:cubicBezTo>
                    <a:pt x="16920" y="1112"/>
                    <a:pt x="14596" y="0"/>
                    <a:pt x="11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41" name="Google Shape;1377;p66">
              <a:extLst>
                <a:ext uri="{FF2B5EF4-FFF2-40B4-BE49-F238E27FC236}">
                  <a16:creationId xmlns:a16="http://schemas.microsoft.com/office/drawing/2014/main" id="{E89EE53A-4FA4-4EEF-AB0E-5550CE0933D3}"/>
                </a:ext>
              </a:extLst>
            </p:cNvPr>
            <p:cNvSpPr/>
            <p:nvPr/>
          </p:nvSpPr>
          <p:spPr>
            <a:xfrm>
              <a:off x="9673373" y="2674125"/>
              <a:ext cx="942225" cy="1143377"/>
            </a:xfrm>
            <a:custGeom>
              <a:avLst/>
              <a:gdLst/>
              <a:ahLst/>
              <a:cxnLst/>
              <a:rect l="l" t="t" r="r" b="b"/>
              <a:pathLst>
                <a:path w="10852" h="13168" extrusionOk="0">
                  <a:moveTo>
                    <a:pt x="3757" y="0"/>
                  </a:moveTo>
                  <a:cubicBezTo>
                    <a:pt x="3634" y="0"/>
                    <a:pt x="3507" y="14"/>
                    <a:pt x="3374" y="42"/>
                  </a:cubicBezTo>
                  <a:cubicBezTo>
                    <a:pt x="3374" y="42"/>
                    <a:pt x="0" y="1865"/>
                    <a:pt x="638" y="4905"/>
                  </a:cubicBezTo>
                  <a:cubicBezTo>
                    <a:pt x="1277" y="7944"/>
                    <a:pt x="3040" y="9555"/>
                    <a:pt x="3800" y="10954"/>
                  </a:cubicBezTo>
                  <a:cubicBezTo>
                    <a:pt x="4559" y="12352"/>
                    <a:pt x="4134" y="12929"/>
                    <a:pt x="5471" y="13112"/>
                  </a:cubicBezTo>
                  <a:cubicBezTo>
                    <a:pt x="5680" y="13150"/>
                    <a:pt x="5941" y="13168"/>
                    <a:pt x="6235" y="13168"/>
                  </a:cubicBezTo>
                  <a:cubicBezTo>
                    <a:pt x="7828" y="13168"/>
                    <a:pt x="10377" y="12640"/>
                    <a:pt x="10608" y="11896"/>
                  </a:cubicBezTo>
                  <a:cubicBezTo>
                    <a:pt x="10851" y="11075"/>
                    <a:pt x="8420" y="11258"/>
                    <a:pt x="7569" y="10011"/>
                  </a:cubicBezTo>
                  <a:cubicBezTo>
                    <a:pt x="6717" y="8735"/>
                    <a:pt x="6140" y="6273"/>
                    <a:pt x="6292" y="4874"/>
                  </a:cubicBezTo>
                  <a:cubicBezTo>
                    <a:pt x="6435" y="3585"/>
                    <a:pt x="5768" y="0"/>
                    <a:pt x="3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42" name="Google Shape;1378;p66">
              <a:extLst>
                <a:ext uri="{FF2B5EF4-FFF2-40B4-BE49-F238E27FC236}">
                  <a16:creationId xmlns:a16="http://schemas.microsoft.com/office/drawing/2014/main" id="{4DA76243-0C99-4B68-A7DB-E8ACA05AFEA1}"/>
                </a:ext>
              </a:extLst>
            </p:cNvPr>
            <p:cNvSpPr/>
            <p:nvPr/>
          </p:nvSpPr>
          <p:spPr>
            <a:xfrm>
              <a:off x="11729216" y="2871576"/>
              <a:ext cx="119645" cy="141967"/>
            </a:xfrm>
            <a:custGeom>
              <a:avLst/>
              <a:gdLst/>
              <a:ahLst/>
              <a:cxnLst/>
              <a:rect l="l" t="t" r="r" b="b"/>
              <a:pathLst>
                <a:path w="1378" h="1635" extrusionOk="0">
                  <a:moveTo>
                    <a:pt x="695" y="1"/>
                  </a:moveTo>
                  <a:cubicBezTo>
                    <a:pt x="393" y="1"/>
                    <a:pt x="168" y="291"/>
                    <a:pt x="61" y="746"/>
                  </a:cubicBezTo>
                  <a:cubicBezTo>
                    <a:pt x="0" y="1081"/>
                    <a:pt x="0" y="1567"/>
                    <a:pt x="395" y="1628"/>
                  </a:cubicBezTo>
                  <a:cubicBezTo>
                    <a:pt x="421" y="1632"/>
                    <a:pt x="446" y="1634"/>
                    <a:pt x="470" y="1634"/>
                  </a:cubicBezTo>
                  <a:cubicBezTo>
                    <a:pt x="1115" y="1634"/>
                    <a:pt x="1378" y="134"/>
                    <a:pt x="821" y="17"/>
                  </a:cubicBezTo>
                  <a:cubicBezTo>
                    <a:pt x="778" y="6"/>
                    <a:pt x="736" y="1"/>
                    <a:pt x="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43" name="Google Shape;1379;p66">
              <a:extLst>
                <a:ext uri="{FF2B5EF4-FFF2-40B4-BE49-F238E27FC236}">
                  <a16:creationId xmlns:a16="http://schemas.microsoft.com/office/drawing/2014/main" id="{AD4698E0-27C7-4C30-AF62-BCC0C5A7F705}"/>
                </a:ext>
              </a:extLst>
            </p:cNvPr>
            <p:cNvSpPr/>
            <p:nvPr/>
          </p:nvSpPr>
          <p:spPr>
            <a:xfrm>
              <a:off x="11240999" y="2608915"/>
              <a:ext cx="227047" cy="145440"/>
            </a:xfrm>
            <a:custGeom>
              <a:avLst/>
              <a:gdLst/>
              <a:ahLst/>
              <a:cxnLst/>
              <a:rect l="l" t="t" r="r" b="b"/>
              <a:pathLst>
                <a:path w="2615" h="1675" extrusionOk="0">
                  <a:moveTo>
                    <a:pt x="1357" y="1"/>
                  </a:moveTo>
                  <a:cubicBezTo>
                    <a:pt x="717" y="1"/>
                    <a:pt x="148" y="393"/>
                    <a:pt x="30" y="1097"/>
                  </a:cubicBezTo>
                  <a:cubicBezTo>
                    <a:pt x="0" y="1248"/>
                    <a:pt x="61" y="1400"/>
                    <a:pt x="182" y="1492"/>
                  </a:cubicBezTo>
                  <a:cubicBezTo>
                    <a:pt x="198" y="1507"/>
                    <a:pt x="213" y="1514"/>
                    <a:pt x="232" y="1514"/>
                  </a:cubicBezTo>
                  <a:cubicBezTo>
                    <a:pt x="251" y="1514"/>
                    <a:pt x="274" y="1507"/>
                    <a:pt x="304" y="1492"/>
                  </a:cubicBezTo>
                  <a:cubicBezTo>
                    <a:pt x="320" y="1494"/>
                    <a:pt x="336" y="1496"/>
                    <a:pt x="351" y="1496"/>
                  </a:cubicBezTo>
                  <a:cubicBezTo>
                    <a:pt x="517" y="1496"/>
                    <a:pt x="671" y="1354"/>
                    <a:pt x="699" y="1188"/>
                  </a:cubicBezTo>
                  <a:cubicBezTo>
                    <a:pt x="758" y="1070"/>
                    <a:pt x="845" y="669"/>
                    <a:pt x="1316" y="669"/>
                  </a:cubicBezTo>
                  <a:cubicBezTo>
                    <a:pt x="1333" y="669"/>
                    <a:pt x="1350" y="670"/>
                    <a:pt x="1368" y="671"/>
                  </a:cubicBezTo>
                  <a:cubicBezTo>
                    <a:pt x="1854" y="732"/>
                    <a:pt x="1885" y="1188"/>
                    <a:pt x="1885" y="1279"/>
                  </a:cubicBezTo>
                  <a:cubicBezTo>
                    <a:pt x="1885" y="1522"/>
                    <a:pt x="2037" y="1674"/>
                    <a:pt x="2219" y="1674"/>
                  </a:cubicBezTo>
                  <a:cubicBezTo>
                    <a:pt x="2462" y="1674"/>
                    <a:pt x="2614" y="1522"/>
                    <a:pt x="2614" y="1340"/>
                  </a:cubicBezTo>
                  <a:cubicBezTo>
                    <a:pt x="2614" y="610"/>
                    <a:pt x="2128" y="63"/>
                    <a:pt x="1429" y="2"/>
                  </a:cubicBezTo>
                  <a:cubicBezTo>
                    <a:pt x="1405" y="1"/>
                    <a:pt x="1381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44" name="Google Shape;1380;p66">
              <a:extLst>
                <a:ext uri="{FF2B5EF4-FFF2-40B4-BE49-F238E27FC236}">
                  <a16:creationId xmlns:a16="http://schemas.microsoft.com/office/drawing/2014/main" id="{F6004269-0810-44C2-92C3-F522D73ADFEB}"/>
                </a:ext>
              </a:extLst>
            </p:cNvPr>
            <p:cNvSpPr/>
            <p:nvPr/>
          </p:nvSpPr>
          <p:spPr>
            <a:xfrm>
              <a:off x="11087926" y="2400610"/>
              <a:ext cx="274541" cy="162459"/>
            </a:xfrm>
            <a:custGeom>
              <a:avLst/>
              <a:gdLst/>
              <a:ahLst/>
              <a:cxnLst/>
              <a:rect l="l" t="t" r="r" b="b"/>
              <a:pathLst>
                <a:path w="3162" h="1871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83" y="122"/>
                    <a:pt x="91" y="304"/>
                    <a:pt x="31" y="486"/>
                  </a:cubicBezTo>
                  <a:cubicBezTo>
                    <a:pt x="0" y="730"/>
                    <a:pt x="31" y="942"/>
                    <a:pt x="122" y="1155"/>
                  </a:cubicBezTo>
                  <a:cubicBezTo>
                    <a:pt x="183" y="1368"/>
                    <a:pt x="334" y="1520"/>
                    <a:pt x="547" y="1672"/>
                  </a:cubicBezTo>
                  <a:cubicBezTo>
                    <a:pt x="696" y="1771"/>
                    <a:pt x="865" y="1870"/>
                    <a:pt x="1071" y="1870"/>
                  </a:cubicBezTo>
                  <a:cubicBezTo>
                    <a:pt x="1118" y="1870"/>
                    <a:pt x="1166" y="1865"/>
                    <a:pt x="1216" y="1854"/>
                  </a:cubicBezTo>
                  <a:cubicBezTo>
                    <a:pt x="1702" y="1763"/>
                    <a:pt x="2006" y="1459"/>
                    <a:pt x="2310" y="1185"/>
                  </a:cubicBezTo>
                  <a:cubicBezTo>
                    <a:pt x="2614" y="912"/>
                    <a:pt x="2888" y="608"/>
                    <a:pt x="3161" y="304"/>
                  </a:cubicBezTo>
                  <a:lnTo>
                    <a:pt x="3161" y="304"/>
                  </a:lnTo>
                  <a:cubicBezTo>
                    <a:pt x="2797" y="486"/>
                    <a:pt x="2462" y="760"/>
                    <a:pt x="2158" y="1003"/>
                  </a:cubicBezTo>
                  <a:cubicBezTo>
                    <a:pt x="1976" y="1094"/>
                    <a:pt x="1824" y="1216"/>
                    <a:pt x="1672" y="1337"/>
                  </a:cubicBezTo>
                  <a:cubicBezTo>
                    <a:pt x="1520" y="1459"/>
                    <a:pt x="1338" y="1520"/>
                    <a:pt x="1186" y="1550"/>
                  </a:cubicBezTo>
                  <a:cubicBezTo>
                    <a:pt x="1150" y="1564"/>
                    <a:pt x="1115" y="1570"/>
                    <a:pt x="1080" y="1570"/>
                  </a:cubicBezTo>
                  <a:cubicBezTo>
                    <a:pt x="963" y="1570"/>
                    <a:pt x="846" y="1506"/>
                    <a:pt x="730" y="1459"/>
                  </a:cubicBezTo>
                  <a:cubicBezTo>
                    <a:pt x="578" y="1337"/>
                    <a:pt x="456" y="1216"/>
                    <a:pt x="334" y="1064"/>
                  </a:cubicBezTo>
                  <a:cubicBezTo>
                    <a:pt x="152" y="760"/>
                    <a:pt x="152" y="334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45" name="Google Shape;1381;p66">
              <a:extLst>
                <a:ext uri="{FF2B5EF4-FFF2-40B4-BE49-F238E27FC236}">
                  <a16:creationId xmlns:a16="http://schemas.microsoft.com/office/drawing/2014/main" id="{FB32FC71-FB1C-4892-8F38-E9A1BF25E416}"/>
                </a:ext>
              </a:extLst>
            </p:cNvPr>
            <p:cNvSpPr/>
            <p:nvPr/>
          </p:nvSpPr>
          <p:spPr>
            <a:xfrm>
              <a:off x="7762616" y="3782683"/>
              <a:ext cx="356330" cy="176960"/>
            </a:xfrm>
            <a:custGeom>
              <a:avLst/>
              <a:gdLst/>
              <a:ahLst/>
              <a:cxnLst/>
              <a:rect l="l" t="t" r="r" b="b"/>
              <a:pathLst>
                <a:path w="4104" h="2038" extrusionOk="0">
                  <a:moveTo>
                    <a:pt x="197" y="0"/>
                  </a:moveTo>
                  <a:cubicBezTo>
                    <a:pt x="131" y="0"/>
                    <a:pt x="66" y="4"/>
                    <a:pt x="1" y="10"/>
                  </a:cubicBezTo>
                  <a:cubicBezTo>
                    <a:pt x="525" y="1362"/>
                    <a:pt x="2375" y="2038"/>
                    <a:pt x="3713" y="2038"/>
                  </a:cubicBezTo>
                  <a:cubicBezTo>
                    <a:pt x="3849" y="2038"/>
                    <a:pt x="3980" y="2030"/>
                    <a:pt x="4104" y="2016"/>
                  </a:cubicBezTo>
                  <a:cubicBezTo>
                    <a:pt x="4104" y="2016"/>
                    <a:pt x="4104" y="1986"/>
                    <a:pt x="4074" y="1986"/>
                  </a:cubicBezTo>
                  <a:cubicBezTo>
                    <a:pt x="3739" y="1378"/>
                    <a:pt x="3071" y="892"/>
                    <a:pt x="2402" y="892"/>
                  </a:cubicBezTo>
                  <a:cubicBezTo>
                    <a:pt x="1976" y="892"/>
                    <a:pt x="1612" y="1013"/>
                    <a:pt x="1308" y="1287"/>
                  </a:cubicBezTo>
                  <a:cubicBezTo>
                    <a:pt x="1338" y="892"/>
                    <a:pt x="1216" y="436"/>
                    <a:pt x="882" y="193"/>
                  </a:cubicBezTo>
                  <a:cubicBezTo>
                    <a:pt x="667" y="50"/>
                    <a:pt x="434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46" name="Google Shape;1382;p66">
              <a:extLst>
                <a:ext uri="{FF2B5EF4-FFF2-40B4-BE49-F238E27FC236}">
                  <a16:creationId xmlns:a16="http://schemas.microsoft.com/office/drawing/2014/main" id="{EF18C31E-A20C-4C87-85BC-CB419A6DF0D3}"/>
                </a:ext>
              </a:extLst>
            </p:cNvPr>
            <p:cNvSpPr/>
            <p:nvPr/>
          </p:nvSpPr>
          <p:spPr>
            <a:xfrm>
              <a:off x="8715346" y="3820802"/>
              <a:ext cx="158456" cy="75889"/>
            </a:xfrm>
            <a:custGeom>
              <a:avLst/>
              <a:gdLst/>
              <a:ahLst/>
              <a:cxnLst/>
              <a:rect l="l" t="t" r="r" b="b"/>
              <a:pathLst>
                <a:path w="1825" h="874" extrusionOk="0">
                  <a:moveTo>
                    <a:pt x="962" y="0"/>
                  </a:moveTo>
                  <a:cubicBezTo>
                    <a:pt x="606" y="0"/>
                    <a:pt x="277" y="270"/>
                    <a:pt x="122" y="605"/>
                  </a:cubicBezTo>
                  <a:cubicBezTo>
                    <a:pt x="92" y="666"/>
                    <a:pt x="61" y="787"/>
                    <a:pt x="0" y="848"/>
                  </a:cubicBezTo>
                  <a:cubicBezTo>
                    <a:pt x="196" y="866"/>
                    <a:pt x="390" y="873"/>
                    <a:pt x="578" y="873"/>
                  </a:cubicBezTo>
                  <a:cubicBezTo>
                    <a:pt x="1033" y="873"/>
                    <a:pt x="1459" y="830"/>
                    <a:pt x="1824" y="787"/>
                  </a:cubicBezTo>
                  <a:cubicBezTo>
                    <a:pt x="1733" y="453"/>
                    <a:pt x="1490" y="88"/>
                    <a:pt x="1155" y="27"/>
                  </a:cubicBezTo>
                  <a:cubicBezTo>
                    <a:pt x="1091" y="9"/>
                    <a:pt x="1026" y="0"/>
                    <a:pt x="9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47" name="Google Shape;1383;p66">
              <a:extLst>
                <a:ext uri="{FF2B5EF4-FFF2-40B4-BE49-F238E27FC236}">
                  <a16:creationId xmlns:a16="http://schemas.microsoft.com/office/drawing/2014/main" id="{4E4A279C-3A37-42E4-9A8D-9D2296A4C237}"/>
                </a:ext>
              </a:extLst>
            </p:cNvPr>
            <p:cNvSpPr/>
            <p:nvPr/>
          </p:nvSpPr>
          <p:spPr>
            <a:xfrm>
              <a:off x="8488386" y="3822278"/>
              <a:ext cx="219146" cy="77452"/>
            </a:xfrm>
            <a:custGeom>
              <a:avLst/>
              <a:gdLst/>
              <a:ahLst/>
              <a:cxnLst/>
              <a:rect l="l" t="t" r="r" b="b"/>
              <a:pathLst>
                <a:path w="2524" h="892" extrusionOk="0">
                  <a:moveTo>
                    <a:pt x="1126" y="1"/>
                  </a:moveTo>
                  <a:cubicBezTo>
                    <a:pt x="747" y="1"/>
                    <a:pt x="362" y="113"/>
                    <a:pt x="0" y="284"/>
                  </a:cubicBezTo>
                  <a:cubicBezTo>
                    <a:pt x="487" y="649"/>
                    <a:pt x="1520" y="801"/>
                    <a:pt x="2523" y="892"/>
                  </a:cubicBezTo>
                  <a:cubicBezTo>
                    <a:pt x="2402" y="527"/>
                    <a:pt x="2128" y="223"/>
                    <a:pt x="1794" y="132"/>
                  </a:cubicBezTo>
                  <a:cubicBezTo>
                    <a:pt x="1578" y="41"/>
                    <a:pt x="1353" y="1"/>
                    <a:pt x="1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48" name="Google Shape;1384;p66">
              <a:extLst>
                <a:ext uri="{FF2B5EF4-FFF2-40B4-BE49-F238E27FC236}">
                  <a16:creationId xmlns:a16="http://schemas.microsoft.com/office/drawing/2014/main" id="{BD526232-4892-438D-B357-1E1CCBDB3A6B}"/>
                </a:ext>
              </a:extLst>
            </p:cNvPr>
            <p:cNvSpPr/>
            <p:nvPr/>
          </p:nvSpPr>
          <p:spPr>
            <a:xfrm>
              <a:off x="9348735" y="3715303"/>
              <a:ext cx="163665" cy="78842"/>
            </a:xfrm>
            <a:custGeom>
              <a:avLst/>
              <a:gdLst/>
              <a:ahLst/>
              <a:cxnLst/>
              <a:rect l="l" t="t" r="r" b="b"/>
              <a:pathLst>
                <a:path w="1885" h="908" extrusionOk="0">
                  <a:moveTo>
                    <a:pt x="323" y="1"/>
                  </a:moveTo>
                  <a:cubicBezTo>
                    <a:pt x="216" y="1"/>
                    <a:pt x="107" y="10"/>
                    <a:pt x="0" y="26"/>
                  </a:cubicBezTo>
                  <a:cubicBezTo>
                    <a:pt x="0" y="239"/>
                    <a:pt x="61" y="391"/>
                    <a:pt x="152" y="482"/>
                  </a:cubicBezTo>
                  <a:cubicBezTo>
                    <a:pt x="396" y="665"/>
                    <a:pt x="1064" y="817"/>
                    <a:pt x="1885" y="908"/>
                  </a:cubicBezTo>
                  <a:cubicBezTo>
                    <a:pt x="1794" y="756"/>
                    <a:pt x="1672" y="634"/>
                    <a:pt x="1581" y="513"/>
                  </a:cubicBezTo>
                  <a:cubicBezTo>
                    <a:pt x="1259" y="166"/>
                    <a:pt x="796" y="1"/>
                    <a:pt x="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49" name="Google Shape;1385;p66">
              <a:extLst>
                <a:ext uri="{FF2B5EF4-FFF2-40B4-BE49-F238E27FC236}">
                  <a16:creationId xmlns:a16="http://schemas.microsoft.com/office/drawing/2014/main" id="{8C510368-E25F-45E6-B5E5-7BC405335465}"/>
                </a:ext>
              </a:extLst>
            </p:cNvPr>
            <p:cNvSpPr/>
            <p:nvPr/>
          </p:nvSpPr>
          <p:spPr>
            <a:xfrm>
              <a:off x="9594189" y="3752467"/>
              <a:ext cx="184764" cy="48104"/>
            </a:xfrm>
            <a:custGeom>
              <a:avLst/>
              <a:gdLst/>
              <a:ahLst/>
              <a:cxnLst/>
              <a:rect l="l" t="t" r="r" b="b"/>
              <a:pathLst>
                <a:path w="2128" h="554" extrusionOk="0">
                  <a:moveTo>
                    <a:pt x="1173" y="0"/>
                  </a:moveTo>
                  <a:cubicBezTo>
                    <a:pt x="743" y="0"/>
                    <a:pt x="304" y="216"/>
                    <a:pt x="0" y="541"/>
                  </a:cubicBezTo>
                  <a:cubicBezTo>
                    <a:pt x="214" y="550"/>
                    <a:pt x="430" y="553"/>
                    <a:pt x="645" y="553"/>
                  </a:cubicBezTo>
                  <a:cubicBezTo>
                    <a:pt x="1164" y="553"/>
                    <a:pt x="1677" y="532"/>
                    <a:pt x="2128" y="510"/>
                  </a:cubicBezTo>
                  <a:cubicBezTo>
                    <a:pt x="2037" y="358"/>
                    <a:pt x="1946" y="237"/>
                    <a:pt x="1794" y="176"/>
                  </a:cubicBezTo>
                  <a:cubicBezTo>
                    <a:pt x="1601" y="54"/>
                    <a:pt x="1388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50" name="Google Shape;1386;p66">
              <a:extLst>
                <a:ext uri="{FF2B5EF4-FFF2-40B4-BE49-F238E27FC236}">
                  <a16:creationId xmlns:a16="http://schemas.microsoft.com/office/drawing/2014/main" id="{42FEC238-A7B4-4E72-A171-C81F9F5A86F4}"/>
                </a:ext>
              </a:extLst>
            </p:cNvPr>
            <p:cNvSpPr/>
            <p:nvPr/>
          </p:nvSpPr>
          <p:spPr>
            <a:xfrm>
              <a:off x="10317268" y="3667894"/>
              <a:ext cx="269244" cy="144746"/>
            </a:xfrm>
            <a:custGeom>
              <a:avLst/>
              <a:gdLst/>
              <a:ahLst/>
              <a:cxnLst/>
              <a:rect l="l" t="t" r="r" b="b"/>
              <a:pathLst>
                <a:path w="3101" h="1667" extrusionOk="0">
                  <a:moveTo>
                    <a:pt x="1876" y="1"/>
                  </a:moveTo>
                  <a:cubicBezTo>
                    <a:pt x="1218" y="1"/>
                    <a:pt x="557" y="476"/>
                    <a:pt x="213" y="1089"/>
                  </a:cubicBezTo>
                  <a:cubicBezTo>
                    <a:pt x="92" y="1302"/>
                    <a:pt x="31" y="1484"/>
                    <a:pt x="1" y="1667"/>
                  </a:cubicBezTo>
                  <a:cubicBezTo>
                    <a:pt x="1277" y="1515"/>
                    <a:pt x="2675" y="1180"/>
                    <a:pt x="3101" y="694"/>
                  </a:cubicBezTo>
                  <a:cubicBezTo>
                    <a:pt x="2888" y="420"/>
                    <a:pt x="2645" y="177"/>
                    <a:pt x="2341" y="86"/>
                  </a:cubicBezTo>
                  <a:cubicBezTo>
                    <a:pt x="2189" y="28"/>
                    <a:pt x="2032" y="1"/>
                    <a:pt x="18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  <p:sp>
          <p:nvSpPr>
            <p:cNvPr id="51" name="Google Shape;1387;p66">
              <a:extLst>
                <a:ext uri="{FF2B5EF4-FFF2-40B4-BE49-F238E27FC236}">
                  <a16:creationId xmlns:a16="http://schemas.microsoft.com/office/drawing/2014/main" id="{76EDFCE0-125A-46D8-B716-BD41E3DD8183}"/>
                </a:ext>
              </a:extLst>
            </p:cNvPr>
            <p:cNvSpPr/>
            <p:nvPr/>
          </p:nvSpPr>
          <p:spPr>
            <a:xfrm>
              <a:off x="10121998" y="3766099"/>
              <a:ext cx="163665" cy="54182"/>
            </a:xfrm>
            <a:custGeom>
              <a:avLst/>
              <a:gdLst/>
              <a:ahLst/>
              <a:cxnLst/>
              <a:rect l="l" t="t" r="r" b="b"/>
              <a:pathLst>
                <a:path w="1885" h="624" extrusionOk="0">
                  <a:moveTo>
                    <a:pt x="973" y="0"/>
                  </a:moveTo>
                  <a:cubicBezTo>
                    <a:pt x="614" y="0"/>
                    <a:pt x="261" y="197"/>
                    <a:pt x="0" y="505"/>
                  </a:cubicBezTo>
                  <a:cubicBezTo>
                    <a:pt x="61" y="536"/>
                    <a:pt x="183" y="536"/>
                    <a:pt x="304" y="566"/>
                  </a:cubicBezTo>
                  <a:cubicBezTo>
                    <a:pt x="469" y="607"/>
                    <a:pt x="677" y="624"/>
                    <a:pt x="914" y="624"/>
                  </a:cubicBezTo>
                  <a:cubicBezTo>
                    <a:pt x="1203" y="624"/>
                    <a:pt x="1535" y="599"/>
                    <a:pt x="1885" y="566"/>
                  </a:cubicBezTo>
                  <a:cubicBezTo>
                    <a:pt x="1733" y="353"/>
                    <a:pt x="1550" y="171"/>
                    <a:pt x="1277" y="49"/>
                  </a:cubicBezTo>
                  <a:cubicBezTo>
                    <a:pt x="1176" y="16"/>
                    <a:pt x="1074" y="0"/>
                    <a:pt x="9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199" tIns="91199" rIns="91199" bIns="91199" anchor="ctr" anchorCtr="0">
              <a:noAutofit/>
            </a:bodyPr>
            <a:lstStyle/>
            <a:p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43236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i Là Ai_ _ Bài hát về Khủng Long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37F3F9BD-A6FF-4B17-B6A3-3C475C1AA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88" y="110693"/>
            <a:ext cx="8750424" cy="492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3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3B5FD2-BA6D-43FB-86E3-09C2AD5C6F66}"/>
              </a:ext>
            </a:extLst>
          </p:cNvPr>
          <p:cNvSpPr txBox="1"/>
          <p:nvPr/>
        </p:nvSpPr>
        <p:spPr>
          <a:xfrm>
            <a:off x="1365409" y="269275"/>
            <a:ext cx="74955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>
                <a:solidFill>
                  <a:srgbClr val="002060"/>
                </a:solidFill>
                <a:latin typeface="+mn-lt"/>
                <a:ea typeface="Arial-Rounded" pitchFamily="34" charset="0"/>
                <a:cs typeface="Arial-Rounded" pitchFamily="34" charset="0"/>
              </a:rPr>
              <a:t>Em đã nhìn thấy loài vật này ở đâu? Em biết gì về chúng?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EB563-5CB5-4EFB-83C1-5D964EA1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3" y="157163"/>
            <a:ext cx="819746" cy="50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03124A-BE68-4A1A-A324-483133A47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462" y="1251145"/>
            <a:ext cx="4357143" cy="2840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871E0A-3015-4722-9151-1981510C9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6465" y="1251145"/>
            <a:ext cx="4127543" cy="284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ctrTitle"/>
          </p:nvPr>
        </p:nvSpPr>
        <p:spPr>
          <a:xfrm>
            <a:off x="985651" y="1505399"/>
            <a:ext cx="7172696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en-US" dirty="0" err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br>
              <a:rPr lang="en-US" sz="36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  <a:endParaRPr lang="en-US" sz="44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2286000" y="1815063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6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2793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6460" y="68867"/>
            <a:ext cx="8897540" cy="5074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90FBFD4B-6208-44DD-AF29-E694242FF345}"/>
              </a:ext>
            </a:extLst>
          </p:cNvPr>
          <p:cNvSpPr txBox="1">
            <a:spLocks/>
          </p:cNvSpPr>
          <p:nvPr/>
        </p:nvSpPr>
        <p:spPr>
          <a:xfrm>
            <a:off x="2753904" y="4541534"/>
            <a:ext cx="598624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16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600" i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1600" i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305" y="68867"/>
            <a:ext cx="7697391" cy="478631"/>
          </a:xfrm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165FB-4EC4-41BA-8263-8B9FA286AB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46459" y="841035"/>
            <a:ext cx="8651081" cy="286940"/>
          </a:xfrm>
        </p:spPr>
        <p:txBody>
          <a:bodyPr/>
          <a:lstStyle/>
          <a:p>
            <a:pPr marL="104775" indent="0" algn="just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K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 dirty="0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dirty="0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dirty="0" err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vi-VN" dirty="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dirty="0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165895" y="0"/>
            <a:ext cx="1854875" cy="641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28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My Audio">
            <a:hlinkClick r:id="" action="ppaction://media"/>
            <a:extLst>
              <a:ext uri="{FF2B5EF4-FFF2-40B4-BE49-F238E27FC236}">
                <a16:creationId xmlns:a16="http://schemas.microsoft.com/office/drawing/2014/main" id="{F1A19A33-5DF7-4898-BA95-C349BFB1B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5641" y="4856560"/>
            <a:ext cx="282950" cy="2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4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6460" y="68867"/>
            <a:ext cx="8897540" cy="5074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90FBFD4B-6208-44DD-AF29-E694242FF345}"/>
              </a:ext>
            </a:extLst>
          </p:cNvPr>
          <p:cNvSpPr txBox="1">
            <a:spLocks/>
          </p:cNvSpPr>
          <p:nvPr/>
        </p:nvSpPr>
        <p:spPr>
          <a:xfrm>
            <a:off x="2743147" y="4569670"/>
            <a:ext cx="598624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532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atrick Hand SC"/>
              <a:buNone/>
              <a:defRPr sz="3600" b="0" i="0" u="none" strike="noStrike" cap="none">
                <a:solidFill>
                  <a:schemeClr val="accent6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r"/>
            <a:r>
              <a:rPr lang="en-US" sz="1600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600" i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Bách khoa tri thức về khám phá</a:t>
            </a:r>
          </a:p>
          <a:p>
            <a:pPr algn="r"/>
            <a:r>
              <a:rPr lang="en-US" sz="1600" i="1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thế giới cho trẻ - khủng long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CA74105-F7B9-4010-95CE-B0F1AFFB50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305" y="68867"/>
            <a:ext cx="7697391" cy="478631"/>
          </a:xfrm>
        </p:spPr>
        <p:txBody>
          <a:bodyPr/>
          <a:lstStyle/>
          <a:p>
            <a:pPr algn="ctr"/>
            <a:r>
              <a:rPr lang="en-US" sz="200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165FB-4EC4-41BA-8263-8B9FA286AB5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7589" y="811444"/>
            <a:ext cx="8651081" cy="286940"/>
          </a:xfrm>
        </p:spPr>
        <p:txBody>
          <a:bodyPr/>
          <a:lstStyle/>
          <a:p>
            <a:pPr marL="104775" indent="0" algn="just">
              <a:lnSpc>
                <a:spcPct val="100000"/>
              </a:lnSpc>
              <a:buNone/>
            </a:pP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ủ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 long là loài sinh vật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thường sống bầy đàn ở các vùng đất khô.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suy nghĩ của nhiều người, khủng long là loài sinh vật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khổng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Nhưng trên thực tế, có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loài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chỉ bằng một chú chó nhỏ.  K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thường ăn thịt, cũng có một số loài ăn cỏ. </a:t>
            </a:r>
            <a:endParaRPr lang="en-US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Chân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 thẳng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rất khỏe. V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thế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có thể di chuyển khắp một vùng rộng lớn để kiếm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ăn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có khả năng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săn mồi tốt nhờ có đôi mắt tinh tường cùng cái mũi và đôi tai thính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Khủng long cũng có khả năng tự vệ tốt nhờ vào cái đầu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cứng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và cái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quất đuôi dũng mãnh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04775" indent="0" algn="just">
              <a:lnSpc>
                <a:spcPct val="100000"/>
              </a:lnSpc>
              <a:buNone/>
            </a:pP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Trước khi con người xuất hiện, khủng long đã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tuyệt chủng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Vì thế, chúng ta sẽ không bao giờ có thể nhìn thấy </a:t>
            </a:r>
            <a:r>
              <a:rPr lang="en-US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khủng long thật</a:t>
            </a:r>
            <a:r>
              <a:rPr lang="vi-VN">
                <a:solidFill>
                  <a:schemeClr val="tx1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>
              <a:solidFill>
                <a:schemeClr val="tx1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7165895" y="0"/>
            <a:ext cx="1978105" cy="641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ea typeface="Arial-Rounded" panose="020B0500000000000000" pitchFamily="34" charset="0"/>
                <a:cs typeface="Arial-Rounded" panose="020B0500000000000000" pitchFamily="34" charset="0"/>
              </a:rPr>
              <a:t>CHIA ĐOẠN</a:t>
            </a:r>
            <a:endParaRPr lang="en-US" sz="20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9" y="861144"/>
            <a:ext cx="324492" cy="3066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9" y="1252409"/>
            <a:ext cx="326277" cy="301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9" y="2210143"/>
            <a:ext cx="328298" cy="3298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398484" y="3458689"/>
            <a:ext cx="375987" cy="3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5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1856</Words>
  <Application>Microsoft Office PowerPoint</Application>
  <PresentationFormat>On-screen Show (16:9)</PresentationFormat>
  <Paragraphs>135</Paragraphs>
  <Slides>33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Arial-Rounded</vt:lpstr>
      <vt:lpstr>Bellota Text</vt:lpstr>
      <vt:lpstr>Calibri</vt:lpstr>
      <vt:lpstr>Catamaran</vt:lpstr>
      <vt:lpstr>HP001 4 hàng</vt:lpstr>
      <vt:lpstr>Londrina Solid</vt:lpstr>
      <vt:lpstr>Patrick Hand SC</vt:lpstr>
      <vt:lpstr>Roboto Condensed</vt:lpstr>
      <vt:lpstr>Times New Roman</vt:lpstr>
      <vt:lpstr>Bagot template</vt:lpstr>
      <vt:lpstr>PowerPoint Presentation</vt:lpstr>
      <vt:lpstr>PowerPoint Presentation</vt:lpstr>
      <vt:lpstr>KHỞI ĐỘNG</vt:lpstr>
      <vt:lpstr>PowerPoint Presentation</vt:lpstr>
      <vt:lpstr>PowerPoint Presentation</vt:lpstr>
      <vt:lpstr>Bài 10  KHỦNG LONG</vt:lpstr>
      <vt:lpstr>PowerPoint Presentation</vt:lpstr>
      <vt:lpstr>KHỦNG LONG</vt:lpstr>
      <vt:lpstr>KHỦNG LONG</vt:lpstr>
      <vt:lpstr>KHỦNG LONG</vt:lpstr>
      <vt:lpstr>PowerPoint Presentation</vt:lpstr>
      <vt:lpstr>KHỦNG LONG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KHỦNG LONG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KHỦNG LONG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modified xsi:type="dcterms:W3CDTF">2022-02-20T17:21:10Z</dcterms:modified>
</cp:coreProperties>
</file>