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78" r:id="rId4"/>
    <p:sldId id="280" r:id="rId5"/>
    <p:sldId id="279" r:id="rId6"/>
    <p:sldId id="281" r:id="rId7"/>
    <p:sldId id="282"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75B42"/>
    <a:srgbClr val="E5EBAA"/>
    <a:srgbClr val="FDEAA0"/>
    <a:srgbClr val="D1E9DC"/>
    <a:srgbClr val="FBDCE4"/>
    <a:srgbClr val="D4E55A"/>
    <a:srgbClr val="FFECAF"/>
    <a:srgbClr val="FFE285"/>
    <a:srgbClr val="F35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81" autoAdjust="0"/>
    <p:restoredTop sz="94660"/>
  </p:normalViewPr>
  <p:slideViewPr>
    <p:cSldViewPr snapToGrid="0">
      <p:cViewPr varScale="1">
        <p:scale>
          <a:sx n="69" d="100"/>
          <a:sy n="69" d="100"/>
        </p:scale>
        <p:origin x="7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8"/>
                                        </p:tgtEl>
                                      </p:cBhvr>
                                      <p:by x="150000" y="150000"/>
                                    </p:animScale>
                                  </p:childTnLst>
                                </p:cTn>
                              </p:par>
                              <p:par>
                                <p:cTn id="7" presetID="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92"/>
                                        </p:tgtEl>
                                        <p:attrNameLst>
                                          <p:attrName>style.visibility</p:attrName>
                                        </p:attrNameLst>
                                      </p:cBhvr>
                                      <p:to>
                                        <p:strVal val="visible"/>
                                      </p:to>
                                    </p:set>
                                    <p:anim calcmode="lin" valueType="num">
                                      <p:cBhvr additive="base">
                                        <p:cTn id="14" dur="500" fill="hold"/>
                                        <p:tgtEl>
                                          <p:spTgt spid="292"/>
                                        </p:tgtEl>
                                        <p:attrNameLst>
                                          <p:attrName>ppt_x</p:attrName>
                                        </p:attrNameLst>
                                      </p:cBhvr>
                                      <p:tavLst>
                                        <p:tav tm="0">
                                          <p:val>
                                            <p:strVal val="0-#ppt_w/2"/>
                                          </p:val>
                                        </p:tav>
                                        <p:tav tm="100000">
                                          <p:val>
                                            <p:strVal val="#ppt_x"/>
                                          </p:val>
                                        </p:tav>
                                      </p:tavLst>
                                    </p:anim>
                                    <p:anim calcmode="lin" valueType="num">
                                      <p:cBhvr additive="base">
                                        <p:cTn id="15" dur="500" fill="hold"/>
                                        <p:tgtEl>
                                          <p:spTgt spid="292"/>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153"/>
                                        </p:tgtEl>
                                        <p:attrNameLst>
                                          <p:attrName>style.visibility</p:attrName>
                                        </p:attrNameLst>
                                      </p:cBhvr>
                                      <p:to>
                                        <p:strVal val="visible"/>
                                      </p:to>
                                    </p:set>
                                    <p:anim calcmode="lin" valueType="num">
                                      <p:cBhvr additive="base">
                                        <p:cTn id="19" dur="500" fill="hold"/>
                                        <p:tgtEl>
                                          <p:spTgt spid="153"/>
                                        </p:tgtEl>
                                        <p:attrNameLst>
                                          <p:attrName>ppt_x</p:attrName>
                                        </p:attrNameLst>
                                      </p:cBhvr>
                                      <p:tavLst>
                                        <p:tav tm="0">
                                          <p:val>
                                            <p:strVal val="1+#ppt_w/2"/>
                                          </p:val>
                                        </p:tav>
                                        <p:tav tm="100000">
                                          <p:val>
                                            <p:strVal val="#ppt_x"/>
                                          </p:val>
                                        </p:tav>
                                      </p:tavLst>
                                    </p:anim>
                                    <p:anim calcmode="lin" valueType="num">
                                      <p:cBhvr additive="base">
                                        <p:cTn id="20" dur="500" fill="hold"/>
                                        <p:tgtEl>
                                          <p:spTgt spid="15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fade">
                                      <p:cBhvr>
                                        <p:cTn id="2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arn(inVertical)">
                                      <p:cBhvr>
                                        <p:cTn id="10" dur="500"/>
                                        <p:tgtEl>
                                          <p:spTgt spid="9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1000" fill="hold"/>
                                        <p:tgtEl>
                                          <p:spTgt spid="122"/>
                                        </p:tgtEl>
                                        <p:attrNameLst>
                                          <p:attrName>ppt_w</p:attrName>
                                        </p:attrNameLst>
                                      </p:cBhvr>
                                      <p:tavLst>
                                        <p:tav tm="0">
                                          <p:val>
                                            <p:fltVal val="0"/>
                                          </p:val>
                                        </p:tav>
                                        <p:tav tm="100000">
                                          <p:val>
                                            <p:strVal val="#ppt_w"/>
                                          </p:val>
                                        </p:tav>
                                      </p:tavLst>
                                    </p:anim>
                                    <p:anim calcmode="lin" valueType="num">
                                      <p:cBhvr>
                                        <p:cTn id="19" dur="1000" fill="hold"/>
                                        <p:tgtEl>
                                          <p:spTgt spid="122"/>
                                        </p:tgtEl>
                                        <p:attrNameLst>
                                          <p:attrName>ppt_h</p:attrName>
                                        </p:attrNameLst>
                                      </p:cBhvr>
                                      <p:tavLst>
                                        <p:tav tm="0">
                                          <p:val>
                                            <p:fltVal val="0"/>
                                          </p:val>
                                        </p:tav>
                                        <p:tav tm="100000">
                                          <p:val>
                                            <p:strVal val="#ppt_h"/>
                                          </p:val>
                                        </p:tav>
                                      </p:tavLst>
                                    </p:anim>
                                    <p:anim calcmode="lin" valueType="num">
                                      <p:cBhvr>
                                        <p:cTn id="20" dur="1000" fill="hold"/>
                                        <p:tgtEl>
                                          <p:spTgt spid="122"/>
                                        </p:tgtEl>
                                        <p:attrNameLst>
                                          <p:attrName>style.rotation</p:attrName>
                                        </p:attrNameLst>
                                      </p:cBhvr>
                                      <p:tavLst>
                                        <p:tav tm="0">
                                          <p:val>
                                            <p:fltVal val="90"/>
                                          </p:val>
                                        </p:tav>
                                        <p:tav tm="100000">
                                          <p:val>
                                            <p:fltVal val="0"/>
                                          </p:val>
                                        </p:tav>
                                      </p:tavLst>
                                    </p:anim>
                                    <p:animEffect transition="in" filter="fade">
                                      <p:cBhvr>
                                        <p:cTn id="21" dur="1000"/>
                                        <p:tgtEl>
                                          <p:spTgt spid="122"/>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36"/>
                                        </p:tgtEl>
                                        <p:attrNameLst>
                                          <p:attrName>style.visibility</p:attrName>
                                        </p:attrNameLst>
                                      </p:cBhvr>
                                      <p:to>
                                        <p:strVal val="visible"/>
                                      </p:to>
                                    </p:set>
                                    <p:animEffect transition="in" filter="randombar(horizontal)">
                                      <p:cBhvr>
                                        <p:cTn id="25"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arn(inVertical)">
                                      <p:cBhvr>
                                        <p:cTn id="10" dur="500"/>
                                        <p:tgtEl>
                                          <p:spTgt spid="9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236"/>
                                        </p:tgtEl>
                                        <p:attrNameLst>
                                          <p:attrName>style.visibility</p:attrName>
                                        </p:attrNameLst>
                                      </p:cBhvr>
                                      <p:to>
                                        <p:strVal val="visible"/>
                                      </p:to>
                                    </p:set>
                                    <p:anim calcmode="lin" valueType="num">
                                      <p:cBhvr>
                                        <p:cTn id="18" dur="1000" fill="hold"/>
                                        <p:tgtEl>
                                          <p:spTgt spid="236"/>
                                        </p:tgtEl>
                                        <p:attrNameLst>
                                          <p:attrName>ppt_w</p:attrName>
                                        </p:attrNameLst>
                                      </p:cBhvr>
                                      <p:tavLst>
                                        <p:tav tm="0">
                                          <p:val>
                                            <p:fltVal val="0"/>
                                          </p:val>
                                        </p:tav>
                                        <p:tav tm="100000">
                                          <p:val>
                                            <p:strVal val="#ppt_w"/>
                                          </p:val>
                                        </p:tav>
                                      </p:tavLst>
                                    </p:anim>
                                    <p:anim calcmode="lin" valueType="num">
                                      <p:cBhvr>
                                        <p:cTn id="19" dur="1000" fill="hold"/>
                                        <p:tgtEl>
                                          <p:spTgt spid="236"/>
                                        </p:tgtEl>
                                        <p:attrNameLst>
                                          <p:attrName>ppt_h</p:attrName>
                                        </p:attrNameLst>
                                      </p:cBhvr>
                                      <p:tavLst>
                                        <p:tav tm="0">
                                          <p:val>
                                            <p:fltVal val="0"/>
                                          </p:val>
                                        </p:tav>
                                        <p:tav tm="100000">
                                          <p:val>
                                            <p:strVal val="#ppt_h"/>
                                          </p:val>
                                        </p:tav>
                                      </p:tavLst>
                                    </p:anim>
                                    <p:anim calcmode="lin" valueType="num">
                                      <p:cBhvr>
                                        <p:cTn id="20" dur="1000" fill="hold"/>
                                        <p:tgtEl>
                                          <p:spTgt spid="236"/>
                                        </p:tgtEl>
                                        <p:attrNameLst>
                                          <p:attrName>style.rotation</p:attrName>
                                        </p:attrNameLst>
                                      </p:cBhvr>
                                      <p:tavLst>
                                        <p:tav tm="0">
                                          <p:val>
                                            <p:fltVal val="90"/>
                                          </p:val>
                                        </p:tav>
                                        <p:tav tm="100000">
                                          <p:val>
                                            <p:fltVal val="0"/>
                                          </p:val>
                                        </p:tav>
                                      </p:tavLst>
                                    </p:anim>
                                    <p:animEffect transition="in" filter="fade">
                                      <p:cBhvr>
                                        <p:cTn id="21" dur="1000"/>
                                        <p:tgtEl>
                                          <p:spTgt spid="23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38"/>
                                        </p:tgtEl>
                                        <p:attrNameLst>
                                          <p:attrName>style.visibility</p:attrName>
                                        </p:attrNameLst>
                                      </p:cBhvr>
                                      <p:to>
                                        <p:strVal val="visible"/>
                                      </p:to>
                                    </p:set>
                                    <p:animEffect transition="in" filter="randombar(horizontal)">
                                      <p:cBhvr>
                                        <p:cTn id="25"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arn(inVertical)">
                                      <p:cBhvr>
                                        <p:cTn id="10" dur="500"/>
                                        <p:tgtEl>
                                          <p:spTgt spid="9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38"/>
                                        </p:tgtEl>
                                        <p:attrNameLst>
                                          <p:attrName>style.visibility</p:attrName>
                                        </p:attrNameLst>
                                      </p:cBhvr>
                                      <p:to>
                                        <p:strVal val="visible"/>
                                      </p:to>
                                    </p:set>
                                    <p:anim calcmode="lin" valueType="num">
                                      <p:cBhvr>
                                        <p:cTn id="18" dur="1000" fill="hold"/>
                                        <p:tgtEl>
                                          <p:spTgt spid="138"/>
                                        </p:tgtEl>
                                        <p:attrNameLst>
                                          <p:attrName>ppt_w</p:attrName>
                                        </p:attrNameLst>
                                      </p:cBhvr>
                                      <p:tavLst>
                                        <p:tav tm="0">
                                          <p:val>
                                            <p:fltVal val="0"/>
                                          </p:val>
                                        </p:tav>
                                        <p:tav tm="100000">
                                          <p:val>
                                            <p:strVal val="#ppt_w"/>
                                          </p:val>
                                        </p:tav>
                                      </p:tavLst>
                                    </p:anim>
                                    <p:anim calcmode="lin" valueType="num">
                                      <p:cBhvr>
                                        <p:cTn id="19" dur="1000" fill="hold"/>
                                        <p:tgtEl>
                                          <p:spTgt spid="138"/>
                                        </p:tgtEl>
                                        <p:attrNameLst>
                                          <p:attrName>ppt_h</p:attrName>
                                        </p:attrNameLst>
                                      </p:cBhvr>
                                      <p:tavLst>
                                        <p:tav tm="0">
                                          <p:val>
                                            <p:fltVal val="0"/>
                                          </p:val>
                                        </p:tav>
                                        <p:tav tm="100000">
                                          <p:val>
                                            <p:strVal val="#ppt_h"/>
                                          </p:val>
                                        </p:tav>
                                      </p:tavLst>
                                    </p:anim>
                                    <p:anim calcmode="lin" valueType="num">
                                      <p:cBhvr>
                                        <p:cTn id="20" dur="1000" fill="hold"/>
                                        <p:tgtEl>
                                          <p:spTgt spid="138"/>
                                        </p:tgtEl>
                                        <p:attrNameLst>
                                          <p:attrName>style.rotation</p:attrName>
                                        </p:attrNameLst>
                                      </p:cBhvr>
                                      <p:tavLst>
                                        <p:tav tm="0">
                                          <p:val>
                                            <p:fltVal val="90"/>
                                          </p:val>
                                        </p:tav>
                                        <p:tav tm="100000">
                                          <p:val>
                                            <p:fltVal val="0"/>
                                          </p:val>
                                        </p:tav>
                                      </p:tavLst>
                                    </p:anim>
                                    <p:animEffect transition="in" filter="fade">
                                      <p:cBhvr>
                                        <p:cTn id="21" dur="1000"/>
                                        <p:tgtEl>
                                          <p:spTgt spid="138"/>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24"/>
                                        </p:tgtEl>
                                        <p:attrNameLst>
                                          <p:attrName>style.visibility</p:attrName>
                                        </p:attrNameLst>
                                      </p:cBhvr>
                                      <p:to>
                                        <p:strVal val="visible"/>
                                      </p:to>
                                    </p:set>
                                    <p:animEffect transition="in" filter="randombar(horizontal)">
                                      <p:cBhvr>
                                        <p:cTn id="25"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81" r:id="rId6"/>
    <p:sldLayoutId id="2147483682" r:id="rId7"/>
    <p:sldLayoutId id="2147483683" r:id="rId8"/>
    <p:sldLayoutId id="2147483684" r:id="rId9"/>
    <p:sldLayoutId id="214748368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0.xml"/><Relationship Id="rId6" Type="http://schemas.microsoft.com/office/2007/relationships/hdphoto" Target="../media/hdphoto4.wdp"/><Relationship Id="rId11" Type="http://schemas.openxmlformats.org/officeDocument/2006/relationships/image" Target="../media/image11.jpeg"/><Relationship Id="rId5" Type="http://schemas.openxmlformats.org/officeDocument/2006/relationships/image" Target="../media/image8.png"/><Relationship Id="rId10" Type="http://schemas.microsoft.com/office/2007/relationships/hdphoto" Target="../media/hdphoto6.wdp"/><Relationship Id="rId4" Type="http://schemas.openxmlformats.org/officeDocument/2006/relationships/image" Target="../media/image7.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3" name="Group 2">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5"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4"/>
              </a:solidFill>
              <a:ln>
                <a:solidFill>
                  <a:schemeClr val="accent4">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4">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4">
                      <a:lumMod val="75000"/>
                    </a:schemeClr>
                  </a:solidFill>
                  <a:latin typeface="+mj-lt"/>
                </a:rPr>
                <a:t>CHỦ ĐỀ </a:t>
              </a:r>
              <a:r>
                <a:rPr lang="en-US" sz="3200" dirty="0">
                  <a:solidFill>
                    <a:schemeClr val="accent4">
                      <a:lumMod val="75000"/>
                    </a:schemeClr>
                  </a:solidFill>
                  <a:latin typeface="+mj-lt"/>
                </a:rPr>
                <a:t>7</a:t>
              </a:r>
              <a:endParaRPr lang="vi-VN" sz="3200" dirty="0">
                <a:solidFill>
                  <a:schemeClr val="accent4">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432506" y="500373"/>
            <a:ext cx="7034208" cy="646331"/>
          </a:xfrm>
          <a:prstGeom prst="rect">
            <a:avLst/>
          </a:prstGeom>
          <a:noFill/>
        </p:spPr>
        <p:txBody>
          <a:bodyPr wrap="square" rtlCol="0">
            <a:spAutoFit/>
          </a:bodyPr>
          <a:lstStyle/>
          <a:p>
            <a:pPr algn="ctr"/>
            <a:r>
              <a:rPr lang="en-US" sz="3600" dirty="0">
                <a:solidFill>
                  <a:schemeClr val="accent4">
                    <a:lumMod val="75000"/>
                  </a:schemeClr>
                </a:solidFill>
                <a:latin typeface="+mj-lt"/>
              </a:rPr>
              <a:t>ÔN TẬP HỌC KÌ 1</a:t>
            </a:r>
            <a:endParaRPr lang="vi-VN" sz="3600" dirty="0">
              <a:solidFill>
                <a:schemeClr val="accent4">
                  <a:lumMod val="75000"/>
                </a:schemeClr>
              </a:solidFill>
              <a:latin typeface="+mj-lt"/>
            </a:endParaRPr>
          </a:p>
        </p:txBody>
      </p:sp>
      <p:sp>
        <p:nvSpPr>
          <p:cNvPr id="8" name="TextBox 7">
            <a:extLst>
              <a:ext uri="{FF2B5EF4-FFF2-40B4-BE49-F238E27FC236}">
                <a16:creationId xmlns:a16="http://schemas.microsoft.com/office/drawing/2014/main" id="{D049F577-F92A-4405-A19E-48EB947980F5}"/>
              </a:ext>
            </a:extLst>
          </p:cNvPr>
          <p:cNvSpPr txBox="1"/>
          <p:nvPr/>
        </p:nvSpPr>
        <p:spPr>
          <a:xfrm>
            <a:off x="2258335" y="2721059"/>
            <a:ext cx="7034208" cy="923330"/>
          </a:xfrm>
          <a:prstGeom prst="rect">
            <a:avLst/>
          </a:prstGeom>
          <a:noFill/>
        </p:spPr>
        <p:txBody>
          <a:bodyPr wrap="square" rtlCol="0">
            <a:spAutoFit/>
          </a:bodyPr>
          <a:lstStyle/>
          <a:p>
            <a:pPr algn="ctr"/>
            <a:r>
              <a:rPr lang="en-US" sz="5400" dirty="0">
                <a:ln>
                  <a:solidFill>
                    <a:schemeClr val="accent6">
                      <a:lumMod val="50000"/>
                    </a:schemeClr>
                  </a:solidFill>
                </a:ln>
                <a:solidFill>
                  <a:srgbClr val="FFC000"/>
                </a:solidFill>
                <a:latin typeface="+mj-lt"/>
              </a:rPr>
              <a:t>ÔN TẬP ĐO LƯỜNG</a:t>
            </a:r>
            <a:endParaRPr lang="vi-VN" sz="5400" dirty="0">
              <a:ln>
                <a:solidFill>
                  <a:schemeClr val="accent6">
                    <a:lumMod val="50000"/>
                  </a:schemeClr>
                </a:solidFill>
              </a:ln>
              <a:solidFill>
                <a:srgbClr val="FFC000"/>
              </a:solidFill>
              <a:latin typeface="+mj-lt"/>
            </a:endParaRPr>
          </a:p>
        </p:txBody>
      </p:sp>
    </p:spTree>
    <p:extLst>
      <p:ext uri="{BB962C8B-B14F-4D97-AF65-F5344CB8AC3E}">
        <p14:creationId xmlns:p14="http://schemas.microsoft.com/office/powerpoint/2010/main" val="408118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38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grpSp>
        <p:nvGrpSpPr>
          <p:cNvPr id="6" name="Group 5"/>
          <p:cNvGrpSpPr/>
          <p:nvPr/>
        </p:nvGrpSpPr>
        <p:grpSpPr>
          <a:xfrm>
            <a:off x="918970" y="3120790"/>
            <a:ext cx="4787639" cy="1135429"/>
            <a:chOff x="3711046" y="3261360"/>
            <a:chExt cx="3598607" cy="85344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47135" b="58073" l="42899" r="69473">
                          <a14:foregroundMark x1="55344" y1="48698" x2="56223" y2="47786"/>
                          <a14:backgroundMark x1="44802" y1="52995" x2="61420" y2="47656"/>
                        </a14:backgroundRemoval>
                      </a14:imgEffect>
                      <a14:imgEffect>
                        <a14:sharpenSoften amount="25000"/>
                      </a14:imgEffect>
                    </a14:imgLayer>
                  </a14:imgProps>
                </a:ext>
              </a:extLst>
            </a:blip>
            <a:srcRect l="42141" t="46691" r="30201" b="41642"/>
            <a:stretch/>
          </p:blipFill>
          <p:spPr>
            <a:xfrm>
              <a:off x="3711046" y="3261360"/>
              <a:ext cx="3598607" cy="853440"/>
            </a:xfrm>
            <a:prstGeom prst="rect">
              <a:avLst/>
            </a:prstGeom>
          </p:spPr>
        </p:pic>
        <p:sp>
          <p:nvSpPr>
            <p:cNvPr id="5" name="Rounded Rectangle 4"/>
            <p:cNvSpPr/>
            <p:nvPr/>
          </p:nvSpPr>
          <p:spPr>
            <a:xfrm>
              <a:off x="5381625" y="3304699"/>
              <a:ext cx="338138" cy="436245"/>
            </a:xfrm>
            <a:prstGeom prst="roundRect">
              <a:avLst>
                <a:gd name="adj" fmla="val 50000"/>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30152" y="1909624"/>
            <a:ext cx="5063785" cy="2921355"/>
            <a:chOff x="3587499" y="2349023"/>
            <a:chExt cx="3806171" cy="2195823"/>
          </a:xfrm>
        </p:grpSpPr>
        <p:pic>
          <p:nvPicPr>
            <p:cNvPr id="3" name="Picture 2"/>
            <p:cNvPicPr>
              <a:picLocks noChangeAspect="1"/>
            </p:cNvPicPr>
            <p:nvPr/>
          </p:nvPicPr>
          <p:blipFill rotWithShape="1">
            <a:blip r:embed="rId5">
              <a:extLst>
                <a:ext uri="{BEBA8EAE-BF5A-486C-A8C5-ECC9F3942E4B}">
                  <a14:imgProps xmlns:a14="http://schemas.microsoft.com/office/drawing/2010/main">
                    <a14:imgLayer r:embed="rId4">
                      <a14:imgEffect>
                        <a14:backgroundRemoval t="33984" b="54297" l="42899" r="68887">
                          <a14:backgroundMark x1="55051" y1="51172" x2="57467" y2="50911"/>
                          <a14:backgroundMark x1="55344" y1="48307" x2="56442" y2="47656"/>
                        </a14:backgroundRemoval>
                      </a14:imgEffect>
                      <a14:imgEffect>
                        <a14:sharpenSoften amount="25000"/>
                      </a14:imgEffect>
                    </a14:imgLayer>
                  </a14:imgProps>
                </a:ext>
              </a:extLst>
            </a:blip>
            <a:srcRect l="42141" t="33671" r="30201" b="45600"/>
            <a:stretch/>
          </p:blipFill>
          <p:spPr>
            <a:xfrm rot="607483">
              <a:off x="3795063" y="2349023"/>
              <a:ext cx="3598607" cy="1516381"/>
            </a:xfrm>
            <a:prstGeom prst="rect">
              <a:avLst/>
            </a:prstGeom>
            <a:ln>
              <a:noFill/>
            </a:ln>
          </p:spPr>
        </p:pic>
        <p:sp>
          <p:nvSpPr>
            <p:cNvPr id="10" name="Rectangle 9"/>
            <p:cNvSpPr/>
            <p:nvPr/>
          </p:nvSpPr>
          <p:spPr>
            <a:xfrm rot="611782">
              <a:off x="3587499" y="3790747"/>
              <a:ext cx="3592859" cy="754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571985" y="3081101"/>
            <a:ext cx="4904782" cy="1249171"/>
            <a:chOff x="2496395" y="3780430"/>
            <a:chExt cx="5104680" cy="1300082"/>
          </a:xfrm>
        </p:grpSpPr>
        <p:pic>
          <p:nvPicPr>
            <p:cNvPr id="13" name="Picture 12"/>
            <p:cNvPicPr>
              <a:picLocks noChangeAspect="1"/>
            </p:cNvPicPr>
            <p:nvPr/>
          </p:nvPicPr>
          <p:blipFill rotWithShape="1">
            <a:blip r:embed="rId6">
              <a:extLst>
                <a:ext uri="{BEBA8EAE-BF5A-486C-A8C5-ECC9F3942E4B}">
                  <a14:imgProps xmlns:a14="http://schemas.microsoft.com/office/drawing/2010/main">
                    <a14:imgLayer r:embed="rId7">
                      <a14:imgEffect>
                        <a14:backgroundRemoval t="51953" b="66797" l="38214" r="73646">
                          <a14:foregroundMark x1="54466" y1="54167" x2="55930" y2="53385"/>
                          <a14:backgroundMark x1="45315" y1="53125" x2="70498" y2="60677"/>
                        </a14:backgroundRemoval>
                      </a14:imgEffect>
                      <a14:imgEffect>
                        <a14:sharpenSoften amount="25000"/>
                      </a14:imgEffect>
                    </a14:imgLayer>
                  </a14:imgProps>
                </a:ext>
              </a:extLst>
            </a:blip>
            <a:srcRect l="37709" t="52108" r="25792" b="31359"/>
            <a:stretch/>
          </p:blipFill>
          <p:spPr>
            <a:xfrm>
              <a:off x="2496395" y="3780430"/>
              <a:ext cx="5104680" cy="1300082"/>
            </a:xfrm>
            <a:prstGeom prst="rect">
              <a:avLst/>
            </a:prstGeom>
          </p:spPr>
        </p:pic>
        <p:sp>
          <p:nvSpPr>
            <p:cNvPr id="14" name="Rounded Rectangle 13"/>
            <p:cNvSpPr/>
            <p:nvPr/>
          </p:nvSpPr>
          <p:spPr>
            <a:xfrm>
              <a:off x="4752975" y="3863955"/>
              <a:ext cx="495692" cy="610094"/>
            </a:xfrm>
            <a:prstGeom prst="roundRect">
              <a:avLst>
                <a:gd name="adj" fmla="val 42897"/>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rot="20954280">
            <a:off x="6593952" y="2036078"/>
            <a:ext cx="4904782" cy="2807544"/>
            <a:chOff x="1330600" y="1579529"/>
            <a:chExt cx="5104680" cy="2921968"/>
          </a:xfrm>
          <a:noFill/>
        </p:grpSpPr>
        <p:pic>
          <p:nvPicPr>
            <p:cNvPr id="12" name="Picture 11"/>
            <p:cNvPicPr>
              <a:picLocks noChangeAspect="1"/>
            </p:cNvPicPr>
            <p:nvPr/>
          </p:nvPicPr>
          <p:blipFill rotWithShape="1">
            <a:blip r:embed="rId8">
              <a:extLst>
                <a:ext uri="{BEBA8EAE-BF5A-486C-A8C5-ECC9F3942E4B}">
                  <a14:imgProps xmlns:a14="http://schemas.microsoft.com/office/drawing/2010/main">
                    <a14:imgLayer r:embed="rId7">
                      <a14:imgEffect>
                        <a14:backgroundRemoval t="38021" b="62240" l="39312" r="71962">
                          <a14:backgroundMark x1="55564" y1="60026" x2="55564" y2="60026"/>
                          <a14:backgroundMark x1="54539" y1="58984" x2="56442" y2="59766"/>
                          <a14:backgroundMark x1="54392" y1="57552" x2="55710" y2="58984"/>
                          <a14:backgroundMark x1="52269" y1="57422" x2="58126" y2="59115"/>
                          <a14:backgroundMark x1="53367" y1="52214" x2="57540" y2="54557"/>
                        </a14:backgroundRemoval>
                      </a14:imgEffect>
                      <a14:imgEffect>
                        <a14:sharpenSoften amount="25000"/>
                      </a14:imgEffect>
                    </a14:imgLayer>
                  </a14:imgProps>
                </a:ext>
              </a:extLst>
            </a:blip>
            <a:srcRect l="37709" t="37424" r="25792" b="37409"/>
            <a:stretch/>
          </p:blipFill>
          <p:spPr>
            <a:xfrm>
              <a:off x="1330600" y="1579529"/>
              <a:ext cx="5104680" cy="1978926"/>
            </a:xfrm>
            <a:prstGeom prst="rect">
              <a:avLst/>
            </a:prstGeom>
            <a:grpFill/>
            <a:ln>
              <a:noFill/>
            </a:ln>
          </p:spPr>
        </p:pic>
        <p:sp>
          <p:nvSpPr>
            <p:cNvPr id="18" name="Rectangle 17"/>
            <p:cNvSpPr/>
            <p:nvPr/>
          </p:nvSpPr>
          <p:spPr>
            <a:xfrm>
              <a:off x="1330600" y="3162301"/>
              <a:ext cx="5104680" cy="133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974415" y="1351128"/>
            <a:ext cx="1631202" cy="551191"/>
            <a:chOff x="974415" y="1351128"/>
            <a:chExt cx="1631202" cy="551191"/>
          </a:xfrm>
        </p:grpSpPr>
        <p:sp>
          <p:nvSpPr>
            <p:cNvPr id="27" name="Rounded Rectangle 26"/>
            <p:cNvSpPr/>
            <p:nvPr/>
          </p:nvSpPr>
          <p:spPr>
            <a:xfrm>
              <a:off x="1586794" y="1445483"/>
              <a:ext cx="736262"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974415" y="1351128"/>
              <a:ext cx="1631202" cy="551191"/>
              <a:chOff x="974415" y="1351128"/>
              <a:chExt cx="1631202" cy="551191"/>
            </a:xfrm>
          </p:grpSpPr>
          <p:sp>
            <p:nvSpPr>
              <p:cNvPr id="24" name="Oval 23">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25" name="TextBox 24">
                <a:extLst>
                  <a:ext uri="{FF2B5EF4-FFF2-40B4-BE49-F238E27FC236}">
                    <a16:creationId xmlns:a16="http://schemas.microsoft.com/office/drawing/2014/main" id="{699392C6-494A-4B59-A6A2-4DDD7D22A582}"/>
                  </a:ext>
                </a:extLst>
              </p:cNvPr>
              <p:cNvSpPr txBox="1"/>
              <p:nvPr/>
            </p:nvSpPr>
            <p:spPr>
              <a:xfrm>
                <a:off x="1566550" y="1419368"/>
                <a:ext cx="1039067" cy="461665"/>
              </a:xfrm>
              <a:prstGeom prst="rect">
                <a:avLst/>
              </a:prstGeom>
              <a:noFill/>
            </p:spPr>
            <p:txBody>
              <a:bodyPr wrap="none" rtlCol="0">
                <a:spAutoFit/>
              </a:bodyPr>
              <a:lstStyle/>
              <a:p>
                <a:r>
                  <a:rPr lang="en-US" sz="2400" dirty="0"/>
                  <a:t>Đ, S ?</a:t>
                </a:r>
                <a:endParaRPr lang="vi-VN" sz="2400" dirty="0"/>
              </a:p>
            </p:txBody>
          </p:sp>
        </p:grpSp>
      </p:grpSp>
      <p:sp>
        <p:nvSpPr>
          <p:cNvPr id="29" name="TextBox 28">
            <a:extLst>
              <a:ext uri="{FF2B5EF4-FFF2-40B4-BE49-F238E27FC236}">
                <a16:creationId xmlns:a16="http://schemas.microsoft.com/office/drawing/2014/main" id="{699392C6-494A-4B59-A6A2-4DDD7D22A582}"/>
              </a:ext>
            </a:extLst>
          </p:cNvPr>
          <p:cNvSpPr txBox="1"/>
          <p:nvPr/>
        </p:nvSpPr>
        <p:spPr>
          <a:xfrm>
            <a:off x="2336472" y="4250703"/>
            <a:ext cx="5430869" cy="2031325"/>
          </a:xfrm>
          <a:prstGeom prst="rect">
            <a:avLst/>
          </a:prstGeom>
          <a:noFill/>
        </p:spPr>
        <p:txBody>
          <a:bodyPr wrap="square" rtlCol="0">
            <a:spAutoFit/>
          </a:bodyPr>
          <a:lstStyle/>
          <a:p>
            <a:pPr>
              <a:lnSpc>
                <a:spcPct val="150000"/>
              </a:lnSpc>
            </a:pPr>
            <a:r>
              <a:rPr lang="en-US" sz="2800" dirty="0"/>
              <a:t>a) </a:t>
            </a:r>
            <a:r>
              <a:rPr lang="en-US" sz="2800" dirty="0" err="1"/>
              <a:t>Gấu</a:t>
            </a:r>
            <a:r>
              <a:rPr lang="en-US" sz="2800" dirty="0"/>
              <a:t> </a:t>
            </a:r>
            <a:r>
              <a:rPr lang="en-US" sz="2800" dirty="0" err="1"/>
              <a:t>bông</a:t>
            </a:r>
            <a:r>
              <a:rPr lang="en-US" sz="2800" dirty="0"/>
              <a:t> </a:t>
            </a:r>
            <a:r>
              <a:rPr lang="en-US" sz="2800" dirty="0" err="1"/>
              <a:t>nặng</a:t>
            </a:r>
            <a:r>
              <a:rPr lang="en-US" sz="2800" dirty="0"/>
              <a:t> </a:t>
            </a:r>
            <a:r>
              <a:rPr lang="en-US" sz="2800" dirty="0" err="1"/>
              <a:t>hơn</a:t>
            </a:r>
            <a:r>
              <a:rPr lang="en-US" sz="2800" dirty="0"/>
              <a:t> </a:t>
            </a:r>
            <a:r>
              <a:rPr lang="en-US" sz="2800" dirty="0" err="1"/>
              <a:t>thỏ</a:t>
            </a:r>
            <a:r>
              <a:rPr lang="en-US" sz="2800" dirty="0"/>
              <a:t> </a:t>
            </a:r>
            <a:r>
              <a:rPr lang="en-US" sz="2800" dirty="0" err="1"/>
              <a:t>bông</a:t>
            </a:r>
            <a:r>
              <a:rPr lang="en-US" sz="2800" dirty="0"/>
              <a:t>.</a:t>
            </a:r>
          </a:p>
          <a:p>
            <a:pPr>
              <a:lnSpc>
                <a:spcPct val="150000"/>
              </a:lnSpc>
            </a:pPr>
            <a:r>
              <a:rPr lang="en-US" sz="2800" dirty="0"/>
              <a:t>b) </a:t>
            </a:r>
            <a:r>
              <a:rPr lang="en-US" sz="2800" dirty="0" err="1"/>
              <a:t>Thỏ</a:t>
            </a:r>
            <a:r>
              <a:rPr lang="en-US" sz="2800" dirty="0"/>
              <a:t> </a:t>
            </a:r>
            <a:r>
              <a:rPr lang="en-US" sz="2800" dirty="0" err="1"/>
              <a:t>bông</a:t>
            </a:r>
            <a:r>
              <a:rPr lang="en-US" sz="2800" dirty="0"/>
              <a:t> </a:t>
            </a:r>
            <a:r>
              <a:rPr lang="en-US" sz="2800" dirty="0" err="1"/>
              <a:t>nhẹ</a:t>
            </a:r>
            <a:r>
              <a:rPr lang="en-US" sz="2800" dirty="0"/>
              <a:t> </a:t>
            </a:r>
            <a:r>
              <a:rPr lang="en-US" sz="2800" dirty="0" err="1"/>
              <a:t>hơn</a:t>
            </a:r>
            <a:r>
              <a:rPr lang="en-US" sz="2800" dirty="0"/>
              <a:t> </a:t>
            </a:r>
            <a:r>
              <a:rPr lang="en-US" sz="2800" dirty="0" err="1"/>
              <a:t>sóc</a:t>
            </a:r>
            <a:r>
              <a:rPr lang="en-US" sz="2800" dirty="0"/>
              <a:t> </a:t>
            </a:r>
            <a:r>
              <a:rPr lang="en-US" sz="2800" dirty="0" err="1"/>
              <a:t>bông</a:t>
            </a:r>
            <a:r>
              <a:rPr lang="en-US" sz="2800" dirty="0"/>
              <a:t>.</a:t>
            </a:r>
          </a:p>
          <a:p>
            <a:pPr>
              <a:lnSpc>
                <a:spcPct val="150000"/>
              </a:lnSpc>
            </a:pPr>
            <a:r>
              <a:rPr lang="en-US" sz="2800" dirty="0"/>
              <a:t>c) </a:t>
            </a:r>
            <a:r>
              <a:rPr lang="en-US" sz="2800" dirty="0" err="1"/>
              <a:t>Sóc</a:t>
            </a:r>
            <a:r>
              <a:rPr lang="en-US" sz="2800" dirty="0"/>
              <a:t> </a:t>
            </a:r>
            <a:r>
              <a:rPr lang="en-US" sz="2800" dirty="0" err="1"/>
              <a:t>bông</a:t>
            </a:r>
            <a:r>
              <a:rPr lang="en-US" sz="2800" dirty="0"/>
              <a:t> </a:t>
            </a:r>
            <a:r>
              <a:rPr lang="en-US" sz="2800" dirty="0" err="1"/>
              <a:t>nhẹ</a:t>
            </a:r>
            <a:r>
              <a:rPr lang="en-US" sz="2800" dirty="0"/>
              <a:t> </a:t>
            </a:r>
            <a:r>
              <a:rPr lang="en-US" sz="2800" dirty="0" err="1"/>
              <a:t>hơn</a:t>
            </a:r>
            <a:r>
              <a:rPr lang="en-US" sz="2800" dirty="0"/>
              <a:t> </a:t>
            </a:r>
            <a:r>
              <a:rPr lang="en-US" sz="2800" dirty="0" err="1"/>
              <a:t>gấu</a:t>
            </a:r>
            <a:r>
              <a:rPr lang="en-US" sz="2800" dirty="0"/>
              <a:t> </a:t>
            </a:r>
            <a:r>
              <a:rPr lang="en-US" sz="2800" dirty="0" err="1"/>
              <a:t>bông</a:t>
            </a:r>
            <a:r>
              <a:rPr lang="en-US" sz="2800" dirty="0"/>
              <a:t>.</a:t>
            </a:r>
            <a:endParaRPr lang="vi-VN" sz="2800" dirty="0"/>
          </a:p>
        </p:txBody>
      </p:sp>
      <p:sp>
        <p:nvSpPr>
          <p:cNvPr id="30" name="Rounded Rectangle 29"/>
          <p:cNvSpPr/>
          <p:nvPr/>
        </p:nvSpPr>
        <p:spPr>
          <a:xfrm>
            <a:off x="7767341" y="4298867"/>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31" name="Rounded Rectangle 30"/>
          <p:cNvSpPr/>
          <p:nvPr/>
        </p:nvSpPr>
        <p:spPr>
          <a:xfrm>
            <a:off x="7767341" y="4966114"/>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32" name="Rounded Rectangle 31"/>
          <p:cNvSpPr/>
          <p:nvPr/>
        </p:nvSpPr>
        <p:spPr>
          <a:xfrm>
            <a:off x="7767341" y="5651709"/>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33" name="TextBox 32">
            <a:extLst>
              <a:ext uri="{FF2B5EF4-FFF2-40B4-BE49-F238E27FC236}">
                <a16:creationId xmlns:a16="http://schemas.microsoft.com/office/drawing/2014/main" id="{699392C6-494A-4B59-A6A2-4DDD7D22A582}"/>
              </a:ext>
            </a:extLst>
          </p:cNvPr>
          <p:cNvSpPr txBox="1"/>
          <p:nvPr/>
        </p:nvSpPr>
        <p:spPr>
          <a:xfrm>
            <a:off x="7840644" y="4345747"/>
            <a:ext cx="407484" cy="461665"/>
          </a:xfrm>
          <a:prstGeom prst="rect">
            <a:avLst/>
          </a:prstGeom>
          <a:solidFill>
            <a:schemeClr val="bg1"/>
          </a:solidFill>
        </p:spPr>
        <p:txBody>
          <a:bodyPr wrap="none" rtlCol="0">
            <a:spAutoFit/>
          </a:bodyPr>
          <a:lstStyle/>
          <a:p>
            <a:r>
              <a:rPr lang="en-US" sz="2400" dirty="0">
                <a:solidFill>
                  <a:srgbClr val="E75B42"/>
                </a:solidFill>
              </a:rPr>
              <a:t>Đ</a:t>
            </a:r>
            <a:endParaRPr lang="vi-VN" sz="2400" dirty="0">
              <a:solidFill>
                <a:srgbClr val="E75B42"/>
              </a:solidFill>
            </a:endParaRPr>
          </a:p>
        </p:txBody>
      </p:sp>
      <p:sp>
        <p:nvSpPr>
          <p:cNvPr id="34" name="TextBox 33">
            <a:extLst>
              <a:ext uri="{FF2B5EF4-FFF2-40B4-BE49-F238E27FC236}">
                <a16:creationId xmlns:a16="http://schemas.microsoft.com/office/drawing/2014/main" id="{699392C6-494A-4B59-A6A2-4DDD7D22A582}"/>
              </a:ext>
            </a:extLst>
          </p:cNvPr>
          <p:cNvSpPr txBox="1"/>
          <p:nvPr/>
        </p:nvSpPr>
        <p:spPr>
          <a:xfrm>
            <a:off x="7840644" y="5010526"/>
            <a:ext cx="389850" cy="461665"/>
          </a:xfrm>
          <a:prstGeom prst="rect">
            <a:avLst/>
          </a:prstGeom>
          <a:solidFill>
            <a:schemeClr val="bg1"/>
          </a:solidFill>
        </p:spPr>
        <p:txBody>
          <a:bodyPr wrap="none" rtlCol="0">
            <a:spAutoFit/>
          </a:bodyPr>
          <a:lstStyle/>
          <a:p>
            <a:r>
              <a:rPr lang="en-US" sz="2400" dirty="0">
                <a:solidFill>
                  <a:srgbClr val="E75B42"/>
                </a:solidFill>
              </a:rPr>
              <a:t>S</a:t>
            </a:r>
            <a:endParaRPr lang="vi-VN" sz="2400" dirty="0">
              <a:solidFill>
                <a:srgbClr val="E75B42"/>
              </a:solidFill>
            </a:endParaRPr>
          </a:p>
        </p:txBody>
      </p:sp>
      <p:sp>
        <p:nvSpPr>
          <p:cNvPr id="35" name="TextBox 34">
            <a:extLst>
              <a:ext uri="{FF2B5EF4-FFF2-40B4-BE49-F238E27FC236}">
                <a16:creationId xmlns:a16="http://schemas.microsoft.com/office/drawing/2014/main" id="{699392C6-494A-4B59-A6A2-4DDD7D22A582}"/>
              </a:ext>
            </a:extLst>
          </p:cNvPr>
          <p:cNvSpPr txBox="1"/>
          <p:nvPr/>
        </p:nvSpPr>
        <p:spPr>
          <a:xfrm>
            <a:off x="7840644" y="5698560"/>
            <a:ext cx="407484" cy="461665"/>
          </a:xfrm>
          <a:prstGeom prst="rect">
            <a:avLst/>
          </a:prstGeom>
          <a:solidFill>
            <a:schemeClr val="bg1"/>
          </a:solidFill>
        </p:spPr>
        <p:txBody>
          <a:bodyPr wrap="none" rtlCol="0">
            <a:spAutoFit/>
          </a:bodyPr>
          <a:lstStyle/>
          <a:p>
            <a:r>
              <a:rPr lang="en-US" sz="2400" dirty="0">
                <a:solidFill>
                  <a:srgbClr val="E75B42"/>
                </a:solidFill>
              </a:rPr>
              <a:t>Đ</a:t>
            </a:r>
            <a:endParaRPr lang="vi-VN" sz="2400" dirty="0">
              <a:solidFill>
                <a:srgbClr val="E75B42"/>
              </a:solidFill>
            </a:endParaRPr>
          </a:p>
        </p:txBody>
      </p:sp>
    </p:spTree>
    <p:extLst>
      <p:ext uri="{BB962C8B-B14F-4D97-AF65-F5344CB8AC3E}">
        <p14:creationId xmlns:p14="http://schemas.microsoft.com/office/powerpoint/2010/main" val="207820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500"/>
                                        <p:tgtEl>
                                          <p:spTgt spid="29">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xEl>
                                              <p:pRg st="1" end="1"/>
                                            </p:txEl>
                                          </p:spTgt>
                                        </p:tgtEl>
                                        <p:attrNameLst>
                                          <p:attrName>style.visibility</p:attrName>
                                        </p:attrNameLst>
                                      </p:cBhvr>
                                      <p:to>
                                        <p:strVal val="visible"/>
                                      </p:to>
                                    </p:set>
                                    <p:animEffect transition="in" filter="fade">
                                      <p:cBhvr>
                                        <p:cTn id="31" dur="500"/>
                                        <p:tgtEl>
                                          <p:spTgt spid="29">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xEl>
                                              <p:pRg st="2" end="2"/>
                                            </p:txEl>
                                          </p:spTgt>
                                        </p:tgtEl>
                                        <p:attrNameLst>
                                          <p:attrName>style.visibility</p:attrName>
                                        </p:attrNameLst>
                                      </p:cBhvr>
                                      <p:to>
                                        <p:strVal val="visible"/>
                                      </p:to>
                                    </p:set>
                                    <p:animEffect transition="in" filter="fade">
                                      <p:cBhvr>
                                        <p:cTn id="34" dur="500"/>
                                        <p:tgtEl>
                                          <p:spTgt spid="29">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720000">
                                      <p:cBhvr>
                                        <p:cTn id="47" dur="2000" fill="hold"/>
                                        <p:tgtEl>
                                          <p:spTgt spid="11"/>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720000">
                                      <p:cBhvr>
                                        <p:cTn id="56" dur="2000" fill="hold"/>
                                        <p:tgtEl>
                                          <p:spTgt spid="22"/>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animBg="1"/>
      <p:bldP spid="31" grpId="0" animBg="1"/>
      <p:bldP spid="32" grpId="0" animBg="1"/>
      <p:bldP spid="33" grpId="0" animBg="1"/>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88063" y="799246"/>
            <a:ext cx="1816555" cy="560681"/>
            <a:chOff x="974415" y="1351128"/>
            <a:chExt cx="1816555" cy="560681"/>
          </a:xfrm>
        </p:grpSpPr>
        <p:sp>
          <p:nvSpPr>
            <p:cNvPr id="5" name="Oval 4">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6" name="TextBox 5">
              <a:extLst>
                <a:ext uri="{FF2B5EF4-FFF2-40B4-BE49-F238E27FC236}">
                  <a16:creationId xmlns:a16="http://schemas.microsoft.com/office/drawing/2014/main" id="{699392C6-494A-4B59-A6A2-4DDD7D22A582}"/>
                </a:ext>
              </a:extLst>
            </p:cNvPr>
            <p:cNvSpPr txBox="1"/>
            <p:nvPr/>
          </p:nvSpPr>
          <p:spPr>
            <a:xfrm>
              <a:off x="1586794" y="1388589"/>
              <a:ext cx="1204176" cy="523220"/>
            </a:xfrm>
            <a:prstGeom prst="rect">
              <a:avLst/>
            </a:prstGeom>
            <a:noFill/>
          </p:spPr>
          <p:txBody>
            <a:bodyPr wrap="none" rtlCol="0">
              <a:spAutoFit/>
            </a:bodyPr>
            <a:lstStyle/>
            <a:p>
              <a:r>
                <a:rPr lang="en-US" sz="2800" dirty="0" err="1"/>
                <a:t>Tính</a:t>
              </a:r>
              <a:r>
                <a:rPr lang="en-US" sz="2800" dirty="0"/>
                <a:t> ?</a:t>
              </a:r>
              <a:endParaRPr lang="vi-VN" sz="2800" dirty="0"/>
            </a:p>
          </p:txBody>
        </p:sp>
      </p:grpSp>
      <p:sp>
        <p:nvSpPr>
          <p:cNvPr id="7" name="TextBox 6"/>
          <p:cNvSpPr txBox="1"/>
          <p:nvPr/>
        </p:nvSpPr>
        <p:spPr>
          <a:xfrm>
            <a:off x="988063" y="1714500"/>
            <a:ext cx="10138396" cy="2677656"/>
          </a:xfrm>
          <a:prstGeom prst="rect">
            <a:avLst/>
          </a:prstGeom>
          <a:noFill/>
        </p:spPr>
        <p:txBody>
          <a:bodyPr wrap="square" rtlCol="0">
            <a:spAutoFit/>
          </a:bodyPr>
          <a:lstStyle/>
          <a:p>
            <a:pPr>
              <a:lnSpc>
                <a:spcPct val="150000"/>
              </a:lnSpc>
            </a:pPr>
            <a:r>
              <a:rPr lang="en-US" sz="2800" dirty="0"/>
              <a:t>19 kg + 25 kg = </a:t>
            </a:r>
            <a:r>
              <a:rPr lang="en-US" sz="2800" b="1" dirty="0">
                <a:solidFill>
                  <a:srgbClr val="E75B42"/>
                </a:solidFill>
              </a:rPr>
              <a:t>44 kg                     </a:t>
            </a:r>
            <a:r>
              <a:rPr lang="en-US" sz="2800" dirty="0"/>
              <a:t>35 kg + 28 kg = </a:t>
            </a:r>
            <a:r>
              <a:rPr lang="en-US" sz="2800" b="1" dirty="0">
                <a:solidFill>
                  <a:srgbClr val="E75B42"/>
                </a:solidFill>
              </a:rPr>
              <a:t>63 kg </a:t>
            </a:r>
          </a:p>
          <a:p>
            <a:pPr>
              <a:lnSpc>
                <a:spcPct val="150000"/>
              </a:lnSpc>
            </a:pPr>
            <a:r>
              <a:rPr lang="en-US" sz="2800" dirty="0"/>
              <a:t>63 kg – 28 kg = </a:t>
            </a:r>
            <a:r>
              <a:rPr lang="en-US" sz="2800" b="1" dirty="0">
                <a:solidFill>
                  <a:srgbClr val="E75B42"/>
                </a:solidFill>
              </a:rPr>
              <a:t>35 kg                     </a:t>
            </a:r>
            <a:r>
              <a:rPr lang="en-US" sz="2800" dirty="0"/>
              <a:t>44 kg – 25 kg =  </a:t>
            </a:r>
            <a:r>
              <a:rPr lang="en-US" sz="2800" b="1" dirty="0">
                <a:solidFill>
                  <a:srgbClr val="E75B42"/>
                </a:solidFill>
              </a:rPr>
              <a:t>19 kg</a:t>
            </a:r>
          </a:p>
          <a:p>
            <a:pPr>
              <a:lnSpc>
                <a:spcPct val="150000"/>
              </a:lnSpc>
            </a:pPr>
            <a:r>
              <a:rPr lang="en-US" sz="2800" dirty="0"/>
              <a:t>                              44 kg – 19 kg = </a:t>
            </a:r>
            <a:r>
              <a:rPr lang="en-US" sz="2800" b="1" dirty="0">
                <a:solidFill>
                  <a:srgbClr val="E75B42"/>
                </a:solidFill>
              </a:rPr>
              <a:t>25 kg</a:t>
            </a:r>
          </a:p>
          <a:p>
            <a:pPr>
              <a:lnSpc>
                <a:spcPct val="150000"/>
              </a:lnSpc>
            </a:pPr>
            <a:r>
              <a:rPr lang="en-US" sz="2800" dirty="0"/>
              <a:t>                              63 kg – 35 kg = </a:t>
            </a:r>
            <a:r>
              <a:rPr lang="en-US" sz="2800" b="1" dirty="0">
                <a:solidFill>
                  <a:srgbClr val="E75B42"/>
                </a:solidFill>
              </a:rPr>
              <a:t>28 kg</a:t>
            </a:r>
          </a:p>
        </p:txBody>
      </p:sp>
      <p:sp>
        <p:nvSpPr>
          <p:cNvPr id="10" name="Rectangle 9"/>
          <p:cNvSpPr/>
          <p:nvPr/>
        </p:nvSpPr>
        <p:spPr>
          <a:xfrm>
            <a:off x="3600450" y="186690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00450" y="247861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163050" y="186690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63050" y="247861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96050" y="3172956"/>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96050" y="3784669"/>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721D48C-9726-D647-844F-64624B30093B}"/>
              </a:ext>
            </a:extLst>
          </p:cNvPr>
          <p:cNvGrpSpPr/>
          <p:nvPr/>
        </p:nvGrpSpPr>
        <p:grpSpPr>
          <a:xfrm>
            <a:off x="-292315" y="3668256"/>
            <a:ext cx="8956141" cy="3473532"/>
            <a:chOff x="-292314" y="4483198"/>
            <a:chExt cx="6584346" cy="2553660"/>
          </a:xfrm>
        </p:grpSpPr>
        <p:pic>
          <p:nvPicPr>
            <p:cNvPr id="17"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id="{CE141D54-20EC-4947-8431-E882234CE671}"/>
                </a:ext>
              </a:extLst>
            </p:cNvPr>
            <p:cNvPicPr>
              <a:picLocks noChangeAspect="1" noChangeArrowheads="1"/>
            </p:cNvPicPr>
            <p:nvPr/>
          </p:nvPicPr>
          <p:blipFill>
            <a:blip r:embed="rId2" cstate="hq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ình ảnh Ốc Vít PNG, Vector, PSD, và biểu tượng để tải về miễn phí | pngtree">
              <a:extLst>
                <a:ext uri="{FF2B5EF4-FFF2-40B4-BE49-F238E27FC236}">
                  <a16:creationId xmlns:a16="http://schemas.microsoft.com/office/drawing/2014/main" id="{24BD03B0-60A5-D44B-81E7-ADCA05F49B63}"/>
                </a:ext>
              </a:extLst>
            </p:cNvPr>
            <p:cNvPicPr>
              <a:picLocks noChangeAspect="1" noChangeArrowheads="1"/>
            </p:cNvPicPr>
            <p:nvPr/>
          </p:nvPicPr>
          <p:blipFill>
            <a:blip r:embed="rId4" cstate="hq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ช่างหัว, โรงพยาบาล, จับ png - png ช่างหัว, โรงพยาบาล, จับ icon vector">
              <a:extLst>
                <a:ext uri="{FF2B5EF4-FFF2-40B4-BE49-F238E27FC236}">
                  <a16:creationId xmlns:a16="http://schemas.microsoft.com/office/drawing/2014/main" id="{8C17FB26-086C-314F-B0C1-8CA19E4D5E28}"/>
                </a:ext>
              </a:extLst>
            </p:cNvPr>
            <p:cNvPicPr>
              <a:picLocks noChangeAspect="1" noChangeArrowheads="1"/>
            </p:cNvPicPr>
            <p:nvPr/>
          </p:nvPicPr>
          <p:blipFill>
            <a:blip r:embed="rId5" cstate="hqprint">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ช่างหัว, โรงพยาบาล, จับ png - png ช่างหัว, โรงพยาบาล, จับ icon vector">
              <a:extLst>
                <a:ext uri="{FF2B5EF4-FFF2-40B4-BE49-F238E27FC236}">
                  <a16:creationId xmlns:a16="http://schemas.microsoft.com/office/drawing/2014/main" id="{7119848F-C300-3342-A5AD-44C659C877F5}"/>
                </a:ext>
              </a:extLst>
            </p:cNvPr>
            <p:cNvPicPr>
              <a:picLocks noChangeAspect="1" noChangeArrowheads="1"/>
            </p:cNvPicPr>
            <p:nvPr/>
          </p:nvPicPr>
          <p:blipFill rotWithShape="1">
            <a:blip r:embed="rId7" cstate="hqprint">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ช่างหัว, โรงพยาบาล, จับ png - png ช่างหัว, โรงพยาบาล, จับ icon vector">
              <a:extLst>
                <a:ext uri="{FF2B5EF4-FFF2-40B4-BE49-F238E27FC236}">
                  <a16:creationId xmlns:a16="http://schemas.microsoft.com/office/drawing/2014/main" id="{F0DD7A78-47B3-5D40-BF9B-251D263794C9}"/>
                </a:ext>
              </a:extLst>
            </p:cNvPr>
            <p:cNvPicPr>
              <a:picLocks noChangeAspect="1" noChangeArrowheads="1"/>
            </p:cNvPicPr>
            <p:nvPr/>
          </p:nvPicPr>
          <p:blipFill rotWithShape="1">
            <a:blip r:embed="rId9" cstate="hqprint">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Robots Clipart Yellow - Transparent Background Robot Cartoon Png  Transparent PNG - 581x533 - Free Download on NicePNG">
              <a:extLst>
                <a:ext uri="{FF2B5EF4-FFF2-40B4-BE49-F238E27FC236}">
                  <a16:creationId xmlns:a16="http://schemas.microsoft.com/office/drawing/2014/main" id="{172CB95F-4CF0-BC4F-B3C1-D34893AD7852}"/>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39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8063" y="627796"/>
            <a:ext cx="1635416" cy="560681"/>
            <a:chOff x="974415" y="1351128"/>
            <a:chExt cx="1635416" cy="560681"/>
          </a:xfrm>
        </p:grpSpPr>
        <p:sp>
          <p:nvSpPr>
            <p:cNvPr id="3" name="Rounded Rectangle 2"/>
            <p:cNvSpPr/>
            <p:nvPr/>
          </p:nvSpPr>
          <p:spPr>
            <a:xfrm>
              <a:off x="1586794" y="1445483"/>
              <a:ext cx="610495"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974415" y="1351128"/>
              <a:ext cx="1635416" cy="560681"/>
              <a:chOff x="974415" y="1351128"/>
              <a:chExt cx="1635416" cy="560681"/>
            </a:xfrm>
          </p:grpSpPr>
          <p:sp>
            <p:nvSpPr>
              <p:cNvPr id="5" name="Oval 4">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6" name="TextBox 5">
                <a:extLst>
                  <a:ext uri="{FF2B5EF4-FFF2-40B4-BE49-F238E27FC236}">
                    <a16:creationId xmlns:a16="http://schemas.microsoft.com/office/drawing/2014/main" id="{699392C6-494A-4B59-A6A2-4DDD7D22A582}"/>
                  </a:ext>
                </a:extLst>
              </p:cNvPr>
              <p:cNvSpPr txBox="1"/>
              <p:nvPr/>
            </p:nvSpPr>
            <p:spPr>
              <a:xfrm>
                <a:off x="1586794" y="1388589"/>
                <a:ext cx="1023037" cy="523220"/>
              </a:xfrm>
              <a:prstGeom prst="rect">
                <a:avLst/>
              </a:prstGeom>
              <a:noFill/>
            </p:spPr>
            <p:txBody>
              <a:bodyPr wrap="none" rtlCol="0">
                <a:spAutoFit/>
              </a:bodyPr>
              <a:lstStyle/>
              <a:p>
                <a:r>
                  <a:rPr lang="en-US" sz="2800" dirty="0" err="1"/>
                  <a:t>Số</a:t>
                </a:r>
                <a:r>
                  <a:rPr lang="en-US" sz="2800" dirty="0"/>
                  <a:t>  ?</a:t>
                </a:r>
                <a:endParaRPr lang="vi-VN" sz="2800" dirty="0"/>
              </a:p>
            </p:txBody>
          </p:sp>
        </p:grpSp>
      </p:grpSp>
      <p:grpSp>
        <p:nvGrpSpPr>
          <p:cNvPr id="16" name="Group 15"/>
          <p:cNvGrpSpPr/>
          <p:nvPr/>
        </p:nvGrpSpPr>
        <p:grpSpPr>
          <a:xfrm>
            <a:off x="877230" y="1131584"/>
            <a:ext cx="9563309" cy="3638105"/>
            <a:chOff x="877230" y="1131584"/>
            <a:chExt cx="9563309" cy="3638105"/>
          </a:xfrm>
        </p:grpSpPr>
        <p:grpSp>
          <p:nvGrpSpPr>
            <p:cNvPr id="14" name="Group 13"/>
            <p:cNvGrpSpPr/>
            <p:nvPr/>
          </p:nvGrpSpPr>
          <p:grpSpPr>
            <a:xfrm>
              <a:off x="1433017" y="1131584"/>
              <a:ext cx="9007522" cy="3638105"/>
              <a:chOff x="1433017" y="1131584"/>
              <a:chExt cx="9007522" cy="3638105"/>
            </a:xfrm>
          </p:grpSpPr>
          <p:pic>
            <p:nvPicPr>
              <p:cNvPr id="12" name="Picture 1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5451" t="17293" r="6119" b="27099"/>
              <a:stretch/>
            </p:blipFill>
            <p:spPr>
              <a:xfrm>
                <a:off x="1433017" y="1178987"/>
                <a:ext cx="9007522" cy="3590702"/>
              </a:xfrm>
              <a:prstGeom prst="rect">
                <a:avLst/>
              </a:prstGeom>
            </p:spPr>
          </p:pic>
          <p:sp>
            <p:nvSpPr>
              <p:cNvPr id="13" name="Rectangle 12"/>
              <p:cNvSpPr/>
              <p:nvPr/>
            </p:nvSpPr>
            <p:spPr>
              <a:xfrm>
                <a:off x="5639382" y="1131584"/>
                <a:ext cx="832513" cy="471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699392C6-494A-4B59-A6A2-4DDD7D22A582}"/>
                </a:ext>
              </a:extLst>
            </p:cNvPr>
            <p:cNvSpPr txBox="1"/>
            <p:nvPr/>
          </p:nvSpPr>
          <p:spPr>
            <a:xfrm>
              <a:off x="877230" y="1421165"/>
              <a:ext cx="7256836" cy="523220"/>
            </a:xfrm>
            <a:prstGeom prst="rect">
              <a:avLst/>
            </a:prstGeom>
            <a:noFill/>
          </p:spPr>
          <p:txBody>
            <a:bodyPr wrap="square" rtlCol="0">
              <a:spAutoFit/>
            </a:bodyPr>
            <a:lstStyle/>
            <a:p>
              <a:r>
                <a:rPr lang="en-US" sz="2800" dirty="0"/>
                <a:t>a)                                                b)</a:t>
              </a:r>
              <a:endParaRPr lang="vi-VN" sz="2800" dirty="0"/>
            </a:p>
          </p:txBody>
        </p:sp>
      </p:grpSp>
      <p:grpSp>
        <p:nvGrpSpPr>
          <p:cNvPr id="23" name="Group 22"/>
          <p:cNvGrpSpPr/>
          <p:nvPr/>
        </p:nvGrpSpPr>
        <p:grpSpPr>
          <a:xfrm>
            <a:off x="1263658" y="4750257"/>
            <a:ext cx="4127208" cy="1216954"/>
            <a:chOff x="1263658" y="4750257"/>
            <a:chExt cx="4127208" cy="1216954"/>
          </a:xfrm>
        </p:grpSpPr>
        <p:sp>
          <p:nvSpPr>
            <p:cNvPr id="17" name="TextBox 16">
              <a:extLst>
                <a:ext uri="{FF2B5EF4-FFF2-40B4-BE49-F238E27FC236}">
                  <a16:creationId xmlns:a16="http://schemas.microsoft.com/office/drawing/2014/main" id="{699392C6-494A-4B59-A6A2-4DDD7D22A582}"/>
                </a:ext>
              </a:extLst>
            </p:cNvPr>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a:solidFill>
                    <a:srgbClr val="E75B42"/>
                  </a:solidFill>
                </a:rPr>
                <a:t> </a:t>
              </a:r>
              <a:r>
                <a:rPr lang="en-US" sz="2800" dirty="0"/>
                <a:t>     kg +   </a:t>
              </a:r>
              <a:r>
                <a:rPr lang="en-US" sz="2800" b="1" dirty="0">
                  <a:solidFill>
                    <a:srgbClr val="E75B42"/>
                  </a:solidFill>
                </a:rPr>
                <a:t> </a:t>
              </a:r>
              <a:r>
                <a:rPr lang="en-US" sz="2800" dirty="0"/>
                <a:t>   kg =   </a:t>
              </a:r>
              <a:r>
                <a:rPr lang="en-US" sz="2800" b="1" dirty="0">
                  <a:solidFill>
                    <a:srgbClr val="E75B42"/>
                  </a:solidFill>
                </a:rPr>
                <a:t> </a:t>
              </a:r>
              <a:r>
                <a:rPr lang="en-US" sz="2800" dirty="0"/>
                <a:t>   kg </a:t>
              </a:r>
            </a:p>
            <a:p>
              <a:r>
                <a:rPr lang="en-US" sz="2800" dirty="0"/>
                <a:t>Con </a:t>
              </a:r>
              <a:r>
                <a:rPr lang="en-US" sz="2800" dirty="0" err="1"/>
                <a:t>thỏ</a:t>
              </a:r>
              <a:r>
                <a:rPr lang="en-US" sz="2800" dirty="0"/>
                <a:t> </a:t>
              </a:r>
              <a:r>
                <a:rPr lang="en-US" sz="2800" dirty="0" err="1"/>
                <a:t>cân</a:t>
              </a:r>
              <a:r>
                <a:rPr lang="en-US" sz="2800" dirty="0"/>
                <a:t> </a:t>
              </a:r>
              <a:r>
                <a:rPr lang="en-US" sz="2800" dirty="0" err="1"/>
                <a:t>nặng</a:t>
              </a:r>
              <a:r>
                <a:rPr lang="en-US" sz="2800" dirty="0"/>
                <a:t>      kg    </a:t>
              </a:r>
              <a:endParaRPr lang="vi-VN" sz="2800" dirty="0"/>
            </a:p>
          </p:txBody>
        </p:sp>
        <p:sp>
          <p:nvSpPr>
            <p:cNvPr id="19" name="Rounded Rectangle 18"/>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0" name="Rounded Rectangle 19"/>
            <p:cNvSpPr/>
            <p:nvPr/>
          </p:nvSpPr>
          <p:spPr>
            <a:xfrm>
              <a:off x="269171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1" name="Rounded Rectangle 20"/>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2" name="Rounded Rectangle 21"/>
            <p:cNvSpPr/>
            <p:nvPr/>
          </p:nvSpPr>
          <p:spPr>
            <a:xfrm>
              <a:off x="4184452"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grpSp>
      <p:grpSp>
        <p:nvGrpSpPr>
          <p:cNvPr id="24" name="Group 23"/>
          <p:cNvGrpSpPr/>
          <p:nvPr/>
        </p:nvGrpSpPr>
        <p:grpSpPr>
          <a:xfrm>
            <a:off x="6313331" y="4750257"/>
            <a:ext cx="4127208" cy="1216954"/>
            <a:chOff x="1263658" y="4750257"/>
            <a:chExt cx="4127208" cy="1216954"/>
          </a:xfrm>
        </p:grpSpPr>
        <p:sp>
          <p:nvSpPr>
            <p:cNvPr id="25" name="TextBox 24">
              <a:extLst>
                <a:ext uri="{FF2B5EF4-FFF2-40B4-BE49-F238E27FC236}">
                  <a16:creationId xmlns:a16="http://schemas.microsoft.com/office/drawing/2014/main" id="{699392C6-494A-4B59-A6A2-4DDD7D22A582}"/>
                </a:ext>
              </a:extLst>
            </p:cNvPr>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a:solidFill>
                    <a:srgbClr val="E75B42"/>
                  </a:solidFill>
                </a:rPr>
                <a:t> </a:t>
              </a:r>
              <a:r>
                <a:rPr lang="en-US" sz="2800" dirty="0"/>
                <a:t>     kg -   </a:t>
              </a:r>
              <a:r>
                <a:rPr lang="en-US" sz="2800" b="1" dirty="0">
                  <a:solidFill>
                    <a:srgbClr val="E75B42"/>
                  </a:solidFill>
                </a:rPr>
                <a:t> </a:t>
              </a:r>
              <a:r>
                <a:rPr lang="en-US" sz="2800" dirty="0"/>
                <a:t>   kg =   </a:t>
              </a:r>
              <a:r>
                <a:rPr lang="en-US" sz="2800" b="1" dirty="0">
                  <a:solidFill>
                    <a:srgbClr val="E75B42"/>
                  </a:solidFill>
                </a:rPr>
                <a:t> </a:t>
              </a:r>
              <a:r>
                <a:rPr lang="en-US" sz="2800" dirty="0"/>
                <a:t>   kg </a:t>
              </a:r>
            </a:p>
            <a:p>
              <a:r>
                <a:rPr lang="en-US" sz="2800" dirty="0" err="1"/>
                <a:t>Túi</a:t>
              </a:r>
              <a:r>
                <a:rPr lang="en-US" sz="2800" dirty="0"/>
                <a:t> </a:t>
              </a:r>
              <a:r>
                <a:rPr lang="en-US" sz="2800" dirty="0" err="1"/>
                <a:t>gạo</a:t>
              </a:r>
              <a:r>
                <a:rPr lang="en-US" sz="2800" dirty="0"/>
                <a:t> </a:t>
              </a:r>
              <a:r>
                <a:rPr lang="en-US" sz="2800" dirty="0" err="1"/>
                <a:t>cân</a:t>
              </a:r>
              <a:r>
                <a:rPr lang="en-US" sz="2800" dirty="0"/>
                <a:t> </a:t>
              </a:r>
              <a:r>
                <a:rPr lang="en-US" sz="2800" dirty="0" err="1"/>
                <a:t>nặng</a:t>
              </a:r>
              <a:r>
                <a:rPr lang="en-US" sz="2800" dirty="0"/>
                <a:t>      kg    </a:t>
              </a:r>
              <a:endParaRPr lang="vi-VN" sz="2800" dirty="0"/>
            </a:p>
          </p:txBody>
        </p:sp>
        <p:sp>
          <p:nvSpPr>
            <p:cNvPr id="26" name="Rounded Rectangle 25"/>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7" name="Rounded Rectangle 26"/>
            <p:cNvSpPr/>
            <p:nvPr/>
          </p:nvSpPr>
          <p:spPr>
            <a:xfrm>
              <a:off x="263837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8" name="Rounded Rectangle 27"/>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9" name="Rounded Rectangle 28"/>
            <p:cNvSpPr/>
            <p:nvPr/>
          </p:nvSpPr>
          <p:spPr>
            <a:xfrm>
              <a:off x="4143508"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grpSp>
      <p:sp>
        <p:nvSpPr>
          <p:cNvPr id="30" name="TextBox 29">
            <a:extLst>
              <a:ext uri="{FF2B5EF4-FFF2-40B4-BE49-F238E27FC236}">
                <a16:creationId xmlns:a16="http://schemas.microsoft.com/office/drawing/2014/main" id="{699392C6-494A-4B59-A6A2-4DDD7D22A582}"/>
              </a:ext>
            </a:extLst>
          </p:cNvPr>
          <p:cNvSpPr txBox="1"/>
          <p:nvPr/>
        </p:nvSpPr>
        <p:spPr>
          <a:xfrm>
            <a:off x="1539254" y="4877761"/>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1</a:t>
            </a:r>
            <a:endParaRPr lang="vi-VN" sz="2800" b="1" dirty="0">
              <a:solidFill>
                <a:srgbClr val="E75B42"/>
              </a:solidFill>
            </a:endParaRPr>
          </a:p>
        </p:txBody>
      </p:sp>
      <p:sp>
        <p:nvSpPr>
          <p:cNvPr id="32" name="TextBox 31">
            <a:extLst>
              <a:ext uri="{FF2B5EF4-FFF2-40B4-BE49-F238E27FC236}">
                <a16:creationId xmlns:a16="http://schemas.microsoft.com/office/drawing/2014/main" id="{699392C6-494A-4B59-A6A2-4DDD7D22A582}"/>
              </a:ext>
            </a:extLst>
          </p:cNvPr>
          <p:cNvSpPr txBox="1"/>
          <p:nvPr/>
        </p:nvSpPr>
        <p:spPr>
          <a:xfrm>
            <a:off x="2872362" y="4877761"/>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2</a:t>
            </a:r>
            <a:endParaRPr lang="vi-VN" sz="2800" b="1" dirty="0">
              <a:solidFill>
                <a:srgbClr val="E75B42"/>
              </a:solidFill>
            </a:endParaRPr>
          </a:p>
        </p:txBody>
      </p:sp>
      <p:sp>
        <p:nvSpPr>
          <p:cNvPr id="33" name="TextBox 32">
            <a:extLst>
              <a:ext uri="{FF2B5EF4-FFF2-40B4-BE49-F238E27FC236}">
                <a16:creationId xmlns:a16="http://schemas.microsoft.com/office/drawing/2014/main" id="{699392C6-494A-4B59-A6A2-4DDD7D22A582}"/>
              </a:ext>
            </a:extLst>
          </p:cNvPr>
          <p:cNvSpPr txBox="1"/>
          <p:nvPr/>
        </p:nvSpPr>
        <p:spPr>
          <a:xfrm>
            <a:off x="4223850" y="4877761"/>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3</a:t>
            </a:r>
            <a:endParaRPr lang="vi-VN" sz="2800" b="1" dirty="0">
              <a:solidFill>
                <a:srgbClr val="E75B42"/>
              </a:solidFill>
            </a:endParaRPr>
          </a:p>
        </p:txBody>
      </p:sp>
      <p:sp>
        <p:nvSpPr>
          <p:cNvPr id="34" name="TextBox 33">
            <a:extLst>
              <a:ext uri="{FF2B5EF4-FFF2-40B4-BE49-F238E27FC236}">
                <a16:creationId xmlns:a16="http://schemas.microsoft.com/office/drawing/2014/main" id="{699392C6-494A-4B59-A6A2-4DDD7D22A582}"/>
              </a:ext>
            </a:extLst>
          </p:cNvPr>
          <p:cNvSpPr txBox="1"/>
          <p:nvPr/>
        </p:nvSpPr>
        <p:spPr>
          <a:xfrm>
            <a:off x="4342059" y="5476522"/>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3</a:t>
            </a:r>
            <a:endParaRPr lang="vi-VN" sz="2800" b="1" dirty="0">
              <a:solidFill>
                <a:srgbClr val="E75B42"/>
              </a:solidFill>
            </a:endParaRPr>
          </a:p>
        </p:txBody>
      </p:sp>
      <p:sp>
        <p:nvSpPr>
          <p:cNvPr id="35" name="TextBox 34">
            <a:extLst>
              <a:ext uri="{FF2B5EF4-FFF2-40B4-BE49-F238E27FC236}">
                <a16:creationId xmlns:a16="http://schemas.microsoft.com/office/drawing/2014/main" id="{699392C6-494A-4B59-A6A2-4DDD7D22A582}"/>
              </a:ext>
            </a:extLst>
          </p:cNvPr>
          <p:cNvSpPr txBox="1"/>
          <p:nvPr/>
        </p:nvSpPr>
        <p:spPr>
          <a:xfrm>
            <a:off x="6599008" y="4889993"/>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5</a:t>
            </a:r>
            <a:endParaRPr lang="vi-VN" sz="2800" b="1" dirty="0">
              <a:solidFill>
                <a:srgbClr val="E75B42"/>
              </a:solidFill>
            </a:endParaRPr>
          </a:p>
        </p:txBody>
      </p:sp>
      <p:sp>
        <p:nvSpPr>
          <p:cNvPr id="36" name="TextBox 35">
            <a:extLst>
              <a:ext uri="{FF2B5EF4-FFF2-40B4-BE49-F238E27FC236}">
                <a16:creationId xmlns:a16="http://schemas.microsoft.com/office/drawing/2014/main" id="{699392C6-494A-4B59-A6A2-4DDD7D22A582}"/>
              </a:ext>
            </a:extLst>
          </p:cNvPr>
          <p:cNvSpPr txBox="1"/>
          <p:nvPr/>
        </p:nvSpPr>
        <p:spPr>
          <a:xfrm>
            <a:off x="7849639" y="4889993"/>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1</a:t>
            </a:r>
            <a:endParaRPr lang="vi-VN" sz="2800" b="1" dirty="0">
              <a:solidFill>
                <a:srgbClr val="E75B42"/>
              </a:solidFill>
            </a:endParaRPr>
          </a:p>
        </p:txBody>
      </p:sp>
      <p:sp>
        <p:nvSpPr>
          <p:cNvPr id="37" name="TextBox 36">
            <a:extLst>
              <a:ext uri="{FF2B5EF4-FFF2-40B4-BE49-F238E27FC236}">
                <a16:creationId xmlns:a16="http://schemas.microsoft.com/office/drawing/2014/main" id="{699392C6-494A-4B59-A6A2-4DDD7D22A582}"/>
              </a:ext>
            </a:extLst>
          </p:cNvPr>
          <p:cNvSpPr txBox="1"/>
          <p:nvPr/>
        </p:nvSpPr>
        <p:spPr>
          <a:xfrm>
            <a:off x="9273500" y="4889993"/>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4</a:t>
            </a:r>
            <a:endParaRPr lang="vi-VN" sz="2800" b="1" dirty="0">
              <a:solidFill>
                <a:srgbClr val="E75B42"/>
              </a:solidFill>
            </a:endParaRPr>
          </a:p>
        </p:txBody>
      </p:sp>
      <p:sp>
        <p:nvSpPr>
          <p:cNvPr id="38" name="TextBox 37">
            <a:extLst>
              <a:ext uri="{FF2B5EF4-FFF2-40B4-BE49-F238E27FC236}">
                <a16:creationId xmlns:a16="http://schemas.microsoft.com/office/drawing/2014/main" id="{699392C6-494A-4B59-A6A2-4DDD7D22A582}"/>
              </a:ext>
            </a:extLst>
          </p:cNvPr>
          <p:cNvSpPr txBox="1"/>
          <p:nvPr/>
        </p:nvSpPr>
        <p:spPr>
          <a:xfrm>
            <a:off x="9349700" y="5476522"/>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4</a:t>
            </a:r>
            <a:endParaRPr lang="vi-VN" sz="2800" b="1" dirty="0">
              <a:solidFill>
                <a:srgbClr val="E75B42"/>
              </a:solidFill>
            </a:endParaRPr>
          </a:p>
        </p:txBody>
      </p:sp>
    </p:spTree>
    <p:extLst>
      <p:ext uri="{BB962C8B-B14F-4D97-AF65-F5344CB8AC3E}">
        <p14:creationId xmlns:p14="http://schemas.microsoft.com/office/powerpoint/2010/main" val="21519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P spid="35"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88063" y="603681"/>
            <a:ext cx="9660887" cy="1384995"/>
            <a:chOff x="974415" y="1327013"/>
            <a:chExt cx="9660887" cy="1384995"/>
          </a:xfrm>
        </p:grpSpPr>
        <p:sp>
          <p:nvSpPr>
            <p:cNvPr id="5" name="Oval 4">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6" name="TextBox 5">
              <a:extLst>
                <a:ext uri="{FF2B5EF4-FFF2-40B4-BE49-F238E27FC236}">
                  <a16:creationId xmlns:a16="http://schemas.microsoft.com/office/drawing/2014/main" id="{699392C6-494A-4B59-A6A2-4DDD7D22A582}"/>
                </a:ext>
              </a:extLst>
            </p:cNvPr>
            <p:cNvSpPr txBox="1"/>
            <p:nvPr/>
          </p:nvSpPr>
          <p:spPr>
            <a:xfrm>
              <a:off x="1525606" y="1327013"/>
              <a:ext cx="9109696" cy="1384995"/>
            </a:xfrm>
            <a:prstGeom prst="rect">
              <a:avLst/>
            </a:prstGeom>
            <a:noFill/>
          </p:spPr>
          <p:txBody>
            <a:bodyPr wrap="square" rtlCol="0">
              <a:spAutoFit/>
            </a:bodyPr>
            <a:lstStyle/>
            <a:p>
              <a:r>
                <a:rPr lang="en-US" sz="2800" dirty="0"/>
                <a:t> </a:t>
              </a:r>
              <a:r>
                <a:rPr lang="en-US" sz="2800" dirty="0" err="1"/>
                <a:t>Mẹ</a:t>
              </a:r>
              <a:r>
                <a:rPr lang="en-US" sz="2800" dirty="0"/>
                <a:t> </a:t>
              </a:r>
              <a:r>
                <a:rPr lang="en-US" sz="2800" dirty="0" err="1"/>
                <a:t>mua</a:t>
              </a:r>
              <a:r>
                <a:rPr lang="en-US" sz="2800" dirty="0"/>
                <a:t> con </a:t>
              </a:r>
              <a:r>
                <a:rPr lang="en-US" sz="2800" dirty="0" err="1"/>
                <a:t>lợn</a:t>
              </a:r>
              <a:r>
                <a:rPr lang="en-US" sz="2800" dirty="0"/>
                <a:t> </a:t>
              </a:r>
              <a:r>
                <a:rPr lang="en-US" sz="2800" dirty="0" err="1"/>
                <a:t>cân</a:t>
              </a:r>
              <a:r>
                <a:rPr lang="en-US" sz="2800" dirty="0"/>
                <a:t> </a:t>
              </a:r>
              <a:r>
                <a:rPr lang="en-US" sz="2800" dirty="0" err="1"/>
                <a:t>nặng</a:t>
              </a:r>
              <a:r>
                <a:rPr lang="en-US" sz="2800" dirty="0"/>
                <a:t> 25kg </a:t>
              </a:r>
              <a:r>
                <a:rPr lang="en-US" sz="2800" dirty="0" err="1"/>
                <a:t>về</a:t>
              </a:r>
              <a:r>
                <a:rPr lang="en-US" sz="2800" dirty="0"/>
                <a:t> </a:t>
              </a:r>
              <a:r>
                <a:rPr lang="en-US" sz="2800" dirty="0" err="1"/>
                <a:t>nuôi</a:t>
              </a:r>
              <a:r>
                <a:rPr lang="en-US" sz="2800" dirty="0"/>
                <a:t>. </a:t>
              </a:r>
              <a:r>
                <a:rPr lang="en-US" sz="2800" dirty="0" err="1"/>
                <a:t>Sau</a:t>
              </a:r>
              <a:r>
                <a:rPr lang="en-US" sz="2800" dirty="0"/>
                <a:t> </a:t>
              </a:r>
              <a:r>
                <a:rPr lang="en-US" sz="2800" dirty="0" err="1"/>
                <a:t>một</a:t>
              </a:r>
              <a:r>
                <a:rPr lang="en-US" sz="2800" dirty="0"/>
                <a:t> </a:t>
              </a:r>
              <a:r>
                <a:rPr lang="en-US" sz="2800" dirty="0" err="1"/>
                <a:t>thời</a:t>
              </a:r>
              <a:r>
                <a:rPr lang="en-US" sz="2800" dirty="0"/>
                <a:t> </a:t>
              </a:r>
              <a:r>
                <a:rPr lang="en-US" sz="2800" dirty="0" err="1"/>
                <a:t>gian</a:t>
              </a:r>
              <a:r>
                <a:rPr lang="en-US" sz="2800" dirty="0"/>
                <a:t> con </a:t>
              </a:r>
              <a:r>
                <a:rPr lang="en-US" sz="2800" dirty="0" err="1"/>
                <a:t>lợn</a:t>
              </a:r>
              <a:r>
                <a:rPr lang="en-US" sz="2800" dirty="0"/>
                <a:t> </a:t>
              </a:r>
              <a:r>
                <a:rPr lang="en-US" sz="2800" dirty="0" err="1"/>
                <a:t>tăng</a:t>
              </a:r>
              <a:r>
                <a:rPr lang="en-US" sz="2800" dirty="0"/>
                <a:t> </a:t>
              </a:r>
              <a:r>
                <a:rPr lang="en-US" sz="2800" dirty="0" err="1"/>
                <a:t>thêm</a:t>
              </a:r>
              <a:r>
                <a:rPr lang="en-US" sz="2800" dirty="0"/>
                <a:t> 18kg. </a:t>
              </a:r>
              <a:r>
                <a:rPr lang="en-US" sz="2800" dirty="0" err="1"/>
                <a:t>Hỏi</a:t>
              </a:r>
              <a:r>
                <a:rPr lang="en-US" sz="2800" dirty="0"/>
                <a:t> </a:t>
              </a:r>
              <a:r>
                <a:rPr lang="en-US" sz="2800" dirty="0" err="1"/>
                <a:t>lúc</a:t>
              </a:r>
              <a:r>
                <a:rPr lang="en-US" sz="2800" dirty="0"/>
                <a:t> </a:t>
              </a:r>
              <a:r>
                <a:rPr lang="en-US" sz="2800" dirty="0" err="1"/>
                <a:t>này</a:t>
              </a:r>
              <a:r>
                <a:rPr lang="en-US" sz="2800" dirty="0"/>
                <a:t> con </a:t>
              </a:r>
              <a:r>
                <a:rPr lang="en-US" sz="2800" dirty="0" err="1"/>
                <a:t>lợn</a:t>
              </a:r>
              <a:r>
                <a:rPr lang="en-US" sz="2800" dirty="0"/>
                <a:t> </a:t>
              </a:r>
              <a:r>
                <a:rPr lang="en-US" sz="2800" dirty="0" err="1"/>
                <a:t>nặng</a:t>
              </a:r>
              <a:r>
                <a:rPr lang="en-US" sz="2800" dirty="0"/>
                <a:t> </a:t>
              </a:r>
              <a:r>
                <a:rPr lang="en-US" sz="2800" dirty="0" err="1"/>
                <a:t>bao</a:t>
              </a:r>
              <a:r>
                <a:rPr lang="en-US" sz="2800" dirty="0"/>
                <a:t> </a:t>
              </a:r>
              <a:r>
                <a:rPr lang="en-US" sz="2800" dirty="0" err="1"/>
                <a:t>nhiêu</a:t>
              </a:r>
              <a:r>
                <a:rPr lang="en-US" sz="2800" dirty="0"/>
                <a:t> </a:t>
              </a:r>
              <a:r>
                <a:rPr lang="en-US" sz="2800" dirty="0" err="1"/>
                <a:t>ki</a:t>
              </a:r>
              <a:r>
                <a:rPr lang="en-US" sz="2800" dirty="0"/>
                <a:t>-</a:t>
              </a:r>
              <a:r>
                <a:rPr lang="en-US" sz="2800" dirty="0" err="1"/>
                <a:t>lô</a:t>
              </a:r>
              <a:r>
                <a:rPr lang="en-US" sz="2800" dirty="0"/>
                <a:t>-gam?</a:t>
              </a:r>
              <a:endParaRPr lang="vi-VN" sz="2800" dirty="0"/>
            </a:p>
          </p:txBody>
        </p:sp>
      </p:grpSp>
      <p:cxnSp>
        <p:nvCxnSpPr>
          <p:cNvPr id="8" name="Straight Connector 7"/>
          <p:cNvCxnSpPr/>
          <p:nvPr/>
        </p:nvCxnSpPr>
        <p:spPr>
          <a:xfrm>
            <a:off x="3166280" y="1044406"/>
            <a:ext cx="106452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80000" y="1044406"/>
            <a:ext cx="1663700"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24305" y="1514306"/>
            <a:ext cx="31224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99405" y="1514306"/>
            <a:ext cx="10777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44005" y="1514306"/>
            <a:ext cx="20048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29105" y="1940882"/>
            <a:ext cx="15730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9392C6-494A-4B59-A6A2-4DDD7D22A582}"/>
              </a:ext>
            </a:extLst>
          </p:cNvPr>
          <p:cNvSpPr txBox="1"/>
          <p:nvPr/>
        </p:nvSpPr>
        <p:spPr>
          <a:xfrm>
            <a:off x="783612" y="2398116"/>
            <a:ext cx="4324342" cy="2677656"/>
          </a:xfrm>
          <a:prstGeom prst="rect">
            <a:avLst/>
          </a:prstGeom>
          <a:noFill/>
        </p:spPr>
        <p:txBody>
          <a:bodyPr wrap="square" rtlCol="0">
            <a:spAutoFit/>
          </a:bodyPr>
          <a:lstStyle/>
          <a:p>
            <a:pPr algn="ctr">
              <a:lnSpc>
                <a:spcPct val="150000"/>
              </a:lnSpc>
            </a:pPr>
            <a:r>
              <a:rPr lang="en-US" sz="2800" dirty="0" err="1"/>
              <a:t>Tóm</a:t>
            </a:r>
            <a:r>
              <a:rPr lang="en-US" sz="2800" dirty="0"/>
              <a:t> </a:t>
            </a:r>
            <a:r>
              <a:rPr lang="en-US" sz="2800" dirty="0" err="1"/>
              <a:t>tắt</a:t>
            </a:r>
            <a:r>
              <a:rPr lang="en-US" sz="2800" dirty="0"/>
              <a:t>:</a:t>
            </a:r>
          </a:p>
          <a:p>
            <a:pPr>
              <a:lnSpc>
                <a:spcPct val="150000"/>
              </a:lnSpc>
            </a:pPr>
            <a:r>
              <a:rPr lang="en-US" sz="2800" dirty="0"/>
              <a:t>Con </a:t>
            </a:r>
            <a:r>
              <a:rPr lang="en-US" sz="2800" dirty="0" err="1"/>
              <a:t>lợn</a:t>
            </a:r>
            <a:r>
              <a:rPr lang="en-US" sz="2800" dirty="0"/>
              <a:t> </a:t>
            </a:r>
            <a:r>
              <a:rPr lang="en-US" sz="2800" dirty="0" err="1"/>
              <a:t>nặng</a:t>
            </a:r>
            <a:r>
              <a:rPr lang="en-US" sz="2800" dirty="0"/>
              <a:t>: 25 kg</a:t>
            </a:r>
          </a:p>
          <a:p>
            <a:pPr>
              <a:lnSpc>
                <a:spcPct val="150000"/>
              </a:lnSpc>
            </a:pPr>
            <a:r>
              <a:rPr lang="en-US" sz="2800" dirty="0" err="1"/>
              <a:t>Tăng</a:t>
            </a:r>
            <a:r>
              <a:rPr lang="en-US" sz="2800" dirty="0"/>
              <a:t>: 18 kg</a:t>
            </a:r>
          </a:p>
          <a:p>
            <a:pPr>
              <a:lnSpc>
                <a:spcPct val="150000"/>
              </a:lnSpc>
            </a:pPr>
            <a:r>
              <a:rPr lang="en-US" sz="2800" dirty="0" err="1"/>
              <a:t>Lúc</a:t>
            </a:r>
            <a:r>
              <a:rPr lang="en-US" sz="2800" dirty="0"/>
              <a:t> </a:t>
            </a:r>
            <a:r>
              <a:rPr lang="en-US" sz="2800" dirty="0" err="1"/>
              <a:t>này</a:t>
            </a:r>
            <a:r>
              <a:rPr lang="en-US" sz="2800" dirty="0"/>
              <a:t>, con </a:t>
            </a:r>
            <a:r>
              <a:rPr lang="en-US" sz="2800" dirty="0" err="1"/>
              <a:t>lợn</a:t>
            </a:r>
            <a:r>
              <a:rPr lang="en-US" sz="2800" dirty="0"/>
              <a:t> </a:t>
            </a:r>
            <a:r>
              <a:rPr lang="en-US" sz="2800" dirty="0" err="1"/>
              <a:t>nặng</a:t>
            </a:r>
            <a:r>
              <a:rPr lang="en-US" sz="2800" dirty="0"/>
              <a:t>…?</a:t>
            </a:r>
            <a:endParaRPr lang="vi-VN" sz="2800" dirty="0"/>
          </a:p>
        </p:txBody>
      </p:sp>
      <p:sp>
        <p:nvSpPr>
          <p:cNvPr id="21" name="TextBox 20">
            <a:extLst>
              <a:ext uri="{FF2B5EF4-FFF2-40B4-BE49-F238E27FC236}">
                <a16:creationId xmlns:a16="http://schemas.microsoft.com/office/drawing/2014/main" id="{699392C6-494A-4B59-A6A2-4DDD7D22A582}"/>
              </a:ext>
            </a:extLst>
          </p:cNvPr>
          <p:cNvSpPr txBox="1"/>
          <p:nvPr/>
        </p:nvSpPr>
        <p:spPr>
          <a:xfrm>
            <a:off x="5245100" y="2367458"/>
            <a:ext cx="6235699" cy="2677656"/>
          </a:xfrm>
          <a:prstGeom prst="rect">
            <a:avLst/>
          </a:prstGeom>
          <a:noFill/>
        </p:spPr>
        <p:txBody>
          <a:bodyPr wrap="square" rtlCol="0">
            <a:spAutoFit/>
          </a:bodyPr>
          <a:lstStyle/>
          <a:p>
            <a:pPr algn="ctr">
              <a:lnSpc>
                <a:spcPct val="150000"/>
              </a:lnSpc>
            </a:pPr>
            <a:r>
              <a:rPr lang="en-US" sz="2800" dirty="0" err="1"/>
              <a:t>Bài</a:t>
            </a:r>
            <a:r>
              <a:rPr lang="en-US" sz="2800" dirty="0"/>
              <a:t> </a:t>
            </a:r>
            <a:r>
              <a:rPr lang="en-US" sz="2800" dirty="0" err="1"/>
              <a:t>giải</a:t>
            </a:r>
            <a:endParaRPr lang="en-US" sz="2800" dirty="0"/>
          </a:p>
          <a:p>
            <a:pPr>
              <a:lnSpc>
                <a:spcPct val="150000"/>
              </a:lnSpc>
            </a:pPr>
            <a:r>
              <a:rPr lang="en-US" sz="2800" dirty="0" err="1"/>
              <a:t>Lúc</a:t>
            </a:r>
            <a:r>
              <a:rPr lang="en-US" sz="2800" dirty="0"/>
              <a:t> </a:t>
            </a:r>
            <a:r>
              <a:rPr lang="en-US" sz="2800" dirty="0" err="1"/>
              <a:t>này</a:t>
            </a:r>
            <a:r>
              <a:rPr lang="en-US" sz="2800" dirty="0"/>
              <a:t>, con </a:t>
            </a:r>
            <a:r>
              <a:rPr lang="en-US" sz="2800" dirty="0" err="1"/>
              <a:t>lơn</a:t>
            </a:r>
            <a:r>
              <a:rPr lang="en-US" sz="2800" dirty="0"/>
              <a:t> </a:t>
            </a:r>
            <a:r>
              <a:rPr lang="en-US" sz="2800" dirty="0" err="1"/>
              <a:t>nặng</a:t>
            </a:r>
            <a:r>
              <a:rPr lang="en-US" sz="2800" dirty="0"/>
              <a:t> </a:t>
            </a:r>
            <a:r>
              <a:rPr lang="en-US" sz="2800" dirty="0" err="1"/>
              <a:t>số</a:t>
            </a:r>
            <a:r>
              <a:rPr lang="en-US" sz="2800" dirty="0"/>
              <a:t> </a:t>
            </a:r>
            <a:r>
              <a:rPr lang="en-US" sz="2800" dirty="0" err="1"/>
              <a:t>ki</a:t>
            </a:r>
            <a:r>
              <a:rPr lang="en-US" sz="2800" dirty="0"/>
              <a:t>-</a:t>
            </a:r>
            <a:r>
              <a:rPr lang="en-US" sz="2800" dirty="0" err="1"/>
              <a:t>lô</a:t>
            </a:r>
            <a:r>
              <a:rPr lang="en-US" sz="2800" dirty="0"/>
              <a:t>-gam </a:t>
            </a:r>
            <a:r>
              <a:rPr lang="en-US" sz="2800" dirty="0" err="1"/>
              <a:t>là</a:t>
            </a:r>
            <a:r>
              <a:rPr lang="en-US" sz="2800" dirty="0"/>
              <a:t>:</a:t>
            </a:r>
          </a:p>
          <a:p>
            <a:pPr>
              <a:lnSpc>
                <a:spcPct val="150000"/>
              </a:lnSpc>
            </a:pPr>
            <a:r>
              <a:rPr lang="en-US" sz="2800" dirty="0"/>
              <a:t>         25 + 18 = 43 (kg)</a:t>
            </a:r>
          </a:p>
          <a:p>
            <a:pPr>
              <a:lnSpc>
                <a:spcPct val="150000"/>
              </a:lnSpc>
            </a:pPr>
            <a:r>
              <a:rPr lang="en-US" sz="2800" dirty="0"/>
              <a:t>                     </a:t>
            </a:r>
            <a:r>
              <a:rPr lang="en-US" sz="2800" dirty="0" err="1"/>
              <a:t>Đáp</a:t>
            </a:r>
            <a:r>
              <a:rPr lang="en-US" sz="2800" dirty="0"/>
              <a:t> </a:t>
            </a:r>
            <a:r>
              <a:rPr lang="en-US" sz="2800" dirty="0" err="1"/>
              <a:t>số</a:t>
            </a:r>
            <a:r>
              <a:rPr lang="en-US" sz="2800" dirty="0"/>
              <a:t>: 43 kg</a:t>
            </a:r>
            <a:endParaRPr lang="vi-VN" sz="2800" dirty="0"/>
          </a:p>
        </p:txBody>
      </p:sp>
      <p:cxnSp>
        <p:nvCxnSpPr>
          <p:cNvPr id="23" name="Straight Connector 22"/>
          <p:cNvCxnSpPr/>
          <p:nvPr/>
        </p:nvCxnSpPr>
        <p:spPr>
          <a:xfrm>
            <a:off x="5080000" y="2095500"/>
            <a:ext cx="0" cy="32639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13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fade">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xEl>
                                              <p:pRg st="1" end="1"/>
                                            </p:txEl>
                                          </p:spTgt>
                                        </p:tgtEl>
                                        <p:attrNameLst>
                                          <p:attrName>style.visibility</p:attrName>
                                        </p:attrNameLst>
                                      </p:cBhvr>
                                      <p:to>
                                        <p:strVal val="visible"/>
                                      </p:to>
                                    </p:set>
                                    <p:animEffect transition="in" filter="fade">
                                      <p:cBhvr>
                                        <p:cTn id="47" dur="500"/>
                                        <p:tgtEl>
                                          <p:spTgt spid="2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xEl>
                                              <p:pRg st="2" end="2"/>
                                            </p:txEl>
                                          </p:spTgt>
                                        </p:tgtEl>
                                        <p:attrNameLst>
                                          <p:attrName>style.visibility</p:attrName>
                                        </p:attrNameLst>
                                      </p:cBhvr>
                                      <p:to>
                                        <p:strVal val="visible"/>
                                      </p:to>
                                    </p:set>
                                    <p:animEffect transition="in" filter="fade">
                                      <p:cBhvr>
                                        <p:cTn id="52" dur="500"/>
                                        <p:tgtEl>
                                          <p:spTgt spid="2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xEl>
                                              <p:pRg st="3" end="3"/>
                                            </p:txEl>
                                          </p:spTgt>
                                        </p:tgtEl>
                                        <p:attrNameLst>
                                          <p:attrName>style.visibility</p:attrName>
                                        </p:attrNameLst>
                                      </p:cBhvr>
                                      <p:to>
                                        <p:strVal val="visible"/>
                                      </p:to>
                                    </p:set>
                                    <p:animEffect transition="in" filter="fade">
                                      <p:cBhvr>
                                        <p:cTn id="57" dur="500"/>
                                        <p:tgtEl>
                                          <p:spTgt spid="20">
                                            <p:txEl>
                                              <p:pRg st="3" end="3"/>
                                            </p:txEl>
                                          </p:spTgt>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1">
                                            <p:txEl>
                                              <p:pRg st="0" end="0"/>
                                            </p:txEl>
                                          </p:spTgt>
                                        </p:tgtEl>
                                        <p:attrNameLst>
                                          <p:attrName>style.visibility</p:attrName>
                                        </p:attrNameLst>
                                      </p:cBhvr>
                                      <p:to>
                                        <p:strVal val="visible"/>
                                      </p:to>
                                    </p:set>
                                    <p:animEffect transition="in" filter="fade">
                                      <p:cBhvr>
                                        <p:cTn id="66" dur="500"/>
                                        <p:tgtEl>
                                          <p:spTgt spid="2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1">
                                            <p:txEl>
                                              <p:pRg st="1" end="1"/>
                                            </p:txEl>
                                          </p:spTgt>
                                        </p:tgtEl>
                                        <p:attrNameLst>
                                          <p:attrName>style.visibility</p:attrName>
                                        </p:attrNameLst>
                                      </p:cBhvr>
                                      <p:to>
                                        <p:strVal val="visible"/>
                                      </p:to>
                                    </p:set>
                                    <p:animEffect transition="in" filter="fade">
                                      <p:cBhvr>
                                        <p:cTn id="71" dur="500"/>
                                        <p:tgtEl>
                                          <p:spTgt spid="21">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1">
                                            <p:txEl>
                                              <p:pRg st="2" end="2"/>
                                            </p:txEl>
                                          </p:spTgt>
                                        </p:tgtEl>
                                        <p:attrNameLst>
                                          <p:attrName>style.visibility</p:attrName>
                                        </p:attrNameLst>
                                      </p:cBhvr>
                                      <p:to>
                                        <p:strVal val="visible"/>
                                      </p:to>
                                    </p:set>
                                    <p:animEffect transition="in" filter="fade">
                                      <p:cBhvr>
                                        <p:cTn id="76" dur="500"/>
                                        <p:tgtEl>
                                          <p:spTgt spid="21">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1">
                                            <p:txEl>
                                              <p:pRg st="3" end="3"/>
                                            </p:txEl>
                                          </p:spTgt>
                                        </p:tgtEl>
                                        <p:attrNameLst>
                                          <p:attrName>style.visibility</p:attrName>
                                        </p:attrNameLst>
                                      </p:cBhvr>
                                      <p:to>
                                        <p:strVal val="visible"/>
                                      </p:to>
                                    </p:set>
                                    <p:animEffect transition="in" filter="fade">
                                      <p:cBhvr>
                                        <p:cTn id="81"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3EA1F3E-5853-47D1-BC70-F3C5656E2117}"/>
              </a:ext>
            </a:extLst>
          </p:cNvPr>
          <p:cNvSpPr/>
          <p:nvPr/>
        </p:nvSpPr>
        <p:spPr>
          <a:xfrm>
            <a:off x="988063" y="627796"/>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19" name="Group 18"/>
          <p:cNvGrpSpPr/>
          <p:nvPr/>
        </p:nvGrpSpPr>
        <p:grpSpPr>
          <a:xfrm>
            <a:off x="674916" y="4440945"/>
            <a:ext cx="1923125" cy="1930730"/>
            <a:chOff x="604444" y="3268487"/>
            <a:chExt cx="1826440" cy="1826440"/>
          </a:xfrm>
        </p:grpSpPr>
        <p:sp>
          <p:nvSpPr>
            <p:cNvPr id="20" name="Oval 19"/>
            <p:cNvSpPr/>
            <p:nvPr/>
          </p:nvSpPr>
          <p:spPr>
            <a:xfrm>
              <a:off x="1271239" y="4025590"/>
              <a:ext cx="156117" cy="156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4444" y="3268487"/>
              <a:ext cx="1826440" cy="1826440"/>
            </a:xfrm>
            <a:prstGeom prst="rect">
              <a:avLst/>
            </a:prstGeom>
          </p:spPr>
        </p:pic>
      </p:grpSp>
      <p:grpSp>
        <p:nvGrpSpPr>
          <p:cNvPr id="30" name="Group 29"/>
          <p:cNvGrpSpPr/>
          <p:nvPr/>
        </p:nvGrpSpPr>
        <p:grpSpPr>
          <a:xfrm>
            <a:off x="1844054" y="361950"/>
            <a:ext cx="7413219" cy="3829050"/>
            <a:chOff x="1844054" y="361950"/>
            <a:chExt cx="7413219" cy="382905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15446" t="27604" r="35798" b="27604"/>
            <a:stretch/>
          </p:blipFill>
          <p:spPr>
            <a:xfrm>
              <a:off x="1844054" y="361950"/>
              <a:ext cx="7413219" cy="3829050"/>
            </a:xfrm>
            <a:prstGeom prst="rect">
              <a:avLst/>
            </a:prstGeom>
          </p:spPr>
        </p:pic>
        <p:sp>
          <p:nvSpPr>
            <p:cNvPr id="27" name="Rectangle 26"/>
            <p:cNvSpPr/>
            <p:nvPr/>
          </p:nvSpPr>
          <p:spPr>
            <a:xfrm>
              <a:off x="1991190" y="1764782"/>
              <a:ext cx="373590" cy="974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232660" y="990600"/>
              <a:ext cx="2895600" cy="2248891"/>
            </a:xfrm>
            <a:custGeom>
              <a:avLst/>
              <a:gdLst>
                <a:gd name="connsiteX0" fmla="*/ 1722120 w 2804160"/>
                <a:gd name="connsiteY0" fmla="*/ 0 h 2248891"/>
                <a:gd name="connsiteX1" fmla="*/ 1722120 w 2804160"/>
                <a:gd name="connsiteY1" fmla="*/ 0 h 2248891"/>
                <a:gd name="connsiteX2" fmla="*/ 1965960 w 2804160"/>
                <a:gd name="connsiteY2" fmla="*/ 129540 h 2248891"/>
                <a:gd name="connsiteX3" fmla="*/ 1996440 w 2804160"/>
                <a:gd name="connsiteY3" fmla="*/ 160020 h 2248891"/>
                <a:gd name="connsiteX4" fmla="*/ 2026920 w 2804160"/>
                <a:gd name="connsiteY4" fmla="*/ 205740 h 2248891"/>
                <a:gd name="connsiteX5" fmla="*/ 2034540 w 2804160"/>
                <a:gd name="connsiteY5" fmla="*/ 243840 h 2248891"/>
                <a:gd name="connsiteX6" fmla="*/ 2042160 w 2804160"/>
                <a:gd name="connsiteY6" fmla="*/ 289560 h 2248891"/>
                <a:gd name="connsiteX7" fmla="*/ 2087880 w 2804160"/>
                <a:gd name="connsiteY7" fmla="*/ 312420 h 2248891"/>
                <a:gd name="connsiteX8" fmla="*/ 2095500 w 2804160"/>
                <a:gd name="connsiteY8" fmla="*/ 335280 h 2248891"/>
                <a:gd name="connsiteX9" fmla="*/ 2110740 w 2804160"/>
                <a:gd name="connsiteY9" fmla="*/ 419100 h 2248891"/>
                <a:gd name="connsiteX10" fmla="*/ 2118360 w 2804160"/>
                <a:gd name="connsiteY10" fmla="*/ 441960 h 2248891"/>
                <a:gd name="connsiteX11" fmla="*/ 2133600 w 2804160"/>
                <a:gd name="connsiteY11" fmla="*/ 495300 h 2248891"/>
                <a:gd name="connsiteX12" fmla="*/ 2125980 w 2804160"/>
                <a:gd name="connsiteY12" fmla="*/ 723900 h 2248891"/>
                <a:gd name="connsiteX13" fmla="*/ 2141220 w 2804160"/>
                <a:gd name="connsiteY13" fmla="*/ 815340 h 2248891"/>
                <a:gd name="connsiteX14" fmla="*/ 2293620 w 2804160"/>
                <a:gd name="connsiteY14" fmla="*/ 807720 h 2248891"/>
                <a:gd name="connsiteX15" fmla="*/ 2316480 w 2804160"/>
                <a:gd name="connsiteY15" fmla="*/ 800100 h 2248891"/>
                <a:gd name="connsiteX16" fmla="*/ 2446020 w 2804160"/>
                <a:gd name="connsiteY16" fmla="*/ 815340 h 2248891"/>
                <a:gd name="connsiteX17" fmla="*/ 2468880 w 2804160"/>
                <a:gd name="connsiteY17" fmla="*/ 830580 h 2248891"/>
                <a:gd name="connsiteX18" fmla="*/ 2491740 w 2804160"/>
                <a:gd name="connsiteY18" fmla="*/ 838200 h 2248891"/>
                <a:gd name="connsiteX19" fmla="*/ 2598420 w 2804160"/>
                <a:gd name="connsiteY19" fmla="*/ 853440 h 2248891"/>
                <a:gd name="connsiteX20" fmla="*/ 2720340 w 2804160"/>
                <a:gd name="connsiteY20" fmla="*/ 861060 h 2248891"/>
                <a:gd name="connsiteX21" fmla="*/ 2743200 w 2804160"/>
                <a:gd name="connsiteY21" fmla="*/ 876300 h 2248891"/>
                <a:gd name="connsiteX22" fmla="*/ 2766060 w 2804160"/>
                <a:gd name="connsiteY22" fmla="*/ 883920 h 2248891"/>
                <a:gd name="connsiteX23" fmla="*/ 2781300 w 2804160"/>
                <a:gd name="connsiteY23" fmla="*/ 929640 h 2248891"/>
                <a:gd name="connsiteX24" fmla="*/ 2804160 w 2804160"/>
                <a:gd name="connsiteY24" fmla="*/ 990600 h 2248891"/>
                <a:gd name="connsiteX25" fmla="*/ 2796540 w 2804160"/>
                <a:gd name="connsiteY25" fmla="*/ 1280160 h 2248891"/>
                <a:gd name="connsiteX26" fmla="*/ 2788920 w 2804160"/>
                <a:gd name="connsiteY26" fmla="*/ 1303020 h 2248891"/>
                <a:gd name="connsiteX27" fmla="*/ 2781300 w 2804160"/>
                <a:gd name="connsiteY27" fmla="*/ 1348740 h 2248891"/>
                <a:gd name="connsiteX28" fmla="*/ 2766060 w 2804160"/>
                <a:gd name="connsiteY28" fmla="*/ 1394460 h 2248891"/>
                <a:gd name="connsiteX29" fmla="*/ 2758440 w 2804160"/>
                <a:gd name="connsiteY29" fmla="*/ 1417320 h 2248891"/>
                <a:gd name="connsiteX30" fmla="*/ 2743200 w 2804160"/>
                <a:gd name="connsiteY30" fmla="*/ 1440180 h 2248891"/>
                <a:gd name="connsiteX31" fmla="*/ 2735580 w 2804160"/>
                <a:gd name="connsiteY31" fmla="*/ 1478280 h 2248891"/>
                <a:gd name="connsiteX32" fmla="*/ 2712720 w 2804160"/>
                <a:gd name="connsiteY32" fmla="*/ 1524000 h 2248891"/>
                <a:gd name="connsiteX33" fmla="*/ 2697480 w 2804160"/>
                <a:gd name="connsiteY33" fmla="*/ 1584960 h 2248891"/>
                <a:gd name="connsiteX34" fmla="*/ 2682240 w 2804160"/>
                <a:gd name="connsiteY34" fmla="*/ 1668780 h 2248891"/>
                <a:gd name="connsiteX35" fmla="*/ 2667000 w 2804160"/>
                <a:gd name="connsiteY35" fmla="*/ 1691640 h 2248891"/>
                <a:gd name="connsiteX36" fmla="*/ 2651760 w 2804160"/>
                <a:gd name="connsiteY36" fmla="*/ 1798320 h 2248891"/>
                <a:gd name="connsiteX37" fmla="*/ 2621280 w 2804160"/>
                <a:gd name="connsiteY37" fmla="*/ 1844040 h 2248891"/>
                <a:gd name="connsiteX38" fmla="*/ 2598420 w 2804160"/>
                <a:gd name="connsiteY38" fmla="*/ 1897380 h 2248891"/>
                <a:gd name="connsiteX39" fmla="*/ 2583180 w 2804160"/>
                <a:gd name="connsiteY39" fmla="*/ 1935480 h 2248891"/>
                <a:gd name="connsiteX40" fmla="*/ 2552700 w 2804160"/>
                <a:gd name="connsiteY40" fmla="*/ 1981200 h 2248891"/>
                <a:gd name="connsiteX41" fmla="*/ 2537460 w 2804160"/>
                <a:gd name="connsiteY41" fmla="*/ 2011680 h 2248891"/>
                <a:gd name="connsiteX42" fmla="*/ 2514600 w 2804160"/>
                <a:gd name="connsiteY42" fmla="*/ 2110740 h 2248891"/>
                <a:gd name="connsiteX43" fmla="*/ 2484120 w 2804160"/>
                <a:gd name="connsiteY43" fmla="*/ 2156460 h 2248891"/>
                <a:gd name="connsiteX44" fmla="*/ 2461260 w 2804160"/>
                <a:gd name="connsiteY44" fmla="*/ 2171700 h 2248891"/>
                <a:gd name="connsiteX45" fmla="*/ 2453640 w 2804160"/>
                <a:gd name="connsiteY45" fmla="*/ 2194560 h 2248891"/>
                <a:gd name="connsiteX46" fmla="*/ 2331720 w 2804160"/>
                <a:gd name="connsiteY46" fmla="*/ 2217420 h 2248891"/>
                <a:gd name="connsiteX47" fmla="*/ 2293620 w 2804160"/>
                <a:gd name="connsiteY47" fmla="*/ 2225040 h 2248891"/>
                <a:gd name="connsiteX48" fmla="*/ 1988820 w 2804160"/>
                <a:gd name="connsiteY48" fmla="*/ 2232660 h 2248891"/>
                <a:gd name="connsiteX49" fmla="*/ 1958340 w 2804160"/>
                <a:gd name="connsiteY49" fmla="*/ 2240280 h 2248891"/>
                <a:gd name="connsiteX50" fmla="*/ 1676400 w 2804160"/>
                <a:gd name="connsiteY50" fmla="*/ 2240280 h 2248891"/>
                <a:gd name="connsiteX51" fmla="*/ 1645920 w 2804160"/>
                <a:gd name="connsiteY51" fmla="*/ 2232660 h 2248891"/>
                <a:gd name="connsiteX52" fmla="*/ 1623060 w 2804160"/>
                <a:gd name="connsiteY52" fmla="*/ 2225040 h 2248891"/>
                <a:gd name="connsiteX53" fmla="*/ 1562100 w 2804160"/>
                <a:gd name="connsiteY53" fmla="*/ 2209800 h 2248891"/>
                <a:gd name="connsiteX54" fmla="*/ 1531620 w 2804160"/>
                <a:gd name="connsiteY54" fmla="*/ 2202180 h 2248891"/>
                <a:gd name="connsiteX55" fmla="*/ 1470660 w 2804160"/>
                <a:gd name="connsiteY55" fmla="*/ 2194560 h 2248891"/>
                <a:gd name="connsiteX56" fmla="*/ 1447800 w 2804160"/>
                <a:gd name="connsiteY56" fmla="*/ 2186940 h 2248891"/>
                <a:gd name="connsiteX57" fmla="*/ 1325880 w 2804160"/>
                <a:gd name="connsiteY57" fmla="*/ 2164080 h 2248891"/>
                <a:gd name="connsiteX58" fmla="*/ 1295400 w 2804160"/>
                <a:gd name="connsiteY58" fmla="*/ 2156460 h 2248891"/>
                <a:gd name="connsiteX59" fmla="*/ 1272540 w 2804160"/>
                <a:gd name="connsiteY59" fmla="*/ 2148840 h 2248891"/>
                <a:gd name="connsiteX60" fmla="*/ 1135380 w 2804160"/>
                <a:gd name="connsiteY60" fmla="*/ 2125980 h 2248891"/>
                <a:gd name="connsiteX61" fmla="*/ 1051560 w 2804160"/>
                <a:gd name="connsiteY61" fmla="*/ 2103120 h 2248891"/>
                <a:gd name="connsiteX62" fmla="*/ 998220 w 2804160"/>
                <a:gd name="connsiteY62" fmla="*/ 2087880 h 2248891"/>
                <a:gd name="connsiteX63" fmla="*/ 929640 w 2804160"/>
                <a:gd name="connsiteY63" fmla="*/ 2080260 h 2248891"/>
                <a:gd name="connsiteX64" fmla="*/ 906780 w 2804160"/>
                <a:gd name="connsiteY64" fmla="*/ 2072640 h 2248891"/>
                <a:gd name="connsiteX65" fmla="*/ 876300 w 2804160"/>
                <a:gd name="connsiteY65" fmla="*/ 2057400 h 2248891"/>
                <a:gd name="connsiteX66" fmla="*/ 777240 w 2804160"/>
                <a:gd name="connsiteY66" fmla="*/ 2042160 h 2248891"/>
                <a:gd name="connsiteX67" fmla="*/ 754380 w 2804160"/>
                <a:gd name="connsiteY67" fmla="*/ 2026920 h 2248891"/>
                <a:gd name="connsiteX68" fmla="*/ 716280 w 2804160"/>
                <a:gd name="connsiteY68" fmla="*/ 2019300 h 2248891"/>
                <a:gd name="connsiteX69" fmla="*/ 556260 w 2804160"/>
                <a:gd name="connsiteY69" fmla="*/ 2004060 h 2248891"/>
                <a:gd name="connsiteX70" fmla="*/ 502920 w 2804160"/>
                <a:gd name="connsiteY70" fmla="*/ 1973580 h 2248891"/>
                <a:gd name="connsiteX71" fmla="*/ 449580 w 2804160"/>
                <a:gd name="connsiteY71" fmla="*/ 1965960 h 2248891"/>
                <a:gd name="connsiteX72" fmla="*/ 388620 w 2804160"/>
                <a:gd name="connsiteY72" fmla="*/ 1943100 h 2248891"/>
                <a:gd name="connsiteX73" fmla="*/ 365760 w 2804160"/>
                <a:gd name="connsiteY73" fmla="*/ 1935480 h 2248891"/>
                <a:gd name="connsiteX74" fmla="*/ 342900 w 2804160"/>
                <a:gd name="connsiteY74" fmla="*/ 1920240 h 2248891"/>
                <a:gd name="connsiteX75" fmla="*/ 281940 w 2804160"/>
                <a:gd name="connsiteY75" fmla="*/ 1897380 h 2248891"/>
                <a:gd name="connsiteX76" fmla="*/ 190500 w 2804160"/>
                <a:gd name="connsiteY76" fmla="*/ 1866900 h 2248891"/>
                <a:gd name="connsiteX77" fmla="*/ 167640 w 2804160"/>
                <a:gd name="connsiteY77" fmla="*/ 1859280 h 2248891"/>
                <a:gd name="connsiteX78" fmla="*/ 106680 w 2804160"/>
                <a:gd name="connsiteY78" fmla="*/ 1844040 h 2248891"/>
                <a:gd name="connsiteX79" fmla="*/ 76200 w 2804160"/>
                <a:gd name="connsiteY79" fmla="*/ 1828800 h 2248891"/>
                <a:gd name="connsiteX80" fmla="*/ 22860 w 2804160"/>
                <a:gd name="connsiteY80" fmla="*/ 1813560 h 2248891"/>
                <a:gd name="connsiteX81" fmla="*/ 0 w 2804160"/>
                <a:gd name="connsiteY81" fmla="*/ 1584960 h 2248891"/>
                <a:gd name="connsiteX82" fmla="*/ 7620 w 2804160"/>
                <a:gd name="connsiteY82" fmla="*/ 1181100 h 2248891"/>
                <a:gd name="connsiteX83" fmla="*/ 22860 w 2804160"/>
                <a:gd name="connsiteY83" fmla="*/ 1120140 h 2248891"/>
                <a:gd name="connsiteX84" fmla="*/ 38100 w 2804160"/>
                <a:gd name="connsiteY84" fmla="*/ 1074420 h 2248891"/>
                <a:gd name="connsiteX85" fmla="*/ 45720 w 2804160"/>
                <a:gd name="connsiteY85" fmla="*/ 1051560 h 2248891"/>
                <a:gd name="connsiteX86" fmla="*/ 60960 w 2804160"/>
                <a:gd name="connsiteY86" fmla="*/ 1021080 h 2248891"/>
                <a:gd name="connsiteX87" fmla="*/ 76200 w 2804160"/>
                <a:gd name="connsiteY87" fmla="*/ 975360 h 2248891"/>
                <a:gd name="connsiteX88" fmla="*/ 91440 w 2804160"/>
                <a:gd name="connsiteY88" fmla="*/ 952500 h 2248891"/>
                <a:gd name="connsiteX89" fmla="*/ 99060 w 2804160"/>
                <a:gd name="connsiteY89" fmla="*/ 929640 h 2248891"/>
                <a:gd name="connsiteX90" fmla="*/ 129540 w 2804160"/>
                <a:gd name="connsiteY90" fmla="*/ 883920 h 2248891"/>
                <a:gd name="connsiteX91" fmla="*/ 167640 w 2804160"/>
                <a:gd name="connsiteY91" fmla="*/ 815340 h 2248891"/>
                <a:gd name="connsiteX92" fmla="*/ 190500 w 2804160"/>
                <a:gd name="connsiteY92" fmla="*/ 800100 h 2248891"/>
                <a:gd name="connsiteX93" fmla="*/ 228600 w 2804160"/>
                <a:gd name="connsiteY93" fmla="*/ 731520 h 2248891"/>
                <a:gd name="connsiteX94" fmla="*/ 251460 w 2804160"/>
                <a:gd name="connsiteY94" fmla="*/ 716280 h 2248891"/>
                <a:gd name="connsiteX95" fmla="*/ 297180 w 2804160"/>
                <a:gd name="connsiteY95" fmla="*/ 678180 h 2248891"/>
                <a:gd name="connsiteX96" fmla="*/ 350520 w 2804160"/>
                <a:gd name="connsiteY96" fmla="*/ 662940 h 2248891"/>
                <a:gd name="connsiteX97" fmla="*/ 388620 w 2804160"/>
                <a:gd name="connsiteY97" fmla="*/ 647700 h 2248891"/>
                <a:gd name="connsiteX98" fmla="*/ 457200 w 2804160"/>
                <a:gd name="connsiteY98" fmla="*/ 640080 h 2248891"/>
                <a:gd name="connsiteX99" fmla="*/ 510540 w 2804160"/>
                <a:gd name="connsiteY99" fmla="*/ 632460 h 2248891"/>
                <a:gd name="connsiteX100" fmla="*/ 541020 w 2804160"/>
                <a:gd name="connsiteY100" fmla="*/ 624840 h 2248891"/>
                <a:gd name="connsiteX101" fmla="*/ 617220 w 2804160"/>
                <a:gd name="connsiteY101" fmla="*/ 609600 h 2248891"/>
                <a:gd name="connsiteX102" fmla="*/ 685800 w 2804160"/>
                <a:gd name="connsiteY102" fmla="*/ 594360 h 2248891"/>
                <a:gd name="connsiteX103" fmla="*/ 937260 w 2804160"/>
                <a:gd name="connsiteY103" fmla="*/ 601980 h 2248891"/>
                <a:gd name="connsiteX104" fmla="*/ 975360 w 2804160"/>
                <a:gd name="connsiteY104" fmla="*/ 640080 h 2248891"/>
                <a:gd name="connsiteX105" fmla="*/ 998220 w 2804160"/>
                <a:gd name="connsiteY105" fmla="*/ 647700 h 2248891"/>
                <a:gd name="connsiteX106" fmla="*/ 1120140 w 2804160"/>
                <a:gd name="connsiteY106" fmla="*/ 640080 h 2248891"/>
                <a:gd name="connsiteX107" fmla="*/ 1143000 w 2804160"/>
                <a:gd name="connsiteY107" fmla="*/ 632460 h 2248891"/>
                <a:gd name="connsiteX108" fmla="*/ 1196340 w 2804160"/>
                <a:gd name="connsiteY108" fmla="*/ 579120 h 2248891"/>
                <a:gd name="connsiteX109" fmla="*/ 1318260 w 2804160"/>
                <a:gd name="connsiteY109" fmla="*/ 586740 h 2248891"/>
                <a:gd name="connsiteX110" fmla="*/ 1341120 w 2804160"/>
                <a:gd name="connsiteY110" fmla="*/ 594360 h 2248891"/>
                <a:gd name="connsiteX111" fmla="*/ 1493520 w 2804160"/>
                <a:gd name="connsiteY111" fmla="*/ 586740 h 2248891"/>
                <a:gd name="connsiteX112" fmla="*/ 1516380 w 2804160"/>
                <a:gd name="connsiteY112" fmla="*/ 571500 h 2248891"/>
                <a:gd name="connsiteX113" fmla="*/ 1524000 w 2804160"/>
                <a:gd name="connsiteY113" fmla="*/ 548640 h 2248891"/>
                <a:gd name="connsiteX114" fmla="*/ 1554480 w 2804160"/>
                <a:gd name="connsiteY114" fmla="*/ 502920 h 2248891"/>
                <a:gd name="connsiteX115" fmla="*/ 1569720 w 2804160"/>
                <a:gd name="connsiteY115" fmla="*/ 480060 h 2248891"/>
                <a:gd name="connsiteX116" fmla="*/ 1577340 w 2804160"/>
                <a:gd name="connsiteY116" fmla="*/ 396240 h 2248891"/>
                <a:gd name="connsiteX117" fmla="*/ 1592580 w 2804160"/>
                <a:gd name="connsiteY117" fmla="*/ 350520 h 2248891"/>
                <a:gd name="connsiteX118" fmla="*/ 1600200 w 2804160"/>
                <a:gd name="connsiteY118" fmla="*/ 327660 h 2248891"/>
                <a:gd name="connsiteX119" fmla="*/ 1638300 w 2804160"/>
                <a:gd name="connsiteY119" fmla="*/ 259080 h 2248891"/>
                <a:gd name="connsiteX120" fmla="*/ 1661160 w 2804160"/>
                <a:gd name="connsiteY120" fmla="*/ 243840 h 2248891"/>
                <a:gd name="connsiteX121" fmla="*/ 1676400 w 2804160"/>
                <a:gd name="connsiteY121" fmla="*/ 213360 h 2248891"/>
                <a:gd name="connsiteX122" fmla="*/ 1722120 w 2804160"/>
                <a:gd name="connsiteY122" fmla="*/ 182880 h 2248891"/>
                <a:gd name="connsiteX123" fmla="*/ 1737360 w 2804160"/>
                <a:gd name="connsiteY123" fmla="*/ 160020 h 2248891"/>
                <a:gd name="connsiteX124" fmla="*/ 1760220 w 2804160"/>
                <a:gd name="connsiteY124" fmla="*/ 114300 h 2248891"/>
                <a:gd name="connsiteX125" fmla="*/ 1805940 w 2804160"/>
                <a:gd name="connsiteY125" fmla="*/ 83820 h 2248891"/>
                <a:gd name="connsiteX126" fmla="*/ 1836420 w 2804160"/>
                <a:gd name="connsiteY126" fmla="*/ 68580 h 2248891"/>
                <a:gd name="connsiteX127" fmla="*/ 1722120 w 2804160"/>
                <a:gd name="connsiteY127" fmla="*/ 0 h 224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804160" h="2248891">
                  <a:moveTo>
                    <a:pt x="1722120" y="0"/>
                  </a:moveTo>
                  <a:lnTo>
                    <a:pt x="1722120" y="0"/>
                  </a:lnTo>
                  <a:cubicBezTo>
                    <a:pt x="1803400" y="43180"/>
                    <a:pt x="1886460" y="83165"/>
                    <a:pt x="1965960" y="129540"/>
                  </a:cubicBezTo>
                  <a:cubicBezTo>
                    <a:pt x="1978371" y="136780"/>
                    <a:pt x="1987464" y="148800"/>
                    <a:pt x="1996440" y="160020"/>
                  </a:cubicBezTo>
                  <a:cubicBezTo>
                    <a:pt x="2007882" y="174323"/>
                    <a:pt x="2026920" y="205740"/>
                    <a:pt x="2026920" y="205740"/>
                  </a:cubicBezTo>
                  <a:cubicBezTo>
                    <a:pt x="2029460" y="218440"/>
                    <a:pt x="2032223" y="231097"/>
                    <a:pt x="2034540" y="243840"/>
                  </a:cubicBezTo>
                  <a:cubicBezTo>
                    <a:pt x="2037304" y="259041"/>
                    <a:pt x="2035250" y="275741"/>
                    <a:pt x="2042160" y="289560"/>
                  </a:cubicBezTo>
                  <a:cubicBezTo>
                    <a:pt x="2048069" y="301377"/>
                    <a:pt x="2077061" y="308814"/>
                    <a:pt x="2087880" y="312420"/>
                  </a:cubicBezTo>
                  <a:cubicBezTo>
                    <a:pt x="2090420" y="320040"/>
                    <a:pt x="2093758" y="327439"/>
                    <a:pt x="2095500" y="335280"/>
                  </a:cubicBezTo>
                  <a:cubicBezTo>
                    <a:pt x="2109087" y="396423"/>
                    <a:pt x="2096873" y="363630"/>
                    <a:pt x="2110740" y="419100"/>
                  </a:cubicBezTo>
                  <a:cubicBezTo>
                    <a:pt x="2112688" y="426892"/>
                    <a:pt x="2116153" y="434237"/>
                    <a:pt x="2118360" y="441960"/>
                  </a:cubicBezTo>
                  <a:cubicBezTo>
                    <a:pt x="2137496" y="508937"/>
                    <a:pt x="2115330" y="440490"/>
                    <a:pt x="2133600" y="495300"/>
                  </a:cubicBezTo>
                  <a:cubicBezTo>
                    <a:pt x="2131060" y="571500"/>
                    <a:pt x="2124165" y="647679"/>
                    <a:pt x="2125980" y="723900"/>
                  </a:cubicBezTo>
                  <a:cubicBezTo>
                    <a:pt x="2126716" y="754792"/>
                    <a:pt x="2113582" y="801521"/>
                    <a:pt x="2141220" y="815340"/>
                  </a:cubicBezTo>
                  <a:cubicBezTo>
                    <a:pt x="2186714" y="838087"/>
                    <a:pt x="2242820" y="810260"/>
                    <a:pt x="2293620" y="807720"/>
                  </a:cubicBezTo>
                  <a:cubicBezTo>
                    <a:pt x="2301240" y="805180"/>
                    <a:pt x="2308448" y="800100"/>
                    <a:pt x="2316480" y="800100"/>
                  </a:cubicBezTo>
                  <a:cubicBezTo>
                    <a:pt x="2344701" y="800100"/>
                    <a:pt x="2413742" y="810729"/>
                    <a:pt x="2446020" y="815340"/>
                  </a:cubicBezTo>
                  <a:cubicBezTo>
                    <a:pt x="2453640" y="820420"/>
                    <a:pt x="2460689" y="826484"/>
                    <a:pt x="2468880" y="830580"/>
                  </a:cubicBezTo>
                  <a:cubicBezTo>
                    <a:pt x="2476064" y="834172"/>
                    <a:pt x="2484017" y="835993"/>
                    <a:pt x="2491740" y="838200"/>
                  </a:cubicBezTo>
                  <a:cubicBezTo>
                    <a:pt x="2533607" y="850162"/>
                    <a:pt x="2544406" y="849285"/>
                    <a:pt x="2598420" y="853440"/>
                  </a:cubicBezTo>
                  <a:cubicBezTo>
                    <a:pt x="2639019" y="856563"/>
                    <a:pt x="2679700" y="858520"/>
                    <a:pt x="2720340" y="861060"/>
                  </a:cubicBezTo>
                  <a:cubicBezTo>
                    <a:pt x="2727960" y="866140"/>
                    <a:pt x="2735009" y="872204"/>
                    <a:pt x="2743200" y="876300"/>
                  </a:cubicBezTo>
                  <a:cubicBezTo>
                    <a:pt x="2750384" y="879892"/>
                    <a:pt x="2761391" y="877384"/>
                    <a:pt x="2766060" y="883920"/>
                  </a:cubicBezTo>
                  <a:cubicBezTo>
                    <a:pt x="2775397" y="896992"/>
                    <a:pt x="2774116" y="915272"/>
                    <a:pt x="2781300" y="929640"/>
                  </a:cubicBezTo>
                  <a:cubicBezTo>
                    <a:pt x="2801224" y="969487"/>
                    <a:pt x="2793785" y="949100"/>
                    <a:pt x="2804160" y="990600"/>
                  </a:cubicBezTo>
                  <a:cubicBezTo>
                    <a:pt x="2801620" y="1087120"/>
                    <a:pt x="2801244" y="1183721"/>
                    <a:pt x="2796540" y="1280160"/>
                  </a:cubicBezTo>
                  <a:cubicBezTo>
                    <a:pt x="2796149" y="1288183"/>
                    <a:pt x="2790662" y="1295179"/>
                    <a:pt x="2788920" y="1303020"/>
                  </a:cubicBezTo>
                  <a:cubicBezTo>
                    <a:pt x="2785568" y="1318102"/>
                    <a:pt x="2785047" y="1333751"/>
                    <a:pt x="2781300" y="1348740"/>
                  </a:cubicBezTo>
                  <a:cubicBezTo>
                    <a:pt x="2777404" y="1364325"/>
                    <a:pt x="2771140" y="1379220"/>
                    <a:pt x="2766060" y="1394460"/>
                  </a:cubicBezTo>
                  <a:cubicBezTo>
                    <a:pt x="2763520" y="1402080"/>
                    <a:pt x="2762895" y="1410637"/>
                    <a:pt x="2758440" y="1417320"/>
                  </a:cubicBezTo>
                  <a:lnTo>
                    <a:pt x="2743200" y="1440180"/>
                  </a:lnTo>
                  <a:cubicBezTo>
                    <a:pt x="2740660" y="1452880"/>
                    <a:pt x="2740128" y="1466153"/>
                    <a:pt x="2735580" y="1478280"/>
                  </a:cubicBezTo>
                  <a:cubicBezTo>
                    <a:pt x="2700900" y="1570760"/>
                    <a:pt x="2736378" y="1437252"/>
                    <a:pt x="2712720" y="1524000"/>
                  </a:cubicBezTo>
                  <a:cubicBezTo>
                    <a:pt x="2707209" y="1544207"/>
                    <a:pt x="2700078" y="1564176"/>
                    <a:pt x="2697480" y="1584960"/>
                  </a:cubicBezTo>
                  <a:cubicBezTo>
                    <a:pt x="2694853" y="1605974"/>
                    <a:pt x="2693986" y="1645287"/>
                    <a:pt x="2682240" y="1668780"/>
                  </a:cubicBezTo>
                  <a:cubicBezTo>
                    <a:pt x="2678144" y="1676971"/>
                    <a:pt x="2672080" y="1684020"/>
                    <a:pt x="2667000" y="1691640"/>
                  </a:cubicBezTo>
                  <a:cubicBezTo>
                    <a:pt x="2666754" y="1694101"/>
                    <a:pt x="2662118" y="1777603"/>
                    <a:pt x="2651760" y="1798320"/>
                  </a:cubicBezTo>
                  <a:cubicBezTo>
                    <a:pt x="2643569" y="1814703"/>
                    <a:pt x="2627072" y="1826664"/>
                    <a:pt x="2621280" y="1844040"/>
                  </a:cubicBezTo>
                  <a:cubicBezTo>
                    <a:pt x="2605629" y="1890993"/>
                    <a:pt x="2623529" y="1840884"/>
                    <a:pt x="2598420" y="1897380"/>
                  </a:cubicBezTo>
                  <a:cubicBezTo>
                    <a:pt x="2592865" y="1909879"/>
                    <a:pt x="2589730" y="1923472"/>
                    <a:pt x="2583180" y="1935480"/>
                  </a:cubicBezTo>
                  <a:cubicBezTo>
                    <a:pt x="2574409" y="1951560"/>
                    <a:pt x="2560891" y="1964817"/>
                    <a:pt x="2552700" y="1981200"/>
                  </a:cubicBezTo>
                  <a:lnTo>
                    <a:pt x="2537460" y="2011680"/>
                  </a:lnTo>
                  <a:cubicBezTo>
                    <a:pt x="2533947" y="2036271"/>
                    <a:pt x="2529814" y="2087919"/>
                    <a:pt x="2514600" y="2110740"/>
                  </a:cubicBezTo>
                  <a:cubicBezTo>
                    <a:pt x="2504440" y="2125980"/>
                    <a:pt x="2499360" y="2146300"/>
                    <a:pt x="2484120" y="2156460"/>
                  </a:cubicBezTo>
                  <a:lnTo>
                    <a:pt x="2461260" y="2171700"/>
                  </a:lnTo>
                  <a:cubicBezTo>
                    <a:pt x="2458720" y="2179320"/>
                    <a:pt x="2460176" y="2189891"/>
                    <a:pt x="2453640" y="2194560"/>
                  </a:cubicBezTo>
                  <a:cubicBezTo>
                    <a:pt x="2426235" y="2214135"/>
                    <a:pt x="2356321" y="2214140"/>
                    <a:pt x="2331720" y="2217420"/>
                  </a:cubicBezTo>
                  <a:cubicBezTo>
                    <a:pt x="2318882" y="2219132"/>
                    <a:pt x="2306559" y="2224465"/>
                    <a:pt x="2293620" y="2225040"/>
                  </a:cubicBezTo>
                  <a:cubicBezTo>
                    <a:pt x="2192088" y="2229553"/>
                    <a:pt x="2090420" y="2230120"/>
                    <a:pt x="1988820" y="2232660"/>
                  </a:cubicBezTo>
                  <a:cubicBezTo>
                    <a:pt x="1978660" y="2235200"/>
                    <a:pt x="1968691" y="2238688"/>
                    <a:pt x="1958340" y="2240280"/>
                  </a:cubicBezTo>
                  <a:cubicBezTo>
                    <a:pt x="1850436" y="2256881"/>
                    <a:pt x="1815573" y="2245250"/>
                    <a:pt x="1676400" y="2240280"/>
                  </a:cubicBezTo>
                  <a:cubicBezTo>
                    <a:pt x="1666240" y="2237740"/>
                    <a:pt x="1655990" y="2235537"/>
                    <a:pt x="1645920" y="2232660"/>
                  </a:cubicBezTo>
                  <a:cubicBezTo>
                    <a:pt x="1638197" y="2230453"/>
                    <a:pt x="1630809" y="2227153"/>
                    <a:pt x="1623060" y="2225040"/>
                  </a:cubicBezTo>
                  <a:cubicBezTo>
                    <a:pt x="1602853" y="2219529"/>
                    <a:pt x="1582420" y="2214880"/>
                    <a:pt x="1562100" y="2209800"/>
                  </a:cubicBezTo>
                  <a:cubicBezTo>
                    <a:pt x="1551940" y="2207260"/>
                    <a:pt x="1542012" y="2203479"/>
                    <a:pt x="1531620" y="2202180"/>
                  </a:cubicBezTo>
                  <a:lnTo>
                    <a:pt x="1470660" y="2194560"/>
                  </a:lnTo>
                  <a:cubicBezTo>
                    <a:pt x="1463040" y="2192020"/>
                    <a:pt x="1455641" y="2188682"/>
                    <a:pt x="1447800" y="2186940"/>
                  </a:cubicBezTo>
                  <a:cubicBezTo>
                    <a:pt x="1332065" y="2161221"/>
                    <a:pt x="1491777" y="2205554"/>
                    <a:pt x="1325880" y="2164080"/>
                  </a:cubicBezTo>
                  <a:cubicBezTo>
                    <a:pt x="1315720" y="2161540"/>
                    <a:pt x="1305470" y="2159337"/>
                    <a:pt x="1295400" y="2156460"/>
                  </a:cubicBezTo>
                  <a:cubicBezTo>
                    <a:pt x="1287677" y="2154253"/>
                    <a:pt x="1280366" y="2150646"/>
                    <a:pt x="1272540" y="2148840"/>
                  </a:cubicBezTo>
                  <a:cubicBezTo>
                    <a:pt x="1204268" y="2133085"/>
                    <a:pt x="1199900" y="2134045"/>
                    <a:pt x="1135380" y="2125980"/>
                  </a:cubicBezTo>
                  <a:cubicBezTo>
                    <a:pt x="1037296" y="2093285"/>
                    <a:pt x="1137724" y="2124661"/>
                    <a:pt x="1051560" y="2103120"/>
                  </a:cubicBezTo>
                  <a:cubicBezTo>
                    <a:pt x="1019696" y="2095154"/>
                    <a:pt x="1035278" y="2093581"/>
                    <a:pt x="998220" y="2087880"/>
                  </a:cubicBezTo>
                  <a:cubicBezTo>
                    <a:pt x="975487" y="2084383"/>
                    <a:pt x="952500" y="2082800"/>
                    <a:pt x="929640" y="2080260"/>
                  </a:cubicBezTo>
                  <a:cubicBezTo>
                    <a:pt x="922020" y="2077720"/>
                    <a:pt x="914163" y="2075804"/>
                    <a:pt x="906780" y="2072640"/>
                  </a:cubicBezTo>
                  <a:cubicBezTo>
                    <a:pt x="896339" y="2068165"/>
                    <a:pt x="887180" y="2060664"/>
                    <a:pt x="876300" y="2057400"/>
                  </a:cubicBezTo>
                  <a:cubicBezTo>
                    <a:pt x="866688" y="2054517"/>
                    <a:pt x="783305" y="2043026"/>
                    <a:pt x="777240" y="2042160"/>
                  </a:cubicBezTo>
                  <a:cubicBezTo>
                    <a:pt x="769620" y="2037080"/>
                    <a:pt x="762955" y="2030136"/>
                    <a:pt x="754380" y="2026920"/>
                  </a:cubicBezTo>
                  <a:cubicBezTo>
                    <a:pt x="742253" y="2022372"/>
                    <a:pt x="728923" y="2022110"/>
                    <a:pt x="716280" y="2019300"/>
                  </a:cubicBezTo>
                  <a:cubicBezTo>
                    <a:pt x="631521" y="2000465"/>
                    <a:pt x="747120" y="2015287"/>
                    <a:pt x="556260" y="2004060"/>
                  </a:cubicBezTo>
                  <a:cubicBezTo>
                    <a:pt x="541936" y="1994510"/>
                    <a:pt x="519281" y="1978042"/>
                    <a:pt x="502920" y="1973580"/>
                  </a:cubicBezTo>
                  <a:cubicBezTo>
                    <a:pt x="485592" y="1968854"/>
                    <a:pt x="467360" y="1968500"/>
                    <a:pt x="449580" y="1965960"/>
                  </a:cubicBezTo>
                  <a:cubicBezTo>
                    <a:pt x="397692" y="1948664"/>
                    <a:pt x="461512" y="1970435"/>
                    <a:pt x="388620" y="1943100"/>
                  </a:cubicBezTo>
                  <a:cubicBezTo>
                    <a:pt x="381099" y="1940280"/>
                    <a:pt x="372944" y="1939072"/>
                    <a:pt x="365760" y="1935480"/>
                  </a:cubicBezTo>
                  <a:cubicBezTo>
                    <a:pt x="357569" y="1931384"/>
                    <a:pt x="351091" y="1924336"/>
                    <a:pt x="342900" y="1920240"/>
                  </a:cubicBezTo>
                  <a:cubicBezTo>
                    <a:pt x="324677" y="1911128"/>
                    <a:pt x="301725" y="1903975"/>
                    <a:pt x="281940" y="1897380"/>
                  </a:cubicBezTo>
                  <a:cubicBezTo>
                    <a:pt x="240339" y="1855779"/>
                    <a:pt x="275076" y="1880996"/>
                    <a:pt x="190500" y="1866900"/>
                  </a:cubicBezTo>
                  <a:cubicBezTo>
                    <a:pt x="182577" y="1865580"/>
                    <a:pt x="175432" y="1861228"/>
                    <a:pt x="167640" y="1859280"/>
                  </a:cubicBezTo>
                  <a:cubicBezTo>
                    <a:pt x="139016" y="1852124"/>
                    <a:pt x="131066" y="1854491"/>
                    <a:pt x="106680" y="1844040"/>
                  </a:cubicBezTo>
                  <a:cubicBezTo>
                    <a:pt x="96239" y="1839565"/>
                    <a:pt x="86641" y="1833275"/>
                    <a:pt x="76200" y="1828800"/>
                  </a:cubicBezTo>
                  <a:cubicBezTo>
                    <a:pt x="60896" y="1822241"/>
                    <a:pt x="38327" y="1817427"/>
                    <a:pt x="22860" y="1813560"/>
                  </a:cubicBezTo>
                  <a:cubicBezTo>
                    <a:pt x="-11674" y="1709958"/>
                    <a:pt x="8289" y="1783890"/>
                    <a:pt x="0" y="1584960"/>
                  </a:cubicBezTo>
                  <a:cubicBezTo>
                    <a:pt x="2540" y="1450340"/>
                    <a:pt x="1006" y="1315581"/>
                    <a:pt x="7620" y="1181100"/>
                  </a:cubicBezTo>
                  <a:cubicBezTo>
                    <a:pt x="8649" y="1160180"/>
                    <a:pt x="16236" y="1140011"/>
                    <a:pt x="22860" y="1120140"/>
                  </a:cubicBezTo>
                  <a:lnTo>
                    <a:pt x="38100" y="1074420"/>
                  </a:lnTo>
                  <a:cubicBezTo>
                    <a:pt x="40640" y="1066800"/>
                    <a:pt x="42128" y="1058744"/>
                    <a:pt x="45720" y="1051560"/>
                  </a:cubicBezTo>
                  <a:cubicBezTo>
                    <a:pt x="50800" y="1041400"/>
                    <a:pt x="56741" y="1031627"/>
                    <a:pt x="60960" y="1021080"/>
                  </a:cubicBezTo>
                  <a:cubicBezTo>
                    <a:pt x="66926" y="1006165"/>
                    <a:pt x="67289" y="988726"/>
                    <a:pt x="76200" y="975360"/>
                  </a:cubicBezTo>
                  <a:cubicBezTo>
                    <a:pt x="81280" y="967740"/>
                    <a:pt x="87344" y="960691"/>
                    <a:pt x="91440" y="952500"/>
                  </a:cubicBezTo>
                  <a:cubicBezTo>
                    <a:pt x="95032" y="945316"/>
                    <a:pt x="95159" y="936661"/>
                    <a:pt x="99060" y="929640"/>
                  </a:cubicBezTo>
                  <a:cubicBezTo>
                    <a:pt x="107955" y="913629"/>
                    <a:pt x="123748" y="901296"/>
                    <a:pt x="129540" y="883920"/>
                  </a:cubicBezTo>
                  <a:cubicBezTo>
                    <a:pt x="140006" y="852522"/>
                    <a:pt x="139423" y="847588"/>
                    <a:pt x="167640" y="815340"/>
                  </a:cubicBezTo>
                  <a:cubicBezTo>
                    <a:pt x="173671" y="808448"/>
                    <a:pt x="184024" y="806576"/>
                    <a:pt x="190500" y="800100"/>
                  </a:cubicBezTo>
                  <a:cubicBezTo>
                    <a:pt x="246633" y="743967"/>
                    <a:pt x="181646" y="797256"/>
                    <a:pt x="228600" y="731520"/>
                  </a:cubicBezTo>
                  <a:cubicBezTo>
                    <a:pt x="233923" y="724068"/>
                    <a:pt x="244425" y="722143"/>
                    <a:pt x="251460" y="716280"/>
                  </a:cubicBezTo>
                  <a:cubicBezTo>
                    <a:pt x="276739" y="695214"/>
                    <a:pt x="268801" y="692369"/>
                    <a:pt x="297180" y="678180"/>
                  </a:cubicBezTo>
                  <a:cubicBezTo>
                    <a:pt x="311857" y="670842"/>
                    <a:pt x="335871" y="667823"/>
                    <a:pt x="350520" y="662940"/>
                  </a:cubicBezTo>
                  <a:cubicBezTo>
                    <a:pt x="363496" y="658615"/>
                    <a:pt x="375245" y="650566"/>
                    <a:pt x="388620" y="647700"/>
                  </a:cubicBezTo>
                  <a:cubicBezTo>
                    <a:pt x="411110" y="642881"/>
                    <a:pt x="434377" y="642933"/>
                    <a:pt x="457200" y="640080"/>
                  </a:cubicBezTo>
                  <a:cubicBezTo>
                    <a:pt x="475022" y="637852"/>
                    <a:pt x="492869" y="635673"/>
                    <a:pt x="510540" y="632460"/>
                  </a:cubicBezTo>
                  <a:cubicBezTo>
                    <a:pt x="520844" y="630587"/>
                    <a:pt x="530780" y="627034"/>
                    <a:pt x="541020" y="624840"/>
                  </a:cubicBezTo>
                  <a:cubicBezTo>
                    <a:pt x="566348" y="619413"/>
                    <a:pt x="592646" y="617791"/>
                    <a:pt x="617220" y="609600"/>
                  </a:cubicBezTo>
                  <a:cubicBezTo>
                    <a:pt x="654737" y="597094"/>
                    <a:pt x="632157" y="603300"/>
                    <a:pt x="685800" y="594360"/>
                  </a:cubicBezTo>
                  <a:cubicBezTo>
                    <a:pt x="769620" y="596900"/>
                    <a:pt x="853691" y="595016"/>
                    <a:pt x="937260" y="601980"/>
                  </a:cubicBezTo>
                  <a:cubicBezTo>
                    <a:pt x="962778" y="604107"/>
                    <a:pt x="960002" y="627793"/>
                    <a:pt x="975360" y="640080"/>
                  </a:cubicBezTo>
                  <a:cubicBezTo>
                    <a:pt x="981632" y="645098"/>
                    <a:pt x="990600" y="645160"/>
                    <a:pt x="998220" y="647700"/>
                  </a:cubicBezTo>
                  <a:cubicBezTo>
                    <a:pt x="1038860" y="645160"/>
                    <a:pt x="1079644" y="644343"/>
                    <a:pt x="1120140" y="640080"/>
                  </a:cubicBezTo>
                  <a:cubicBezTo>
                    <a:pt x="1128128" y="639239"/>
                    <a:pt x="1137320" y="638140"/>
                    <a:pt x="1143000" y="632460"/>
                  </a:cubicBezTo>
                  <a:cubicBezTo>
                    <a:pt x="1204137" y="571323"/>
                    <a:pt x="1144614" y="596362"/>
                    <a:pt x="1196340" y="579120"/>
                  </a:cubicBezTo>
                  <a:cubicBezTo>
                    <a:pt x="1236980" y="581660"/>
                    <a:pt x="1277764" y="582477"/>
                    <a:pt x="1318260" y="586740"/>
                  </a:cubicBezTo>
                  <a:cubicBezTo>
                    <a:pt x="1326248" y="587581"/>
                    <a:pt x="1333088" y="594360"/>
                    <a:pt x="1341120" y="594360"/>
                  </a:cubicBezTo>
                  <a:cubicBezTo>
                    <a:pt x="1391983" y="594360"/>
                    <a:pt x="1442720" y="589280"/>
                    <a:pt x="1493520" y="586740"/>
                  </a:cubicBezTo>
                  <a:cubicBezTo>
                    <a:pt x="1501140" y="581660"/>
                    <a:pt x="1510659" y="578651"/>
                    <a:pt x="1516380" y="571500"/>
                  </a:cubicBezTo>
                  <a:cubicBezTo>
                    <a:pt x="1521398" y="565228"/>
                    <a:pt x="1520099" y="555661"/>
                    <a:pt x="1524000" y="548640"/>
                  </a:cubicBezTo>
                  <a:cubicBezTo>
                    <a:pt x="1532895" y="532629"/>
                    <a:pt x="1544320" y="518160"/>
                    <a:pt x="1554480" y="502920"/>
                  </a:cubicBezTo>
                  <a:lnTo>
                    <a:pt x="1569720" y="480060"/>
                  </a:lnTo>
                  <a:cubicBezTo>
                    <a:pt x="1572260" y="452120"/>
                    <a:pt x="1572464" y="423868"/>
                    <a:pt x="1577340" y="396240"/>
                  </a:cubicBezTo>
                  <a:cubicBezTo>
                    <a:pt x="1580132" y="380420"/>
                    <a:pt x="1587500" y="365760"/>
                    <a:pt x="1592580" y="350520"/>
                  </a:cubicBezTo>
                  <a:lnTo>
                    <a:pt x="1600200" y="327660"/>
                  </a:lnTo>
                  <a:cubicBezTo>
                    <a:pt x="1608141" y="303838"/>
                    <a:pt x="1615841" y="274052"/>
                    <a:pt x="1638300" y="259080"/>
                  </a:cubicBezTo>
                  <a:lnTo>
                    <a:pt x="1661160" y="243840"/>
                  </a:lnTo>
                  <a:cubicBezTo>
                    <a:pt x="1666240" y="233680"/>
                    <a:pt x="1668368" y="221392"/>
                    <a:pt x="1676400" y="213360"/>
                  </a:cubicBezTo>
                  <a:cubicBezTo>
                    <a:pt x="1689352" y="200408"/>
                    <a:pt x="1722120" y="182880"/>
                    <a:pt x="1722120" y="182880"/>
                  </a:cubicBezTo>
                  <a:cubicBezTo>
                    <a:pt x="1727200" y="175260"/>
                    <a:pt x="1733264" y="168211"/>
                    <a:pt x="1737360" y="160020"/>
                  </a:cubicBezTo>
                  <a:cubicBezTo>
                    <a:pt x="1747627" y="139486"/>
                    <a:pt x="1740809" y="131285"/>
                    <a:pt x="1760220" y="114300"/>
                  </a:cubicBezTo>
                  <a:cubicBezTo>
                    <a:pt x="1774004" y="102239"/>
                    <a:pt x="1790700" y="93980"/>
                    <a:pt x="1805940" y="83820"/>
                  </a:cubicBezTo>
                  <a:cubicBezTo>
                    <a:pt x="1830913" y="67171"/>
                    <a:pt x="1819642" y="68580"/>
                    <a:pt x="1836420" y="68580"/>
                  </a:cubicBezTo>
                  <a:lnTo>
                    <a:pt x="1722120" y="0"/>
                  </a:lnTo>
                  <a:close/>
                </a:path>
              </a:pathLst>
            </a:custGeom>
            <a:solidFill>
              <a:srgbClr val="D4E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521321">
              <a:off x="2061034" y="1524455"/>
              <a:ext cx="702020" cy="1244597"/>
            </a:xfrm>
            <a:prstGeom prst="ellipse">
              <a:avLst/>
            </a:prstGeom>
            <a:solidFill>
              <a:srgbClr val="D4E55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1337583">
              <a:off x="2044789" y="1947005"/>
              <a:ext cx="702020" cy="1432505"/>
            </a:xfrm>
            <a:prstGeom prst="ellipse">
              <a:avLst/>
            </a:prstGeom>
            <a:solidFill>
              <a:srgbClr val="D4E55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094504" y="990293"/>
            <a:ext cx="969541" cy="534140"/>
            <a:chOff x="3244404" y="872747"/>
            <a:chExt cx="969541" cy="534140"/>
          </a:xfrm>
        </p:grpSpPr>
        <p:sp>
          <p:nvSpPr>
            <p:cNvPr id="11" name="Oval Callout 10"/>
            <p:cNvSpPr/>
            <p:nvPr/>
          </p:nvSpPr>
          <p:spPr>
            <a:xfrm>
              <a:off x="3244404" y="872747"/>
              <a:ext cx="969541" cy="534140"/>
            </a:xfrm>
            <a:prstGeom prst="wedgeEllipseCallout">
              <a:avLst>
                <a:gd name="adj1" fmla="val -1702"/>
                <a:gd name="adj2" fmla="val 8627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99392C6-494A-4B59-A6A2-4DDD7D22A582}"/>
                </a:ext>
              </a:extLst>
            </p:cNvPr>
            <p:cNvSpPr txBox="1"/>
            <p:nvPr/>
          </p:nvSpPr>
          <p:spPr>
            <a:xfrm>
              <a:off x="3280206" y="903391"/>
              <a:ext cx="853119" cy="461665"/>
            </a:xfrm>
            <a:prstGeom prst="rect">
              <a:avLst/>
            </a:prstGeom>
            <a:noFill/>
          </p:spPr>
          <p:txBody>
            <a:bodyPr wrap="none" rtlCol="0">
              <a:spAutoFit/>
            </a:bodyPr>
            <a:lstStyle/>
            <a:p>
              <a:r>
                <a:rPr lang="en-US" sz="2400" dirty="0"/>
                <a:t>16kg</a:t>
              </a:r>
              <a:endParaRPr lang="vi-VN" sz="2400" dirty="0"/>
            </a:p>
          </p:txBody>
        </p:sp>
      </p:grpSp>
      <p:pic>
        <p:nvPicPr>
          <p:cNvPr id="24" name="Picture 23"/>
          <p:cNvPicPr>
            <a:picLocks noChangeAspect="1"/>
          </p:cNvPicPr>
          <p:nvPr/>
        </p:nvPicPr>
        <p:blipFill rotWithShape="1">
          <a:blip r:embed="rId5">
            <a:extLst>
              <a:ext uri="{BEBA8EAE-BF5A-486C-A8C5-ECC9F3942E4B}">
                <a14:imgProps xmlns:a14="http://schemas.microsoft.com/office/drawing/2010/main">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29283" y1="49219" x2="29283" y2="49219"/>
                        <a14:foregroundMark x1="27672" y1="48698" x2="27672" y2="48698"/>
                        <a14:foregroundMark x1="31479" y1="58203" x2="31479" y2="58203"/>
                        <a14:foregroundMark x1="18887" y1="47396" x2="19327" y2="47266"/>
                        <a14:foregroundMark x1="19327" y1="47266" x2="20425" y2="48177"/>
                        <a14:foregroundMark x1="19253" y1="50911" x2="20498" y2="51953"/>
                        <a14:foregroundMark x1="20571" y1="52083" x2="21523" y2="51823"/>
                        <a14:foregroundMark x1="27892" y1="46224" x2="29136" y2="46615"/>
                        <a14:foregroundMark x1="30673" y1="51302" x2="31259" y2="50781"/>
                        <a14:foregroundMark x1="31259" y1="50781" x2="31845" y2="50911"/>
                        <a14:foregroundMark x1="35871" y1="49479" x2="36018" y2="51042"/>
                      </a14:backgroundRemoval>
                    </a14:imgEffect>
                    <a14:imgEffect>
                      <a14:sharpenSoften amount="25000"/>
                    </a14:imgEffect>
                    <a14:imgEffect>
                      <a14:brightnessContrast contrast="20000"/>
                    </a14:imgEffect>
                  </a14:imgLayer>
                </a14:imgProps>
              </a:ext>
            </a:extLst>
          </a:blip>
          <a:srcRect l="25842" t="37175" r="67559" b="49801"/>
          <a:stretch/>
        </p:blipFill>
        <p:spPr>
          <a:xfrm>
            <a:off x="3311728" y="1330143"/>
            <a:ext cx="1003300" cy="1113378"/>
          </a:xfrm>
          <a:prstGeom prst="rect">
            <a:avLst/>
          </a:prstGeom>
        </p:spPr>
      </p:pic>
      <p:pic>
        <p:nvPicPr>
          <p:cNvPr id="31" name="Picture 30"/>
          <p:cNvPicPr>
            <a:picLocks noChangeAspect="1"/>
          </p:cNvPicPr>
          <p:nvPr/>
        </p:nvPicPr>
        <p:blipFill rotWithShape="1">
          <a:blip r:embed="rId6">
            <a:extLst>
              <a:ext uri="{BEBA8EAE-BF5A-486C-A8C5-ECC9F3942E4B}">
                <a14:imgProps xmlns:a14="http://schemas.microsoft.com/office/drawing/2010/main">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31479" y1="58203" x2="31479" y2="58203"/>
                        <a14:foregroundMark x1="18887" y1="47396" x2="19327" y2="47266"/>
                        <a14:foregroundMark x1="19327" y1="47266" x2="20425" y2="48177"/>
                        <a14:foregroundMark x1="19253" y1="50911" x2="20498" y2="51953"/>
                        <a14:foregroundMark x1="20571" y1="52083" x2="21523" y2="51823"/>
                        <a14:foregroundMark x1="30673" y1="51302" x2="31259" y2="50781"/>
                        <a14:foregroundMark x1="31259" y1="50781" x2="31845" y2="50911"/>
                        <a14:foregroundMark x1="35871" y1="49479" x2="36018" y2="51042"/>
                        <a14:backgroundMark x1="31113" y1="44010" x2="28111" y2="48438"/>
                        <a14:backgroundMark x1="28917" y1="44010" x2="26720" y2="47396"/>
                      </a14:backgroundRemoval>
                    </a14:imgEffect>
                    <a14:imgEffect>
                      <a14:sharpenSoften amount="25000"/>
                    </a14:imgEffect>
                    <a14:imgEffect>
                      <a14:brightnessContrast contrast="20000"/>
                    </a14:imgEffect>
                  </a14:imgLayer>
                </a14:imgProps>
              </a:ext>
            </a:extLst>
          </a:blip>
          <a:srcRect l="28056" t="44584" r="62607" b="39230"/>
          <a:stretch/>
        </p:blipFill>
        <p:spPr>
          <a:xfrm>
            <a:off x="3761241" y="1922322"/>
            <a:ext cx="1419718" cy="1383675"/>
          </a:xfrm>
          <a:prstGeom prst="rect">
            <a:avLst/>
          </a:prstGeom>
        </p:spPr>
      </p:pic>
      <p:pic>
        <p:nvPicPr>
          <p:cNvPr id="32" name="Picture 31"/>
          <p:cNvPicPr>
            <a:picLocks noChangeAspect="1"/>
          </p:cNvPicPr>
          <p:nvPr/>
        </p:nvPicPr>
        <p:blipFill rotWithShape="1">
          <a:blip r:embed="rId5">
            <a:extLst>
              <a:ext uri="{BEBA8EAE-BF5A-486C-A8C5-ECC9F3942E4B}">
                <a14:imgProps xmlns:a14="http://schemas.microsoft.com/office/drawing/2010/main">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29283" y1="49219" x2="29283" y2="49219"/>
                        <a14:foregroundMark x1="27672" y1="48698" x2="27672" y2="48698"/>
                        <a14:foregroundMark x1="31479" y1="58203" x2="31479" y2="58203"/>
                        <a14:foregroundMark x1="18887" y1="47396" x2="19327" y2="47266"/>
                        <a14:foregroundMark x1="19327" y1="47266" x2="20425" y2="48177"/>
                        <a14:foregroundMark x1="19253" y1="50911" x2="20498" y2="51953"/>
                        <a14:foregroundMark x1="20571" y1="52083" x2="21523" y2="51823"/>
                        <a14:foregroundMark x1="27892" y1="46224" x2="29136" y2="46615"/>
                        <a14:foregroundMark x1="30673" y1="51302" x2="31259" y2="50781"/>
                        <a14:foregroundMark x1="31259" y1="50781" x2="31845" y2="50911"/>
                        <a14:foregroundMark x1="35871" y1="49479" x2="36018" y2="51042"/>
                      </a14:backgroundRemoval>
                    </a14:imgEffect>
                    <a14:imgEffect>
                      <a14:sharpenSoften amount="25000"/>
                    </a14:imgEffect>
                    <a14:imgEffect>
                      <a14:brightnessContrast contrast="20000"/>
                    </a14:imgEffect>
                  </a14:imgLayer>
                </a14:imgProps>
              </a:ext>
            </a:extLst>
          </a:blip>
          <a:srcRect l="15919" t="41929" r="74050" b="45213"/>
          <a:stretch/>
        </p:blipFill>
        <p:spPr>
          <a:xfrm>
            <a:off x="2048874" y="2115045"/>
            <a:ext cx="1525209" cy="1099233"/>
          </a:xfrm>
          <a:prstGeom prst="rect">
            <a:avLst/>
          </a:prstGeom>
        </p:spPr>
      </p:pic>
      <p:grpSp>
        <p:nvGrpSpPr>
          <p:cNvPr id="14" name="Group 13"/>
          <p:cNvGrpSpPr/>
          <p:nvPr/>
        </p:nvGrpSpPr>
        <p:grpSpPr>
          <a:xfrm>
            <a:off x="2157752" y="1900305"/>
            <a:ext cx="969541" cy="534140"/>
            <a:chOff x="2080460" y="1293907"/>
            <a:chExt cx="969541" cy="534140"/>
          </a:xfrm>
        </p:grpSpPr>
        <p:sp>
          <p:nvSpPr>
            <p:cNvPr id="9" name="Oval Callout 8"/>
            <p:cNvSpPr/>
            <p:nvPr/>
          </p:nvSpPr>
          <p:spPr>
            <a:xfrm>
              <a:off x="2080460" y="1293907"/>
              <a:ext cx="969541" cy="534140"/>
            </a:xfrm>
            <a:prstGeom prst="wedgeEllipseCallout">
              <a:avLst>
                <a:gd name="adj1" fmla="val -1702"/>
                <a:gd name="adj2" fmla="val 8627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99392C6-494A-4B59-A6A2-4DDD7D22A582}"/>
                </a:ext>
              </a:extLst>
            </p:cNvPr>
            <p:cNvSpPr txBox="1"/>
            <p:nvPr/>
          </p:nvSpPr>
          <p:spPr>
            <a:xfrm>
              <a:off x="2171482" y="1330144"/>
              <a:ext cx="853119" cy="461665"/>
            </a:xfrm>
            <a:prstGeom prst="rect">
              <a:avLst/>
            </a:prstGeom>
            <a:noFill/>
          </p:spPr>
          <p:txBody>
            <a:bodyPr wrap="none" rtlCol="0">
              <a:spAutoFit/>
            </a:bodyPr>
            <a:lstStyle/>
            <a:p>
              <a:r>
                <a:rPr lang="en-US" sz="2400" dirty="0"/>
                <a:t>14kg</a:t>
              </a:r>
              <a:endParaRPr lang="vi-VN" sz="2400" dirty="0"/>
            </a:p>
          </p:txBody>
        </p:sp>
      </p:grpSp>
      <p:grpSp>
        <p:nvGrpSpPr>
          <p:cNvPr id="12" name="Group 11"/>
          <p:cNvGrpSpPr/>
          <p:nvPr/>
        </p:nvGrpSpPr>
        <p:grpSpPr>
          <a:xfrm>
            <a:off x="3199877" y="2870053"/>
            <a:ext cx="969541" cy="534140"/>
            <a:chOff x="3302039" y="2321055"/>
            <a:chExt cx="969541" cy="534140"/>
          </a:xfrm>
        </p:grpSpPr>
        <p:sp>
          <p:nvSpPr>
            <p:cNvPr id="10" name="Oval Callout 9"/>
            <p:cNvSpPr/>
            <p:nvPr/>
          </p:nvSpPr>
          <p:spPr>
            <a:xfrm>
              <a:off x="3302039" y="2321055"/>
              <a:ext cx="969541" cy="534140"/>
            </a:xfrm>
            <a:prstGeom prst="wedgeEllipseCallout">
              <a:avLst>
                <a:gd name="adj1" fmla="val 70015"/>
                <a:gd name="adj2" fmla="val -70649"/>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9392C6-494A-4B59-A6A2-4DDD7D22A582}"/>
                </a:ext>
              </a:extLst>
            </p:cNvPr>
            <p:cNvSpPr txBox="1"/>
            <p:nvPr/>
          </p:nvSpPr>
          <p:spPr>
            <a:xfrm>
              <a:off x="3360249" y="2357292"/>
              <a:ext cx="853119" cy="461665"/>
            </a:xfrm>
            <a:prstGeom prst="rect">
              <a:avLst/>
            </a:prstGeom>
            <a:noFill/>
          </p:spPr>
          <p:txBody>
            <a:bodyPr wrap="none" rtlCol="0">
              <a:spAutoFit/>
            </a:bodyPr>
            <a:lstStyle/>
            <a:p>
              <a:r>
                <a:rPr lang="en-US" sz="2400" dirty="0"/>
                <a:t>18kg</a:t>
              </a:r>
              <a:endParaRPr lang="vi-VN" sz="2400" dirty="0"/>
            </a:p>
          </p:txBody>
        </p:sp>
      </p:grpSp>
      <p:grpSp>
        <p:nvGrpSpPr>
          <p:cNvPr id="17" name="Group 16"/>
          <p:cNvGrpSpPr/>
          <p:nvPr/>
        </p:nvGrpSpPr>
        <p:grpSpPr>
          <a:xfrm>
            <a:off x="7154199" y="903391"/>
            <a:ext cx="3739719" cy="955300"/>
            <a:chOff x="7154199" y="903391"/>
            <a:chExt cx="3739719" cy="955300"/>
          </a:xfrm>
        </p:grpSpPr>
        <p:sp>
          <p:nvSpPr>
            <p:cNvPr id="15" name="Rounded Rectangular Callout 14"/>
            <p:cNvSpPr/>
            <p:nvPr/>
          </p:nvSpPr>
          <p:spPr>
            <a:xfrm>
              <a:off x="7154199" y="903391"/>
              <a:ext cx="3628101" cy="955300"/>
            </a:xfrm>
            <a:prstGeom prst="wedgeRoundRectCallout">
              <a:avLst>
                <a:gd name="adj1" fmla="val -37716"/>
                <a:gd name="adj2" fmla="val 65491"/>
                <a:gd name="adj3" fmla="val 16667"/>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99392C6-494A-4B59-A6A2-4DDD7D22A582}"/>
                </a:ext>
              </a:extLst>
            </p:cNvPr>
            <p:cNvSpPr txBox="1"/>
            <p:nvPr/>
          </p:nvSpPr>
          <p:spPr>
            <a:xfrm>
              <a:off x="7154199" y="914645"/>
              <a:ext cx="3739719" cy="830997"/>
            </a:xfrm>
            <a:prstGeom prst="rect">
              <a:avLst/>
            </a:prstGeom>
            <a:noFill/>
          </p:spPr>
          <p:txBody>
            <a:bodyPr wrap="square" rtlCol="0">
              <a:spAutoFit/>
            </a:bodyPr>
            <a:lstStyle/>
            <a:p>
              <a:pPr algn="ctr"/>
              <a:r>
                <a:rPr lang="en-US" sz="2400" dirty="0" err="1"/>
                <a:t>Thuyền</a:t>
              </a:r>
              <a:r>
                <a:rPr lang="en-US" sz="2400" dirty="0"/>
                <a:t> </a:t>
              </a:r>
              <a:r>
                <a:rPr lang="en-US" sz="2400" dirty="0" err="1"/>
                <a:t>chỉ</a:t>
              </a:r>
              <a:r>
                <a:rPr lang="en-US" sz="2400" dirty="0"/>
                <a:t> </a:t>
              </a:r>
              <a:r>
                <a:rPr lang="en-US" sz="2400" dirty="0" err="1"/>
                <a:t>chở</a:t>
              </a:r>
              <a:r>
                <a:rPr lang="en-US" sz="2400" dirty="0"/>
                <a:t> </a:t>
              </a:r>
              <a:r>
                <a:rPr lang="en-US" sz="2400" dirty="0" err="1"/>
                <a:t>thêm</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là</a:t>
              </a:r>
              <a:r>
                <a:rPr lang="en-US" sz="2400" dirty="0"/>
                <a:t> 31 kg.</a:t>
              </a:r>
              <a:endParaRPr lang="vi-VN" sz="2400" dirty="0"/>
            </a:p>
          </p:txBody>
        </p:sp>
      </p:grpSp>
      <p:grpSp>
        <p:nvGrpSpPr>
          <p:cNvPr id="23" name="Group 22"/>
          <p:cNvGrpSpPr/>
          <p:nvPr/>
        </p:nvGrpSpPr>
        <p:grpSpPr>
          <a:xfrm>
            <a:off x="2364780" y="4105627"/>
            <a:ext cx="4206240" cy="1292863"/>
            <a:chOff x="2364780" y="4105627"/>
            <a:chExt cx="4206240" cy="1292863"/>
          </a:xfrm>
        </p:grpSpPr>
        <p:sp>
          <p:nvSpPr>
            <p:cNvPr id="22" name="Oval Callout 21"/>
            <p:cNvSpPr/>
            <p:nvPr/>
          </p:nvSpPr>
          <p:spPr>
            <a:xfrm>
              <a:off x="2364780" y="4105627"/>
              <a:ext cx="4206240" cy="1292863"/>
            </a:xfrm>
            <a:prstGeom prst="wedgeEllipseCallout">
              <a:avLst>
                <a:gd name="adj1" fmla="val -53131"/>
                <a:gd name="adj2" fmla="val 19581"/>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99392C6-494A-4B59-A6A2-4DDD7D22A582}"/>
                </a:ext>
              </a:extLst>
            </p:cNvPr>
            <p:cNvSpPr txBox="1"/>
            <p:nvPr/>
          </p:nvSpPr>
          <p:spPr>
            <a:xfrm>
              <a:off x="2598041" y="4336561"/>
              <a:ext cx="3739719" cy="830997"/>
            </a:xfrm>
            <a:prstGeom prst="rect">
              <a:avLst/>
            </a:prstGeom>
            <a:noFill/>
          </p:spPr>
          <p:txBody>
            <a:bodyPr wrap="square" rtlCol="0">
              <a:spAutoFit/>
            </a:bodyPr>
            <a:lstStyle/>
            <a:p>
              <a:r>
                <a:rPr lang="en-US" sz="2400" dirty="0" err="1"/>
                <a:t>Hỏi</a:t>
              </a:r>
              <a:r>
                <a:rPr lang="en-US" sz="2400" dirty="0"/>
                <a:t> </a:t>
              </a:r>
              <a:r>
                <a:rPr lang="en-US" sz="2400" dirty="0" err="1"/>
                <a:t>hai</a:t>
              </a:r>
              <a:r>
                <a:rPr lang="en-US" sz="2400" dirty="0"/>
                <a:t> con </a:t>
              </a:r>
              <a:r>
                <a:rPr lang="en-US" sz="2400" dirty="0" err="1"/>
                <a:t>dê</a:t>
              </a:r>
              <a:r>
                <a:rPr lang="en-US" sz="2400" dirty="0"/>
                <a:t> </a:t>
              </a:r>
              <a:r>
                <a:rPr lang="en-US" sz="2400" dirty="0" err="1"/>
                <a:t>nào</a:t>
              </a:r>
              <a:r>
                <a:rPr lang="en-US" sz="2400" dirty="0"/>
                <a:t> </a:t>
              </a:r>
              <a:r>
                <a:rPr lang="en-US" sz="2400" dirty="0" err="1"/>
                <a:t>có</a:t>
              </a:r>
              <a:r>
                <a:rPr lang="en-US" sz="2400" dirty="0"/>
                <a:t> </a:t>
              </a:r>
              <a:r>
                <a:rPr lang="en-US" sz="2400" dirty="0" err="1"/>
                <a:t>thể</a:t>
              </a:r>
              <a:r>
                <a:rPr lang="en-US" sz="2400" dirty="0"/>
                <a:t> </a:t>
              </a:r>
              <a:r>
                <a:rPr lang="en-US" sz="2400" dirty="0" err="1"/>
                <a:t>cùng</a:t>
              </a:r>
              <a:r>
                <a:rPr lang="en-US" sz="2400" dirty="0"/>
                <a:t> </a:t>
              </a:r>
              <a:r>
                <a:rPr lang="en-US" sz="2400" dirty="0" err="1"/>
                <a:t>nhau</a:t>
              </a:r>
              <a:r>
                <a:rPr lang="en-US" sz="2400" dirty="0"/>
                <a:t> sang </a:t>
              </a:r>
              <a:r>
                <a:rPr lang="en-US" sz="2400" dirty="0" err="1"/>
                <a:t>sông</a:t>
              </a:r>
              <a:r>
                <a:rPr lang="en-US" sz="2400" dirty="0"/>
                <a:t>?.</a:t>
              </a:r>
              <a:endParaRPr lang="vi-VN" sz="2400" dirty="0"/>
            </a:p>
          </p:txBody>
        </p:sp>
      </p:grpSp>
      <p:sp>
        <p:nvSpPr>
          <p:cNvPr id="33" name="TextBox 32">
            <a:extLst>
              <a:ext uri="{FF2B5EF4-FFF2-40B4-BE49-F238E27FC236}">
                <a16:creationId xmlns:a16="http://schemas.microsoft.com/office/drawing/2014/main" id="{699392C6-494A-4B59-A6A2-4DDD7D22A582}"/>
              </a:ext>
            </a:extLst>
          </p:cNvPr>
          <p:cNvSpPr txBox="1"/>
          <p:nvPr/>
        </p:nvSpPr>
        <p:spPr>
          <a:xfrm>
            <a:off x="6862398" y="4161545"/>
            <a:ext cx="3739719" cy="2031325"/>
          </a:xfrm>
          <a:prstGeom prst="rect">
            <a:avLst/>
          </a:prstGeom>
          <a:noFill/>
        </p:spPr>
        <p:txBody>
          <a:bodyPr wrap="square" rtlCol="0">
            <a:spAutoFit/>
          </a:bodyPr>
          <a:lstStyle/>
          <a:p>
            <a:pPr>
              <a:lnSpc>
                <a:spcPct val="150000"/>
              </a:lnSpc>
            </a:pPr>
            <a:r>
              <a:rPr lang="en-US" sz="2800" dirty="0"/>
              <a:t>16 kg + 18 kg = 34 kg</a:t>
            </a:r>
          </a:p>
          <a:p>
            <a:pPr>
              <a:lnSpc>
                <a:spcPct val="150000"/>
              </a:lnSpc>
            </a:pPr>
            <a:r>
              <a:rPr lang="en-US" sz="2800" dirty="0"/>
              <a:t>14 kg + 18 kg = 32 kg</a:t>
            </a:r>
          </a:p>
          <a:p>
            <a:pPr>
              <a:lnSpc>
                <a:spcPct val="150000"/>
              </a:lnSpc>
            </a:pPr>
            <a:r>
              <a:rPr lang="en-US" sz="2800" dirty="0"/>
              <a:t>14 kg + 16 kg = 30 kg</a:t>
            </a:r>
            <a:endParaRPr lang="vi-VN" sz="2800" dirty="0"/>
          </a:p>
        </p:txBody>
      </p:sp>
      <p:pic>
        <p:nvPicPr>
          <p:cNvPr id="1026" name="Picture 2" descr="1,042 Cartoon X Stock Photos, Pictures &amp;amp; Royalty-Free Images - iStock"/>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r="53120"/>
          <a:stretch/>
        </p:blipFill>
        <p:spPr bwMode="auto">
          <a:xfrm>
            <a:off x="10533129" y="4329493"/>
            <a:ext cx="360366" cy="39942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1,042 Cartoon X Stock Photos, Pictures &amp;amp; Royalty-Free Images - iStock"/>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r="53120"/>
          <a:stretch/>
        </p:blipFill>
        <p:spPr bwMode="auto">
          <a:xfrm>
            <a:off x="10533129" y="4979478"/>
            <a:ext cx="360366" cy="39942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1,042 Cartoon X Stock Photos, Pictures &amp;amp; Royalty-Free Images - iStock"/>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l="47293" r="-472"/>
          <a:stretch/>
        </p:blipFill>
        <p:spPr bwMode="auto">
          <a:xfrm>
            <a:off x="10508920" y="5644160"/>
            <a:ext cx="408783" cy="399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1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500"/>
                                        <p:tgtEl>
                                          <p:spTgt spid="33">
                                            <p:txEl>
                                              <p:pRg st="0" end="0"/>
                                            </p:tx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fade">
                                      <p:cBhvr>
                                        <p:cTn id="59" dur="500"/>
                                        <p:tgtEl>
                                          <p:spTgt spid="10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3">
                                            <p:txEl>
                                              <p:pRg st="1" end="1"/>
                                            </p:txEl>
                                          </p:spTgt>
                                        </p:tgtEl>
                                        <p:attrNameLst>
                                          <p:attrName>style.visibility</p:attrName>
                                        </p:attrNameLst>
                                      </p:cBhvr>
                                      <p:to>
                                        <p:strVal val="visible"/>
                                      </p:to>
                                    </p:set>
                                    <p:animEffect transition="in" filter="fade">
                                      <p:cBhvr>
                                        <p:cTn id="64" dur="500"/>
                                        <p:tgtEl>
                                          <p:spTgt spid="33">
                                            <p:txEl>
                                              <p:pRg st="1" end="1"/>
                                            </p:txEl>
                                          </p:spTgt>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3">
                                            <p:txEl>
                                              <p:pRg st="2" end="2"/>
                                            </p:txEl>
                                          </p:spTgt>
                                        </p:tgtEl>
                                        <p:attrNameLst>
                                          <p:attrName>style.visibility</p:attrName>
                                        </p:attrNameLst>
                                      </p:cBhvr>
                                      <p:to>
                                        <p:strVal val="visible"/>
                                      </p:to>
                                    </p:set>
                                    <p:animEffect transition="in" filter="fade">
                                      <p:cBhvr>
                                        <p:cTn id="73" dur="500"/>
                                        <p:tgtEl>
                                          <p:spTgt spid="33">
                                            <p:txEl>
                                              <p:pRg st="2" end="2"/>
                                            </p:txEl>
                                          </p:spTgt>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31"/>
                                        </p:tgtEl>
                                      </p:cBhvr>
                                    </p:animEffect>
                                    <p:set>
                                      <p:cBhvr>
                                        <p:cTn id="82" dur="1" fill="hold">
                                          <p:stCondLst>
                                            <p:cond delay="499"/>
                                          </p:stCondLst>
                                        </p:cTn>
                                        <p:tgtEl>
                                          <p:spTgt spid="31"/>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childTnLst>
                          </p:cTn>
                        </p:par>
                        <p:par>
                          <p:cTn id="94" fill="hold">
                            <p:stCondLst>
                              <p:cond delay="500"/>
                            </p:stCondLst>
                            <p:childTnLst>
                              <p:par>
                                <p:cTn id="95" presetID="0" presetClass="path" presetSubtype="0" accel="50000" decel="50000" fill="hold" nodeType="afterEffect">
                                  <p:stCondLst>
                                    <p:cond delay="0"/>
                                  </p:stCondLst>
                                  <p:childTnLst>
                                    <p:animMotion origin="layout" path="M 0 0 L 0 0 C 0.00313 -0.00139 0.00625 -0.00371 0.00964 -0.00371 C 0.0112 -0.00371 0.01289 -0.00232 0.01381 0 C 0.02019 0.01504 0.01263 0.00717 0.0181 0.0169 C 0.01901 0.01852 0.02032 0.01944 0.02136 0.02083 C 0.02279 0.02014 0.02448 0.0206 0.02565 0.01898 C 0.02657 0.01759 0.02618 0.01504 0.0267 0.01319 C 0.02852 0.00694 0.02891 0.00764 0.03204 0.0037 C 0.03308 0.00509 0.03464 0.00555 0.03529 0.00764 C 0.03646 0.01088 0.0362 0.01551 0.03737 0.01898 L 0.03959 0.02454 C 0.04245 0.02338 0.04545 0.02315 0.04818 0.02083 C 0.04922 0.01967 0.04922 0.0162 0.05026 0.01504 C 0.05222 0.01296 0.05664 0.01134 0.05664 0.01134 C 0.05847 0.0125 0.06068 0.01296 0.06211 0.01504 C 0.0724 0.03125 0.06159 0.02361 0.06954 0.02847 C 0.07344 0.02778 0.07761 0.0287 0.08138 0.02639 C 0.08243 0.02592 0.08164 0.02245 0.08243 0.02083 C 0.08321 0.01898 0.08568 0.0169 0.08568 0.0169 L 0.08568 0.0169 L 0.08568 0.0169 " pathEditMode="relative" ptsTypes="AAAAAAAAAAAAAAAAAAAAAA">
                                      <p:cBhvr>
                                        <p:cTn id="96" dur="2000" fill="hold"/>
                                        <p:tgtEl>
                                          <p:spTgt spid="24"/>
                                        </p:tgtEl>
                                        <p:attrNameLst>
                                          <p:attrName>ppt_x</p:attrName>
                                          <p:attrName>ppt_y</p:attrName>
                                        </p:attrNameLst>
                                      </p:cBhvr>
                                    </p:animMotion>
                                  </p:childTnLst>
                                </p:cTn>
                              </p:par>
                              <p:par>
                                <p:cTn id="97" presetID="0" presetClass="path" presetSubtype="0" accel="50000" decel="50000" fill="hold" nodeType="withEffect">
                                  <p:stCondLst>
                                    <p:cond delay="250"/>
                                  </p:stCondLst>
                                  <p:childTnLst>
                                    <p:animMotion origin="layout" path="M 0 0 L 0 0 C 0.00313 -0.00139 0.00625 -0.00371 0.00964 -0.00371 C 0.0112 -0.00371 0.01289 -0.00232 0.01381 0 C 0.02019 0.01504 0.01263 0.00717 0.0181 0.0169 C 0.01901 0.01852 0.02032 0.01944 0.02136 0.02083 C 0.02279 0.02014 0.02448 0.0206 0.02565 0.01898 C 0.02657 0.01759 0.02618 0.01504 0.0267 0.01319 C 0.02852 0.00694 0.02891 0.00764 0.03204 0.0037 C 0.03308 0.00509 0.03464 0.00555 0.03529 0.00764 C 0.03646 0.01088 0.0362 0.01551 0.03737 0.01898 L 0.03959 0.02454 C 0.04245 0.02338 0.04545 0.02315 0.04818 0.02083 C 0.04922 0.01967 0.04922 0.0162 0.05026 0.01504 C 0.05222 0.01296 0.05664 0.01134 0.05664 0.01134 C 0.05847 0.0125 0.06068 0.01296 0.06211 0.01504 C 0.0724 0.03125 0.06159 0.02361 0.06954 0.02847 C 0.07344 0.02778 0.07761 0.0287 0.08138 0.02639 C 0.08243 0.02592 0.08164 0.02245 0.08243 0.02083 C 0.08321 0.01898 0.08568 0.0169 0.08568 0.0169 L 0.08568 0.0169 L 0.08568 0.0169 " pathEditMode="relative" ptsTypes="AAAAAAAAAAAAAAAAAAAAAA">
                                      <p:cBhvr>
                                        <p:cTn id="98" dur="2000" fill="hold"/>
                                        <p:tgtEl>
                                          <p:spTgt spid="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uiExpand="1" build="p"/>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278</Words>
  <Application>Microsoft Office PowerPoint</Application>
  <PresentationFormat>Widescreen</PresentationFormat>
  <Paragraphs>62</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Kim Quỳnh</cp:lastModifiedBy>
  <cp:revision>56</cp:revision>
  <dcterms:created xsi:type="dcterms:W3CDTF">2021-06-02T01:34:28Z</dcterms:created>
  <dcterms:modified xsi:type="dcterms:W3CDTF">2022-01-22T14:09:50Z</dcterms:modified>
</cp:coreProperties>
</file>