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1" r:id="rId5"/>
    <p:sldId id="275" r:id="rId6"/>
    <p:sldId id="276" r:id="rId7"/>
    <p:sldId id="28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377</Words>
  <Application>Microsoft Office PowerPoint</Application>
  <PresentationFormat>Widescreen</PresentationFormat>
  <Paragraphs>175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84</cp:revision>
  <dcterms:created xsi:type="dcterms:W3CDTF">2021-06-02T01:34:28Z</dcterms:created>
  <dcterms:modified xsi:type="dcterms:W3CDTF">2022-01-22T14:05:27Z</dcterms:modified>
</cp:coreProperties>
</file>