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69" r:id="rId2"/>
    <p:sldId id="270" r:id="rId3"/>
    <p:sldId id="271" r:id="rId4"/>
    <p:sldId id="272" r:id="rId5"/>
    <p:sldId id="273" r:id="rId6"/>
    <p:sldId id="274" r:id="rId7"/>
    <p:sldId id="27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A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32" autoAdjust="0"/>
    <p:restoredTop sz="94660"/>
  </p:normalViewPr>
  <p:slideViewPr>
    <p:cSldViewPr snapToGrid="0">
      <p:cViewPr varScale="1">
        <p:scale>
          <a:sx n="72" d="100"/>
          <a:sy n="72" d="100"/>
        </p:scale>
        <p:origin x="7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10B57C-FEBE-447A-B79F-4874F110207F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D02426-3548-4C13-A320-7506F5052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342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9329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9329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3ECCC-0296-4594-BA2B-D36ACA421B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F0023F-2DE4-41B4-B8F6-A9C8DBE34A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65CAB3-D2E4-468E-A039-A4E05BAFE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457E21-3A75-4858-B3F4-856A6D5D9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6DDD0C-AE5A-4DFE-B98D-F5C88B8F1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552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BA270-C409-4DDC-A2C2-6DAFAA0DD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10E633-54AC-4456-A58E-85B477C16E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BD107D-9AE9-49F1-9BD3-9E93A1F4F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DAC717-06FF-4819-9D64-A1CCDB8FF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26A8C4-9EB6-4AC3-AF74-80092F2EE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978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456C37-2749-463D-8E37-003EFDAE4E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9A3BDF-0FFD-4651-BC63-959C147F58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B69486-E700-4B54-9252-759E13A46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4D2AE4-B555-4E49-B2D9-09F08F14B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A0FE48-1D24-4DDF-94F7-DD08A2B6E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823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EE86A-DA83-4050-A13B-5453CFB7F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F18CE6-8ADA-410D-9FA6-4E0A1B2CF5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DF2C10-FA3C-4FF6-A78B-BE8BBB6AD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88D0F0-C72C-460E-9EC1-12C0DAE55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3B324D-58C1-430C-94F0-8D70C66AB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090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D32FD-B4BB-477D-A2C4-24A801B63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DE20EA-F162-4E16-976D-EB7A2A6DD9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52FB49-0F92-4CEF-B854-6DCB3AB59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4D1BC8-6A75-4460-B117-EC8E65733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1CC5D6-C95B-4107-B9CA-9539E50E6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105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B7556-A5D6-4596-B23E-C46FCA259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32A752-656E-42F4-9ED8-257977AF16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B7EA88-B17A-485D-9E28-E5BC8EB390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456417-63DA-4859-A1BD-1A57A941F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32224F-E022-41C4-9C6A-3BD9AF8BD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3F3108-F308-44C8-91CA-672A6A1F0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08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1BD66-DD12-40C6-882F-4D36B4AC0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AC20F4-7363-414A-AAF7-5C4AB5E5F8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E52205-C0AC-4C27-B203-B95A1C216E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4C826C-8C11-4822-BE38-F725CDFE9A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A43CFD-7519-4FEC-B601-2049B7BCDC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A5A734-A759-4D7A-9DB6-475BF904F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0BD2DE-19F3-4D76-98AA-D4FEF30EF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6A67F2-63C9-4A7B-9BF3-78E65F0CF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277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28AD4-F1A9-40F2-940D-19D647859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E78766-02BB-4F1A-8249-968A4F368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3731E0-C883-4A99-9086-F12BEE8D5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B34C84-1F4E-44FF-A77F-556D6782D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050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86479F-27A6-4848-949E-606777108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9BDC96-F012-43E5-8641-AB5BAE1A4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C06FB2-3F56-46B2-8CA3-353CF9AE8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901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4BADA-5F98-4AB2-B525-3D400271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75454-4CB7-4FC6-8DED-93EC08CA9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E180BB-4A96-4568-9FDF-7030C83750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5D8EC8-4EE9-4022-80BB-971A55DAD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82F3E6-1DD7-4B83-9C99-5B05F211A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1ABCAE-27D0-49E1-B982-E79154967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126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7E1F4-C8CE-4368-9ED7-2CA1B93A4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614941-DA48-4980-9EB8-A0C1CCDCA1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3D5022-C563-4052-A1F1-47EC6DC627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54B4A9-676C-4084-951A-0261FC67D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0301B0-1D12-452A-8D01-724094710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93BE88-77C1-4368-918D-2418DDCE7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843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2B5C82-01BC-40C3-A4AD-1A88909B6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FF05C4-7E48-4A7B-A34A-4B67E7E170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2B33DE-7462-43E4-A5AB-0E6C135BE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63078-B8E4-4336-9CAF-476170A3E53F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2880DB-D362-469C-9B60-1B65DB69DA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980AF-6AA6-4B7C-8882-EA26176256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348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22.png"/><Relationship Id="rId5" Type="http://schemas.openxmlformats.org/officeDocument/2006/relationships/image" Target="../media/image4.png"/><Relationship Id="rId10" Type="http://schemas.openxmlformats.org/officeDocument/2006/relationships/image" Target="../media/image21.png"/><Relationship Id="rId4" Type="http://schemas.openxmlformats.org/officeDocument/2006/relationships/image" Target="../media/image19.jp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804" y="295458"/>
            <a:ext cx="1525010" cy="27297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2222801" y="630742"/>
            <a:ext cx="94815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Bài 9: BÀI TOÁN VỀ THÊM,            BỚT MỘT SỐ ĐƠN VỊ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04136" y="3078570"/>
            <a:ext cx="85812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iCiel Cadena" pitchFamily="2" charset="0"/>
              </a:rPr>
              <a:t>Tiết 2: Giải bài toán về </a:t>
            </a:r>
          </a:p>
          <a:p>
            <a:pPr algn="ctr"/>
            <a:r>
              <a:rPr lang="en-US" sz="4400" b="1" dirty="0">
                <a:solidFill>
                  <a:srgbClr val="FF0000"/>
                </a:solidFill>
                <a:latin typeface="iCiel Cadena" pitchFamily="2" charset="0"/>
              </a:rPr>
              <a:t>bớt một số đơn vị</a:t>
            </a:r>
          </a:p>
        </p:txBody>
      </p:sp>
      <p:pic>
        <p:nvPicPr>
          <p:cNvPr id="17" name="图片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67" t="31526" r="6533" b="22726"/>
          <a:stretch/>
        </p:blipFill>
        <p:spPr>
          <a:xfrm>
            <a:off x="10559735" y="2336842"/>
            <a:ext cx="1592036" cy="1862200"/>
          </a:xfrm>
          <a:prstGeom prst="rect">
            <a:avLst/>
          </a:prstGeom>
        </p:spPr>
      </p:pic>
      <p:pic>
        <p:nvPicPr>
          <p:cNvPr id="19" name="图片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00" t="31289" r="22801" b="23674"/>
          <a:stretch/>
        </p:blipFill>
        <p:spPr>
          <a:xfrm>
            <a:off x="10012412" y="3413595"/>
            <a:ext cx="1575618" cy="1919151"/>
          </a:xfrm>
          <a:prstGeom prst="rect">
            <a:avLst/>
          </a:prstGeom>
        </p:spPr>
      </p:pic>
      <p:pic>
        <p:nvPicPr>
          <p:cNvPr id="22" name="图片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18" t="33778" r="36813" b="24385"/>
          <a:stretch/>
        </p:blipFill>
        <p:spPr>
          <a:xfrm>
            <a:off x="9370565" y="4261507"/>
            <a:ext cx="1429656" cy="1811788"/>
          </a:xfrm>
          <a:prstGeom prst="rect">
            <a:avLst/>
          </a:prstGeom>
        </p:spPr>
      </p:pic>
      <p:pic>
        <p:nvPicPr>
          <p:cNvPr id="23" name="图片 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7" t="33778" r="52133" b="24148"/>
          <a:stretch/>
        </p:blipFill>
        <p:spPr>
          <a:xfrm>
            <a:off x="8059807" y="4726762"/>
            <a:ext cx="1721423" cy="1886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239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4774" y="2401473"/>
            <a:ext cx="8279900" cy="12953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Nhận viết được bài toán, cách giải và cách trình bày về bài toán bớt một số </a:t>
            </a:r>
            <a:r>
              <a:rPr lang="en-US" sz="3200">
                <a:latin typeface="Arial" pitchFamily="34" charset="0"/>
                <a:cs typeface="Arial" pitchFamily="34" charset="0"/>
              </a:rPr>
              <a:t>đơn vị.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412240" y="3856686"/>
            <a:ext cx="10972800" cy="87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Vận dụng vào bài tập và giải toán thực tế.</a:t>
            </a:r>
          </a:p>
        </p:txBody>
      </p:sp>
      <p:sp>
        <p:nvSpPr>
          <p:cNvPr id="2" name="Rectangle 1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2216747" y="802542"/>
            <a:ext cx="75209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Mục</a:t>
            </a:r>
            <a:r>
              <a:rPr lang="en-US" sz="44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tiêu</a:t>
            </a:r>
            <a:endParaRPr lang="en-US" sz="44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230" r="89549">
                        <a14:foregroundMark x1="20902" y1="23925" x2="9836" y2="45968"/>
                        <a14:foregroundMark x1="10861" y1="46774" x2="12705" y2="69892"/>
                        <a14:foregroundMark x1="16189" y1="36290" x2="23361" y2="69086"/>
                        <a14:foregroundMark x1="13934" y1="40860" x2="13320" y2="75538"/>
                        <a14:foregroundMark x1="15779" y1="69892" x2="29918" y2="87634"/>
                        <a14:foregroundMark x1="22336" y1="70699" x2="37500" y2="82527"/>
                        <a14:foregroundMark x1="18033" y1="37097" x2="40164" y2="23387"/>
                        <a14:foregroundMark x1="17418" y1="32796" x2="37705" y2="21774"/>
                        <a14:foregroundMark x1="22131" y1="24194" x2="37500" y2="18548"/>
                        <a14:foregroundMark x1="42828" y1="23118" x2="52869" y2="36290"/>
                        <a14:foregroundMark x1="41189" y1="45699" x2="33402" y2="66129"/>
                        <a14:foregroundMark x1="34631" y1="41667" x2="31762" y2="62097"/>
                        <a14:foregroundMark x1="68443" y1="9140" x2="65984" y2="13172"/>
                        <a14:foregroundMark x1="69467" y1="9409" x2="62090" y2="209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975" y="2401473"/>
            <a:ext cx="911736" cy="6951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230" r="89549">
                        <a14:foregroundMark x1="20902" y1="23925" x2="9836" y2="45968"/>
                        <a14:foregroundMark x1="10861" y1="46774" x2="12705" y2="69892"/>
                        <a14:foregroundMark x1="16189" y1="36290" x2="23361" y2="69086"/>
                        <a14:foregroundMark x1="13934" y1="40860" x2="13320" y2="75538"/>
                        <a14:foregroundMark x1="15779" y1="69892" x2="29918" y2="87634"/>
                        <a14:foregroundMark x1="22336" y1="70699" x2="37500" y2="82527"/>
                        <a14:foregroundMark x1="18033" y1="37097" x2="40164" y2="23387"/>
                        <a14:foregroundMark x1="17418" y1="32796" x2="37705" y2="21774"/>
                        <a14:foregroundMark x1="22131" y1="24194" x2="37500" y2="18548"/>
                        <a14:foregroundMark x1="42828" y1="23118" x2="52869" y2="36290"/>
                        <a14:foregroundMark x1="41189" y1="45699" x2="33402" y2="66129"/>
                        <a14:foregroundMark x1="34631" y1="41667" x2="31762" y2="62097"/>
                        <a14:foregroundMark x1="68443" y1="9140" x2="65984" y2="13172"/>
                        <a14:foregroundMark x1="69467" y1="9409" x2="62090" y2="209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975" y="3851486"/>
            <a:ext cx="911736" cy="695113"/>
          </a:xfrm>
          <a:prstGeom prst="rect">
            <a:avLst/>
          </a:prstGeom>
        </p:spPr>
      </p:pic>
      <p:pic>
        <p:nvPicPr>
          <p:cNvPr id="1026" name="Picture 2" descr="C:\Users\AM\Desktop\pp theme (1)\cartoon-students-vector-2573041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56"/>
          <a:stretch/>
        </p:blipFill>
        <p:spPr bwMode="auto">
          <a:xfrm>
            <a:off x="9119985" y="542618"/>
            <a:ext cx="1839430" cy="1667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图片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10" t="40370" r="7603" b="8900"/>
          <a:stretch/>
        </p:blipFill>
        <p:spPr>
          <a:xfrm>
            <a:off x="1235694" y="648607"/>
            <a:ext cx="2554033" cy="145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660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230" y="590938"/>
            <a:ext cx="2297217" cy="9283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53230" y="1519312"/>
            <a:ext cx="73942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Bài toán: Có 10 con chim đậu trên cành, sau đó 3 con bay đi. Hỏi trên cành còn lại bao nhiêu con chim?</a:t>
            </a: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34" t="38246" r="12244" b="32836"/>
          <a:stretch/>
        </p:blipFill>
        <p:spPr bwMode="auto">
          <a:xfrm>
            <a:off x="7573618" y="880541"/>
            <a:ext cx="3490174" cy="2509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15608" y="3164699"/>
            <a:ext cx="4479403" cy="2955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en-US" sz="32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Tóm</a:t>
            </a: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tắt</a:t>
            </a: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Có       : 10 con chim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Bay đi : 3 con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Còn lại: ..... con chim?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58855" y="3169003"/>
            <a:ext cx="6082114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Bài giải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Số con chim còn lại là: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10 – 3 = 7 (con chim)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             Đáp số: 7 con chim</a:t>
            </a: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772833" y="1993944"/>
            <a:ext cx="1831474" cy="176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558476" y="2512542"/>
            <a:ext cx="213009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201838" y="2980327"/>
            <a:ext cx="479036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1002419" y="1519311"/>
            <a:ext cx="6571199" cy="1569661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20"/>
          <p:cNvSpPr/>
          <p:nvPr/>
        </p:nvSpPr>
        <p:spPr>
          <a:xfrm>
            <a:off x="5476139" y="4987027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13" name="Rectangle: Rounded Corners 20"/>
          <p:cNvSpPr/>
          <p:nvPr/>
        </p:nvSpPr>
        <p:spPr>
          <a:xfrm>
            <a:off x="6725501" y="4987027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14" name="Rectangle: Rounded Corners 20"/>
          <p:cNvSpPr/>
          <p:nvPr/>
        </p:nvSpPr>
        <p:spPr>
          <a:xfrm>
            <a:off x="8078051" y="5006077"/>
            <a:ext cx="533400" cy="46196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15" name="Rectangle: Rounded Corners 20"/>
          <p:cNvSpPr/>
          <p:nvPr/>
        </p:nvSpPr>
        <p:spPr>
          <a:xfrm>
            <a:off x="6103201" y="4987027"/>
            <a:ext cx="534988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+</a:t>
            </a:r>
          </a:p>
        </p:txBody>
      </p:sp>
      <p:sp>
        <p:nvSpPr>
          <p:cNvPr id="16" name="Rectangle: Rounded Corners 20"/>
          <p:cNvSpPr/>
          <p:nvPr/>
        </p:nvSpPr>
        <p:spPr>
          <a:xfrm>
            <a:off x="7392251" y="4983852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1161065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1" grpId="0" animBg="1"/>
      <p:bldP spid="11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7344" y="459036"/>
            <a:ext cx="2358325" cy="87542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07345" y="1378010"/>
            <a:ext cx="100753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Đàn lợn nhà An có 15 con, mẹ đã bán 5 con. Hỏi đàn lợn nhà An còn lại bao nhiêu con?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07344" y="2479773"/>
            <a:ext cx="447940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en-US" sz="32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Tóm</a:t>
            </a: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tắt</a:t>
            </a: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Có       :       con lợn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Bán     :       con lợn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Còn lại:  ...  con lợn? </a:t>
            </a:r>
          </a:p>
        </p:txBody>
      </p:sp>
      <p:sp>
        <p:nvSpPr>
          <p:cNvPr id="20" name="Rectangle: Rounded Corners 20">
            <a:extLst>
              <a:ext uri="{FF2B5EF4-FFF2-40B4-BE49-F238E27FC236}">
                <a16:creationId xmlns:a16="http://schemas.microsoft.com/office/drawing/2014/main" id="{B7B8CFEC-3777-4BD6-AC7D-503A510A0B8F}"/>
              </a:ext>
            </a:extLst>
          </p:cNvPr>
          <p:cNvSpPr/>
          <p:nvPr/>
        </p:nvSpPr>
        <p:spPr>
          <a:xfrm>
            <a:off x="2468491" y="3367495"/>
            <a:ext cx="533562" cy="48466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7" name="Rectangle: Rounded Corners 20">
            <a:extLst>
              <a:ext uri="{FF2B5EF4-FFF2-40B4-BE49-F238E27FC236}">
                <a16:creationId xmlns:a16="http://schemas.microsoft.com/office/drawing/2014/main" id="{B7B8CFEC-3777-4BD6-AC7D-503A510A0B8F}"/>
              </a:ext>
            </a:extLst>
          </p:cNvPr>
          <p:cNvSpPr/>
          <p:nvPr/>
        </p:nvSpPr>
        <p:spPr>
          <a:xfrm>
            <a:off x="2512303" y="4142255"/>
            <a:ext cx="533562" cy="48466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386498" y="2491760"/>
            <a:ext cx="559614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Bài giải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Số con lợn còn lại là: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15 – 5 = 10 (con)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Đáp số: 10 con lợn</a:t>
            </a: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>
            <a:off x="4592359" y="1852786"/>
            <a:ext cx="97425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7306523" y="1852786"/>
            <a:ext cx="154649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3045865" y="2338922"/>
            <a:ext cx="367658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: Rounded Corners 25">
            <a:extLst>
              <a:ext uri="{FF2B5EF4-FFF2-40B4-BE49-F238E27FC236}">
                <a16:creationId xmlns:a16="http://schemas.microsoft.com/office/drawing/2014/main" id="{69F5DCBE-3AA9-4E4D-B048-EE3844F748DA}"/>
              </a:ext>
            </a:extLst>
          </p:cNvPr>
          <p:cNvSpPr/>
          <p:nvPr/>
        </p:nvSpPr>
        <p:spPr>
          <a:xfrm>
            <a:off x="2428414" y="4050386"/>
            <a:ext cx="759475" cy="67251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1" name="Rectangle: Rounded Corners 25">
            <a:extLst>
              <a:ext uri="{FF2B5EF4-FFF2-40B4-BE49-F238E27FC236}">
                <a16:creationId xmlns:a16="http://schemas.microsoft.com/office/drawing/2014/main" id="{69F5DCBE-3AA9-4E4D-B048-EE3844F748DA}"/>
              </a:ext>
            </a:extLst>
          </p:cNvPr>
          <p:cNvSpPr/>
          <p:nvPr/>
        </p:nvSpPr>
        <p:spPr>
          <a:xfrm>
            <a:off x="2387570" y="3298500"/>
            <a:ext cx="759475" cy="67251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907345" y="1378010"/>
            <a:ext cx="9906429" cy="1265799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0"/>
          <p:cNvSpPr/>
          <p:nvPr/>
        </p:nvSpPr>
        <p:spPr>
          <a:xfrm>
            <a:off x="6279175" y="4142255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5" name="Rectangle: Rounded Corners 20"/>
          <p:cNvSpPr/>
          <p:nvPr/>
        </p:nvSpPr>
        <p:spPr>
          <a:xfrm>
            <a:off x="7528537" y="4142255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6" name="Rectangle: Rounded Corners 20"/>
          <p:cNvSpPr/>
          <p:nvPr/>
        </p:nvSpPr>
        <p:spPr>
          <a:xfrm>
            <a:off x="8881087" y="4161305"/>
            <a:ext cx="533400" cy="46196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7" name="Rectangle: Rounded Corners 20"/>
          <p:cNvSpPr/>
          <p:nvPr/>
        </p:nvSpPr>
        <p:spPr>
          <a:xfrm>
            <a:off x="6906237" y="4142255"/>
            <a:ext cx="534988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+</a:t>
            </a:r>
          </a:p>
        </p:txBody>
      </p:sp>
      <p:sp>
        <p:nvSpPr>
          <p:cNvPr id="28" name="Rectangle: Rounded Corners 20"/>
          <p:cNvSpPr/>
          <p:nvPr/>
        </p:nvSpPr>
        <p:spPr>
          <a:xfrm>
            <a:off x="8195287" y="4139080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=</a:t>
            </a:r>
          </a:p>
        </p:txBody>
      </p:sp>
      <p:pic>
        <p:nvPicPr>
          <p:cNvPr id="29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33" t="41480" r="29200" b="9927"/>
          <a:stretch/>
        </p:blipFill>
        <p:spPr>
          <a:xfrm>
            <a:off x="8757903" y="71862"/>
            <a:ext cx="1247275" cy="1559094"/>
          </a:xfrm>
          <a:prstGeom prst="rect">
            <a:avLst/>
          </a:prstGeom>
        </p:spPr>
      </p:pic>
      <p:pic>
        <p:nvPicPr>
          <p:cNvPr id="30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00" t="40532" r="10666" b="10638"/>
          <a:stretch/>
        </p:blipFill>
        <p:spPr>
          <a:xfrm>
            <a:off x="10436559" y="76448"/>
            <a:ext cx="1102774" cy="1566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16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 animBg="1"/>
      <p:bldP spid="20" grpId="1" animBg="1"/>
      <p:bldP spid="37" grpId="0" animBg="1"/>
      <p:bldP spid="37" grpId="1" animBg="1"/>
      <p:bldP spid="50" grpId="0"/>
      <p:bldP spid="51" grpId="0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708134" y="1987606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47211" y="2030570"/>
            <a:ext cx="5662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Giải bài toán theo tóm tắt sau: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155497" y="3102575"/>
            <a:ext cx="447940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en-US" sz="32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Tóm</a:t>
            </a: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tắt</a:t>
            </a: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Có         : 9 thuyền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Thêm     : 4 thuyền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Có tất cả: ... thuyền? </a:t>
            </a:r>
          </a:p>
        </p:txBody>
      </p:sp>
      <p:pic>
        <p:nvPicPr>
          <p:cNvPr id="24" name="Picture 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99" t="29279" r="14199" b="33029"/>
          <a:stretch/>
        </p:blipFill>
        <p:spPr bwMode="auto">
          <a:xfrm>
            <a:off x="6778486" y="824185"/>
            <a:ext cx="4492488" cy="2333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472611" y="3157352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Bài giải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Số thuyền còn lại là: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9 + 4 = 13 (thuyền)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            Đáp số: 13 thuyền</a:t>
            </a:r>
          </a:p>
        </p:txBody>
      </p:sp>
      <p:pic>
        <p:nvPicPr>
          <p:cNvPr id="1026" name="Picture 2" descr="C:\Users\AM\Desktop\abd0d424ffd50a8b53c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211" y="620985"/>
            <a:ext cx="2147987" cy="96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: Rounded Corners 20"/>
          <p:cNvSpPr/>
          <p:nvPr/>
        </p:nvSpPr>
        <p:spPr>
          <a:xfrm>
            <a:off x="5818661" y="4864149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15" name="Rectangle: Rounded Corners 20"/>
          <p:cNvSpPr/>
          <p:nvPr/>
        </p:nvSpPr>
        <p:spPr>
          <a:xfrm>
            <a:off x="7068023" y="4864149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16" name="Rectangle: Rounded Corners 20"/>
          <p:cNvSpPr/>
          <p:nvPr/>
        </p:nvSpPr>
        <p:spPr>
          <a:xfrm>
            <a:off x="8420573" y="4883199"/>
            <a:ext cx="533400" cy="46196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17" name="Rectangle: Rounded Corners 20"/>
          <p:cNvSpPr/>
          <p:nvPr/>
        </p:nvSpPr>
        <p:spPr>
          <a:xfrm>
            <a:off x="6445723" y="4864149"/>
            <a:ext cx="534988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+</a:t>
            </a:r>
          </a:p>
        </p:txBody>
      </p:sp>
      <p:sp>
        <p:nvSpPr>
          <p:cNvPr id="20" name="Rectangle: Rounded Corners 20"/>
          <p:cNvSpPr/>
          <p:nvPr/>
        </p:nvSpPr>
        <p:spPr>
          <a:xfrm>
            <a:off x="7734773" y="4860974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3991835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8" grpId="0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20" grpId="0" animBg="1"/>
      <p:bldP spid="2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771604" y="1426136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73542" y="1428328"/>
            <a:ext cx="110313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Trên xe có 14 bạn, đến điểm dừng có 3 bạn xuống xe.</a:t>
            </a:r>
          </a:p>
          <a:p>
            <a:r>
              <a:rPr lang="en-US" sz="3200" dirty="0">
                <a:latin typeface="Arial" pitchFamily="34" charset="0"/>
                <a:cs typeface="Arial" pitchFamily="34" charset="0"/>
              </a:rPr>
              <a:t> Hỏi lúc đó trên xe còn lại bao nhiêu bạn?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106387" y="2981339"/>
            <a:ext cx="447940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en-US" sz="32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Tóm</a:t>
            </a: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tắt</a:t>
            </a: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Có          : 14 bạn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Xuống xe: </a:t>
            </a:r>
            <a:r>
              <a:rPr lang="vi-VN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bạn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Còn lại    : ... bạn? </a:t>
            </a:r>
          </a:p>
        </p:txBody>
      </p:sp>
      <p:sp>
        <p:nvSpPr>
          <p:cNvPr id="2" name="Rectangle 1"/>
          <p:cNvSpPr/>
          <p:nvPr/>
        </p:nvSpPr>
        <p:spPr>
          <a:xfrm>
            <a:off x="4523321" y="2920222"/>
            <a:ext cx="627611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Bài giải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Lúc đó trên xe còn lại số bạn là: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14 – </a:t>
            </a:r>
            <a:r>
              <a:rPr lang="vi-VN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= 1</a:t>
            </a:r>
            <a:r>
              <a:rPr lang="vi-VN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(bạn)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           Đáp số: 1</a:t>
            </a:r>
            <a:r>
              <a:rPr lang="vi-VN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bạn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473542" y="1378010"/>
            <a:ext cx="9876945" cy="1325433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3172848" y="1966937"/>
            <a:ext cx="143507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434658" y="1950895"/>
            <a:ext cx="2650437" cy="2590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086795" y="2415477"/>
            <a:ext cx="3736363" cy="129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: Rounded Corners 20"/>
          <p:cNvSpPr/>
          <p:nvPr/>
        </p:nvSpPr>
        <p:spPr>
          <a:xfrm>
            <a:off x="5878614" y="4632760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15" name="Rectangle: Rounded Corners 20"/>
          <p:cNvSpPr/>
          <p:nvPr/>
        </p:nvSpPr>
        <p:spPr>
          <a:xfrm>
            <a:off x="7127976" y="4632760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16" name="Rectangle: Rounded Corners 20"/>
          <p:cNvSpPr/>
          <p:nvPr/>
        </p:nvSpPr>
        <p:spPr>
          <a:xfrm>
            <a:off x="8480526" y="4651810"/>
            <a:ext cx="533400" cy="46196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17" name="Rectangle: Rounded Corners 20"/>
          <p:cNvSpPr/>
          <p:nvPr/>
        </p:nvSpPr>
        <p:spPr>
          <a:xfrm>
            <a:off x="6505676" y="4632760"/>
            <a:ext cx="534988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vi-VN" sz="3200" b="1" dirty="0">
                <a:solidFill>
                  <a:srgbClr val="002060"/>
                </a:solidFill>
              </a:rPr>
              <a:t>-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20" name="Rectangle: Rounded Corners 20"/>
          <p:cNvSpPr/>
          <p:nvPr/>
        </p:nvSpPr>
        <p:spPr>
          <a:xfrm>
            <a:off x="7794726" y="4629585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=</a:t>
            </a:r>
          </a:p>
        </p:txBody>
      </p:sp>
      <p:pic>
        <p:nvPicPr>
          <p:cNvPr id="22" name="Picture 2" descr="C:\Users\AM\Desktop\abd0d424ffd50a8b53c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112" y="416410"/>
            <a:ext cx="2147987" cy="96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2058" y="2183443"/>
            <a:ext cx="1619141" cy="1530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878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8" grpId="0"/>
      <p:bldP spid="7" grpId="0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20" grpId="0" animBg="1"/>
      <p:bldP spid="2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38117" y="1952121"/>
            <a:ext cx="85812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iCiel Cadena" pitchFamily="2" charset="0"/>
              </a:rPr>
              <a:t>CHÀO TẠM BIỆT CÁC CON!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727" y="6434295"/>
            <a:ext cx="5294044" cy="357189"/>
          </a:xfrm>
          <a:prstGeom prst="rect">
            <a:avLst/>
          </a:prstGeom>
        </p:spPr>
      </p:pic>
      <p:pic>
        <p:nvPicPr>
          <p:cNvPr id="17" name="图片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67" t="31526" r="6533" b="22726"/>
          <a:stretch/>
        </p:blipFill>
        <p:spPr>
          <a:xfrm>
            <a:off x="10559735" y="2336842"/>
            <a:ext cx="1592036" cy="1862200"/>
          </a:xfrm>
          <a:prstGeom prst="rect">
            <a:avLst/>
          </a:prstGeom>
        </p:spPr>
      </p:pic>
      <p:pic>
        <p:nvPicPr>
          <p:cNvPr id="19" name="图片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00" t="31289" r="22801" b="23674"/>
          <a:stretch/>
        </p:blipFill>
        <p:spPr>
          <a:xfrm>
            <a:off x="10012412" y="3413595"/>
            <a:ext cx="1575618" cy="1919151"/>
          </a:xfrm>
          <a:prstGeom prst="rect">
            <a:avLst/>
          </a:prstGeom>
        </p:spPr>
      </p:pic>
      <p:pic>
        <p:nvPicPr>
          <p:cNvPr id="22" name="图片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18" t="33778" r="36813" b="24385"/>
          <a:stretch/>
        </p:blipFill>
        <p:spPr>
          <a:xfrm>
            <a:off x="9370565" y="4261507"/>
            <a:ext cx="1429656" cy="1811788"/>
          </a:xfrm>
          <a:prstGeom prst="rect">
            <a:avLst/>
          </a:prstGeom>
        </p:spPr>
      </p:pic>
      <p:pic>
        <p:nvPicPr>
          <p:cNvPr id="23" name="图片 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7" t="33778" r="52133" b="24148"/>
          <a:stretch/>
        </p:blipFill>
        <p:spPr>
          <a:xfrm>
            <a:off x="8059807" y="4726762"/>
            <a:ext cx="1721423" cy="1886127"/>
          </a:xfrm>
          <a:prstGeom prst="rect">
            <a:avLst/>
          </a:prstGeom>
        </p:spPr>
      </p:pic>
      <p:grpSp>
        <p:nvGrpSpPr>
          <p:cNvPr id="11" name="组合 8"/>
          <p:cNvGrpSpPr/>
          <p:nvPr/>
        </p:nvGrpSpPr>
        <p:grpSpPr>
          <a:xfrm>
            <a:off x="1738117" y="2627024"/>
            <a:ext cx="5588000" cy="3446271"/>
            <a:chOff x="2178756" y="1295062"/>
            <a:chExt cx="5588000" cy="3446271"/>
          </a:xfrm>
        </p:grpSpPr>
        <p:pic>
          <p:nvPicPr>
            <p:cNvPr id="12" name="图片 4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827" t="34897" r="15062" b="7820"/>
            <a:stretch/>
          </p:blipFill>
          <p:spPr>
            <a:xfrm>
              <a:off x="2178756" y="1794932"/>
              <a:ext cx="5588000" cy="2946401"/>
            </a:xfrm>
            <a:prstGeom prst="rect">
              <a:avLst/>
            </a:prstGeom>
          </p:spPr>
        </p:pic>
        <p:pic>
          <p:nvPicPr>
            <p:cNvPr id="13" name="图片 5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9912" y="1295062"/>
              <a:ext cx="1973070" cy="1973070"/>
            </a:xfrm>
            <a:prstGeom prst="rect">
              <a:avLst/>
            </a:prstGeom>
          </p:spPr>
        </p:pic>
        <p:pic>
          <p:nvPicPr>
            <p:cNvPr id="14" name="图片 6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478" t="38478" r="37870" b="37870"/>
            <a:stretch/>
          </p:blipFill>
          <p:spPr>
            <a:xfrm>
              <a:off x="4634088" y="2126684"/>
              <a:ext cx="329891" cy="329891"/>
            </a:xfrm>
            <a:prstGeom prst="rect">
              <a:avLst/>
            </a:prstGeom>
          </p:spPr>
        </p:pic>
      </p:grpSp>
      <p:pic>
        <p:nvPicPr>
          <p:cNvPr id="18" name="图片 3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6" t="71770" r="8149"/>
          <a:stretch/>
        </p:blipFill>
        <p:spPr>
          <a:xfrm>
            <a:off x="433445" y="5160856"/>
            <a:ext cx="7529689" cy="1452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29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378</TotalTime>
  <Words>363</Words>
  <Application>Microsoft Office PowerPoint</Application>
  <PresentationFormat>Widescreen</PresentationFormat>
  <Paragraphs>73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iCiel Cadena</vt:lpstr>
      <vt:lpstr>iCiel Crocante</vt:lpstr>
      <vt:lpstr>iCiel Mijas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Kim Quỳnh</cp:lastModifiedBy>
  <cp:revision>67</cp:revision>
  <dcterms:created xsi:type="dcterms:W3CDTF">2021-05-23T15:28:19Z</dcterms:created>
  <dcterms:modified xsi:type="dcterms:W3CDTF">2022-09-25T08:25:45Z</dcterms:modified>
</cp:coreProperties>
</file>