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6" r:id="rId2"/>
    <p:sldMasterId id="2147483700" r:id="rId3"/>
    <p:sldMasterId id="2147483724" r:id="rId4"/>
  </p:sldMasterIdLst>
  <p:notesMasterIdLst>
    <p:notesMasterId r:id="rId12"/>
  </p:notesMasterIdLst>
  <p:sldIdLst>
    <p:sldId id="292" r:id="rId5"/>
    <p:sldId id="308" r:id="rId6"/>
    <p:sldId id="310" r:id="rId7"/>
    <p:sldId id="303" r:id="rId8"/>
    <p:sldId id="307" r:id="rId9"/>
    <p:sldId id="304" r:id="rId10"/>
    <p:sldId id="29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8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18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3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1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2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37" r:id="rId3"/>
    <p:sldLayoutId id="214748373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1" y="1401445"/>
            <a:ext cx="6541050" cy="2016125"/>
            <a:chOff x="2118480" y="1316166"/>
            <a:chExt cx="1618184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458720" y="1576449"/>
              <a:ext cx="1277944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</a:t>
              </a:r>
              <a:r>
                <a:rPr lang="en-US" altLang="zh-CN" sz="8000" spc="30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5 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é Quét Nhà - Nhạc Thiếu Nh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34" y="-20864"/>
            <a:ext cx="12096466" cy="719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D2ECCB-54C7-41CA-A569-15F8FA3C1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749" y="521311"/>
            <a:ext cx="7743825" cy="526732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505ED4A-FFBB-4642-A99B-DEEF34718D26}"/>
              </a:ext>
            </a:extLst>
          </p:cNvPr>
          <p:cNvSpPr/>
          <p:nvPr/>
        </p:nvSpPr>
        <p:spPr>
          <a:xfrm>
            <a:off x="160917" y="427730"/>
            <a:ext cx="2530548" cy="14247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DFFAF89-BD41-40D2-87C3-9C22C43D7678}"/>
              </a:ext>
            </a:extLst>
          </p:cNvPr>
          <p:cNvSpPr txBox="1">
            <a:spLocks/>
          </p:cNvSpPr>
          <p:nvPr/>
        </p:nvSpPr>
        <p:spPr>
          <a:xfrm>
            <a:off x="997688" y="38435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B6664F4-2FF9-4FE5-ADD2-4C780E9F7B96}"/>
              </a:ext>
            </a:extLst>
          </p:cNvPr>
          <p:cNvSpPr/>
          <p:nvPr/>
        </p:nvSpPr>
        <p:spPr>
          <a:xfrm>
            <a:off x="265812" y="2404991"/>
            <a:ext cx="3487479" cy="156068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A2BE3D5C-BB09-4D3A-8812-24DFA4418AC4}"/>
              </a:ext>
            </a:extLst>
          </p:cNvPr>
          <p:cNvSpPr/>
          <p:nvPr/>
        </p:nvSpPr>
        <p:spPr>
          <a:xfrm>
            <a:off x="214077" y="4509034"/>
            <a:ext cx="3487479" cy="14247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866C7E2F-F1DE-4B50-87A3-1D59ECB6F881}"/>
              </a:ext>
            </a:extLst>
          </p:cNvPr>
          <p:cNvSpPr txBox="1"/>
          <p:nvPr/>
        </p:nvSpPr>
        <p:spPr>
          <a:xfrm>
            <a:off x="1391323" y="476687"/>
            <a:ext cx="1001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nl-NL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Nói về các hoạt động của bạn nhỏ trong tranh</a:t>
            </a:r>
            <a:r>
              <a:rPr lang="nl-NL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vi-VN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9" y="1061462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88" y="1016932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F5D94B-560D-4354-B3A5-512AD573DE1C}"/>
              </a:ext>
            </a:extLst>
          </p:cNvPr>
          <p:cNvSpPr/>
          <p:nvPr/>
        </p:nvSpPr>
        <p:spPr>
          <a:xfrm>
            <a:off x="1834781" y="5470429"/>
            <a:ext cx="2300066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E79545-DBFE-4269-A6F3-D73F1F2B3129}"/>
              </a:ext>
            </a:extLst>
          </p:cNvPr>
          <p:cNvSpPr/>
          <p:nvPr/>
        </p:nvSpPr>
        <p:spPr>
          <a:xfrm>
            <a:off x="9089098" y="5386219"/>
            <a:ext cx="2181857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52" y="666836"/>
            <a:ext cx="5009832" cy="49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475446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5FB982EA-5FFF-45FF-84A5-34986A5EDBEB}"/>
              </a:ext>
            </a:extLst>
          </p:cNvPr>
          <p:cNvSpPr/>
          <p:nvPr/>
        </p:nvSpPr>
        <p:spPr>
          <a:xfrm>
            <a:off x="775066" y="4974271"/>
            <a:ext cx="1864242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D7C29557-1A4E-48A6-8BC2-F20A61A6C5B3}"/>
              </a:ext>
            </a:extLst>
          </p:cNvPr>
          <p:cNvSpPr/>
          <p:nvPr/>
        </p:nvSpPr>
        <p:spPr>
          <a:xfrm>
            <a:off x="9749442" y="5682116"/>
            <a:ext cx="1864242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E0C3ED40-E253-4DF8-A09E-E913B56F5883}"/>
              </a:ext>
            </a:extLst>
          </p:cNvPr>
          <p:cNvSpPr txBox="1"/>
          <p:nvPr/>
        </p:nvSpPr>
        <p:spPr>
          <a:xfrm>
            <a:off x="1714500" y="344805"/>
            <a:ext cx="10019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3 - 4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BBDE164-1F05-4C3B-9150-AA03A765B050}"/>
              </a:ext>
            </a:extLst>
          </p:cNvPr>
          <p:cNvSpPr/>
          <p:nvPr/>
        </p:nvSpPr>
        <p:spPr>
          <a:xfrm>
            <a:off x="1409065" y="1612901"/>
            <a:ext cx="9717405" cy="3139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bữa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i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kiểm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i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6078972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159</Words>
  <Application>Microsoft Office PowerPoint</Application>
  <PresentationFormat>Widescreen</PresentationFormat>
  <Paragraphs>15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Microsoft YaHei</vt:lpstr>
      <vt:lpstr>SimSun</vt:lpstr>
      <vt:lpstr>SimSun</vt:lpstr>
      <vt:lpstr>Arial</vt:lpstr>
      <vt:lpstr>Arial Rounded MT Bold</vt:lpstr>
      <vt:lpstr>Arial Unicode MS</vt:lpstr>
      <vt:lpstr>Arial-Rounded</vt:lpstr>
      <vt:lpstr>Calibri</vt:lpstr>
      <vt:lpstr>Calibri Light</vt:lpstr>
      <vt:lpstr>Century Gothic</vt:lpstr>
      <vt:lpstr>Times New Roman</vt:lpstr>
      <vt:lpstr>Wingdings 2</vt:lpstr>
      <vt:lpstr>幼圆</vt:lpstr>
      <vt:lpstr>2_Office Theme</vt:lpstr>
      <vt:lpstr>3_Office Theme</vt:lpstr>
      <vt:lpstr>5_Office Theme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Phuong Thuy</cp:lastModifiedBy>
  <cp:revision>16</cp:revision>
  <dcterms:created xsi:type="dcterms:W3CDTF">2021-05-27T04:03:00Z</dcterms:created>
  <dcterms:modified xsi:type="dcterms:W3CDTF">2021-09-22T09:07:06Z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