
<file path=[Content_Types].xml><?xml version="1.0" encoding="utf-8"?>
<Types xmlns="http://schemas.openxmlformats.org/package/2006/content-types">
  <Default Extension="png" ContentType="image/png"/>
  <Default Extension="mp3" ContentType="audio/mpe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notesMasterIdLst>
    <p:notesMasterId r:id="rId18"/>
  </p:notesMasterIdLst>
  <p:sldIdLst>
    <p:sldId id="256" r:id="rId4"/>
    <p:sldId id="295" r:id="rId5"/>
    <p:sldId id="291" r:id="rId6"/>
    <p:sldId id="296" r:id="rId7"/>
    <p:sldId id="290" r:id="rId8"/>
    <p:sldId id="288" r:id="rId9"/>
    <p:sldId id="298" r:id="rId10"/>
    <p:sldId id="299" r:id="rId11"/>
    <p:sldId id="300" r:id="rId12"/>
    <p:sldId id="302" r:id="rId13"/>
    <p:sldId id="303" r:id="rId14"/>
    <p:sldId id="304" r:id="rId15"/>
    <p:sldId id="305" r:id="rId16"/>
    <p:sldId id="294" r:id="rId17"/>
  </p:sldIdLst>
  <p:sldSz cx="15636875" cy="9418638"/>
  <p:notesSz cx="6858000" cy="9144000"/>
  <p:defaultTextStyle>
    <a:defPPr>
      <a:defRPr lang="en-US"/>
    </a:defPPr>
    <a:lvl1pPr marL="0" algn="l" defTabSz="1602265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1pPr>
    <a:lvl2pPr marL="801133" algn="l" defTabSz="1602265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2pPr>
    <a:lvl3pPr marL="1602265" algn="l" defTabSz="1602265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3pPr>
    <a:lvl4pPr marL="2403396" algn="l" defTabSz="1602265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4pPr>
    <a:lvl5pPr marL="3204530" algn="l" defTabSz="1602265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5pPr>
    <a:lvl6pPr marL="4005662" algn="l" defTabSz="1602265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6pPr>
    <a:lvl7pPr marL="4806794" algn="l" defTabSz="1602265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7pPr>
    <a:lvl8pPr marL="5607926" algn="l" defTabSz="1602265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8pPr>
    <a:lvl9pPr marL="6409058" algn="l" defTabSz="1602265" rtl="0" eaLnBrk="1" latinLnBrk="0" hangingPunct="1">
      <a:defRPr sz="32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967">
          <p15:clr>
            <a:srgbClr val="A4A3A4"/>
          </p15:clr>
        </p15:guide>
        <p15:guide id="2" pos="4925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BF6F9"/>
    <a:srgbClr val="F68426"/>
    <a:srgbClr val="50AEC8"/>
    <a:srgbClr val="93CDDD"/>
    <a:srgbClr val="FCEC8E"/>
    <a:srgbClr val="00863D"/>
    <a:srgbClr val="FFC611"/>
    <a:srgbClr val="FFD347"/>
    <a:srgbClr val="FFD243"/>
    <a:srgbClr val="BEE39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5018" autoAdjust="0"/>
  </p:normalViewPr>
  <p:slideViewPr>
    <p:cSldViewPr>
      <p:cViewPr varScale="1">
        <p:scale>
          <a:sx n="51" d="100"/>
          <a:sy n="51" d="100"/>
        </p:scale>
        <p:origin x="882" y="60"/>
      </p:cViewPr>
      <p:guideLst>
        <p:guide orient="horz" pos="2967"/>
        <p:guide pos="4925"/>
      </p:guideLst>
    </p:cSldViewPr>
  </p:slideViewPr>
  <p:notesTextViewPr>
    <p:cViewPr>
      <p:scale>
        <a:sx n="50" d="100"/>
        <a:sy n="5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1BC2AF-ECAD-4B64-9E5E-57F7F29CBAD2}" type="datetimeFigureOut">
              <a:rPr lang="en-US" smtClean="0"/>
              <a:t>2021-09-26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582613" y="685800"/>
            <a:ext cx="569277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FEA3F6-B450-4284-BB2C-4DA94784FD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2722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602482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1pPr>
    <a:lvl2pPr marL="801241" algn="l" defTabSz="1602482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2pPr>
    <a:lvl3pPr marL="1602482" algn="l" defTabSz="1602482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3pPr>
    <a:lvl4pPr marL="2403721" algn="l" defTabSz="1602482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4pPr>
    <a:lvl5pPr marL="3204963" algn="l" defTabSz="1602482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5pPr>
    <a:lvl6pPr marL="4006205" algn="l" defTabSz="1602482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6pPr>
    <a:lvl7pPr marL="4807446" algn="l" defTabSz="1602482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7pPr>
    <a:lvl8pPr marL="5608687" algn="l" defTabSz="1602482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8pPr>
    <a:lvl9pPr marL="6409927" algn="l" defTabSz="1602482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582613" y="685800"/>
            <a:ext cx="5692775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 smtClean="0"/>
              <a:t>Thầy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cô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gõ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mục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tiêu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theo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bài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giảng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của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mình</a:t>
            </a:r>
            <a:r>
              <a:rPr lang="en-US" altLang="zh-CN" baseline="0" dirty="0" smtClean="0"/>
              <a:t> </a:t>
            </a:r>
            <a:r>
              <a:rPr lang="en-US" altLang="zh-CN" baseline="0" dirty="0" err="1" smtClean="0"/>
              <a:t>vào</a:t>
            </a:r>
            <a:r>
              <a:rPr lang="en-US" altLang="zh-CN" baseline="0" dirty="0" smtClean="0"/>
              <a:t> ô text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>
                <a:solidFill>
                  <a:prstClr val="black"/>
                </a:solidFill>
              </a:rPr>
              <a:pPr/>
              <a:t>2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67014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582613" y="685800"/>
            <a:ext cx="569277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FEA3F6-B450-4284-BB2C-4DA94784FDB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65915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582613" y="685800"/>
            <a:ext cx="569277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4000" dirty="0" smtClean="0"/>
              <a:t>GV </a:t>
            </a:r>
            <a:r>
              <a:rPr lang="en-US" sz="4000" dirty="0" err="1" smtClean="0"/>
              <a:t>có</a:t>
            </a:r>
            <a:r>
              <a:rPr lang="en-US" sz="4000" baseline="0" dirty="0" smtClean="0"/>
              <a:t> </a:t>
            </a:r>
            <a:r>
              <a:rPr lang="en-US" sz="4000" baseline="0" dirty="0" err="1" smtClean="0"/>
              <a:t>thể</a:t>
            </a:r>
            <a:r>
              <a:rPr lang="en-US" sz="4000" baseline="0" dirty="0" smtClean="0"/>
              <a:t> </a:t>
            </a:r>
            <a:r>
              <a:rPr lang="en-US" sz="4000" baseline="0" dirty="0" err="1" smtClean="0"/>
              <a:t>cho</a:t>
            </a:r>
            <a:r>
              <a:rPr lang="en-US" sz="4000" baseline="0" dirty="0" smtClean="0"/>
              <a:t> HS </a:t>
            </a:r>
            <a:r>
              <a:rPr lang="en-US" sz="4000" baseline="0" dirty="0" err="1" smtClean="0"/>
              <a:t>thi</a:t>
            </a:r>
            <a:r>
              <a:rPr lang="en-US" sz="4000" baseline="0" dirty="0" smtClean="0"/>
              <a:t> </a:t>
            </a:r>
            <a:r>
              <a:rPr lang="en-US" sz="4000" baseline="0" dirty="0" err="1" smtClean="0"/>
              <a:t>tìm</a:t>
            </a:r>
            <a:r>
              <a:rPr lang="en-US" sz="4000" baseline="0" dirty="0" smtClean="0"/>
              <a:t> </a:t>
            </a:r>
            <a:r>
              <a:rPr lang="en-US" sz="4000" baseline="0" dirty="0" err="1" smtClean="0"/>
              <a:t>hiểu</a:t>
            </a:r>
            <a:r>
              <a:rPr lang="en-US" sz="4000" baseline="0" dirty="0" smtClean="0"/>
              <a:t> </a:t>
            </a:r>
            <a:r>
              <a:rPr lang="en-US" sz="4000" baseline="0" dirty="0" err="1" smtClean="0"/>
              <a:t>về</a:t>
            </a:r>
            <a:r>
              <a:rPr lang="en-US" sz="4000" baseline="0" dirty="0" smtClean="0"/>
              <a:t> 3 </a:t>
            </a:r>
            <a:r>
              <a:rPr lang="en-US" sz="4000" baseline="0" dirty="0" err="1" smtClean="0"/>
              <a:t>môn</a:t>
            </a:r>
            <a:r>
              <a:rPr lang="en-US" sz="4000" baseline="0" dirty="0" smtClean="0"/>
              <a:t> </a:t>
            </a:r>
            <a:r>
              <a:rPr lang="en-US" sz="4000" baseline="0" dirty="0" err="1" smtClean="0"/>
              <a:t>thể</a:t>
            </a:r>
            <a:r>
              <a:rPr lang="en-US" sz="4000" baseline="0" dirty="0" smtClean="0"/>
              <a:t> </a:t>
            </a:r>
            <a:r>
              <a:rPr lang="en-US" sz="4000" baseline="0" dirty="0" err="1" smtClean="0"/>
              <a:t>thao</a:t>
            </a:r>
            <a:r>
              <a:rPr lang="en-US" sz="4000" baseline="0" dirty="0" smtClean="0"/>
              <a:t> </a:t>
            </a:r>
            <a:r>
              <a:rPr lang="en-US" sz="4000" baseline="0" dirty="0" err="1" smtClean="0"/>
              <a:t>trên</a:t>
            </a:r>
            <a:r>
              <a:rPr lang="en-US" sz="4000" baseline="0" dirty="0" smtClean="0"/>
              <a:t>.</a:t>
            </a:r>
            <a:endParaRPr lang="en-US" sz="4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FEA3F6-B450-4284-BB2C-4DA94784FDB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39204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582613" y="685800"/>
            <a:ext cx="569277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FEA3F6-B450-4284-BB2C-4DA94784FDB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0494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582613" y="685800"/>
            <a:ext cx="569277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FEA3F6-B450-4284-BB2C-4DA94784FDB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32759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GV </a:t>
            </a:r>
            <a:r>
              <a:rPr lang="en-US" dirty="0" err="1" smtClean="0"/>
              <a:t>kích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ô </a:t>
            </a:r>
            <a:r>
              <a:rPr lang="en-US" baseline="0" dirty="0" err="1" smtClean="0"/>
              <a:t>Hướng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dẫn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đến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với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cách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chơi</a:t>
            </a:r>
            <a:endParaRPr lang="en-US" baseline="0" dirty="0" smtClean="0"/>
          </a:p>
          <a:p>
            <a:r>
              <a:rPr lang="en-US" baseline="0" dirty="0" smtClean="0"/>
              <a:t>GV </a:t>
            </a:r>
            <a:r>
              <a:rPr lang="en-US" baseline="0" dirty="0" err="1" smtClean="0"/>
              <a:t>kích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ô </a:t>
            </a:r>
            <a:r>
              <a:rPr lang="en-US" baseline="0" dirty="0" err="1" smtClean="0"/>
              <a:t>Bắt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đầu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đến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với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các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câu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hỏi</a:t>
            </a: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FEA3F6-B450-4284-BB2C-4DA94784FDB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23474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GV </a:t>
            </a:r>
            <a:r>
              <a:rPr lang="en-US" dirty="0" err="1" smtClean="0"/>
              <a:t>kcihs</a:t>
            </a:r>
            <a:r>
              <a:rPr lang="en-US" dirty="0" smtClean="0"/>
              <a:t> </a:t>
            </a:r>
            <a:r>
              <a:rPr lang="en-US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mũi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tên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về</a:t>
            </a:r>
            <a:r>
              <a:rPr lang="en-US" baseline="0" dirty="0" smtClean="0"/>
              <a:t> slide </a:t>
            </a:r>
            <a:r>
              <a:rPr lang="en-US" baseline="0" dirty="0" err="1" smtClean="0"/>
              <a:t>đầu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trò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chơi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FEA3F6-B450-4284-BB2C-4DA94784FDB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3044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FEA3F6-B450-4284-BB2C-4DA94784FDB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00312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FEA3F6-B450-4284-BB2C-4DA94784FDB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58799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72766" y="2925889"/>
            <a:ext cx="13291344" cy="201890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345531" y="5337229"/>
            <a:ext cx="10945813" cy="2406985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8011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6022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4033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204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00566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8067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6079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64090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2021-09-26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957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2021-09-26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89138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336734" y="377183"/>
            <a:ext cx="3518297" cy="803636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81844" y="377183"/>
            <a:ext cx="10294276" cy="803636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2021-09-26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66826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54610" y="1541432"/>
            <a:ext cx="11727656" cy="3279081"/>
          </a:xfrm>
        </p:spPr>
        <p:txBody>
          <a:bodyPr anchor="b"/>
          <a:lstStyle>
            <a:lvl1pPr algn="ctr">
              <a:defRPr sz="79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4610" y="4946967"/>
            <a:ext cx="11727656" cy="2273990"/>
          </a:xfrm>
        </p:spPr>
        <p:txBody>
          <a:bodyPr/>
          <a:lstStyle>
            <a:lvl1pPr marL="0" indent="0" algn="ctr">
              <a:buNone/>
              <a:defRPr sz="3200"/>
            </a:lvl1pPr>
            <a:lvl2pPr marL="601202" indent="0" algn="ctr">
              <a:buNone/>
              <a:defRPr sz="2600"/>
            </a:lvl2pPr>
            <a:lvl3pPr marL="1202407" indent="0" algn="ctr">
              <a:buNone/>
              <a:defRPr sz="2400"/>
            </a:lvl3pPr>
            <a:lvl4pPr marL="1803610" indent="0" algn="ctr">
              <a:buNone/>
              <a:defRPr sz="2100"/>
            </a:lvl4pPr>
            <a:lvl5pPr marL="2404813" indent="0" algn="ctr">
              <a:buNone/>
              <a:defRPr sz="2100"/>
            </a:lvl5pPr>
            <a:lvl6pPr marL="3006017" indent="0" algn="ctr">
              <a:buNone/>
              <a:defRPr sz="2100"/>
            </a:lvl6pPr>
            <a:lvl7pPr marL="3607220" indent="0" algn="ctr">
              <a:buNone/>
              <a:defRPr sz="2100"/>
            </a:lvl7pPr>
            <a:lvl8pPr marL="4208423" indent="0" algn="ctr">
              <a:buNone/>
              <a:defRPr sz="2100"/>
            </a:lvl8pPr>
            <a:lvl9pPr marL="4809626" indent="0" algn="ctr">
              <a:buNone/>
              <a:defRPr sz="21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F2C4D-71A7-41CA-A3AB-87D2260E5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2021-09-26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E49FF-88C6-49E7-92E3-FFE4B5F851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720085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F2C4D-71A7-41CA-A3AB-87D2260E5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2021-09-26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E49FF-88C6-49E7-92E3-FFE4B5F851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13482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92" y="2348121"/>
            <a:ext cx="13486805" cy="3917891"/>
          </a:xfrm>
        </p:spPr>
        <p:txBody>
          <a:bodyPr anchor="b"/>
          <a:lstStyle>
            <a:lvl1pPr>
              <a:defRPr sz="79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92" y="6303076"/>
            <a:ext cx="13486805" cy="2060326"/>
          </a:xfrm>
        </p:spPr>
        <p:txBody>
          <a:bodyPr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601202" indent="0">
              <a:buNone/>
              <a:defRPr sz="2600">
                <a:solidFill>
                  <a:schemeClr val="tx1">
                    <a:tint val="75000"/>
                  </a:schemeClr>
                </a:solidFill>
              </a:defRPr>
            </a:lvl2pPr>
            <a:lvl3pPr marL="1202407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180361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404813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006017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360722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208423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4809626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F2C4D-71A7-41CA-A3AB-87D2260E5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2021-09-26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E49FF-88C6-49E7-92E3-FFE4B5F851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23449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75035" y="2507277"/>
            <a:ext cx="6645672" cy="59760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916168" y="2507277"/>
            <a:ext cx="6645672" cy="59760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F2C4D-71A7-41CA-A3AB-87D2260E5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2021-09-26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E49FF-88C6-49E7-92E3-FFE4B5F851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003671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7072" y="501456"/>
            <a:ext cx="13486805" cy="182050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77072" y="2308875"/>
            <a:ext cx="6615130" cy="1131544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1202" indent="0">
              <a:buNone/>
              <a:defRPr sz="2600" b="1"/>
            </a:lvl2pPr>
            <a:lvl3pPr marL="1202407" indent="0">
              <a:buNone/>
              <a:defRPr sz="2400" b="1"/>
            </a:lvl3pPr>
            <a:lvl4pPr marL="1803610" indent="0">
              <a:buNone/>
              <a:defRPr sz="2100" b="1"/>
            </a:lvl4pPr>
            <a:lvl5pPr marL="2404813" indent="0">
              <a:buNone/>
              <a:defRPr sz="2100" b="1"/>
            </a:lvl5pPr>
            <a:lvl6pPr marL="3006017" indent="0">
              <a:buNone/>
              <a:defRPr sz="2100" b="1"/>
            </a:lvl6pPr>
            <a:lvl7pPr marL="3607220" indent="0">
              <a:buNone/>
              <a:defRPr sz="2100" b="1"/>
            </a:lvl7pPr>
            <a:lvl8pPr marL="4208423" indent="0">
              <a:buNone/>
              <a:defRPr sz="2100" b="1"/>
            </a:lvl8pPr>
            <a:lvl9pPr marL="4809626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77072" y="3440420"/>
            <a:ext cx="6615130" cy="5060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916169" y="2308875"/>
            <a:ext cx="6647709" cy="1131544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1202" indent="0">
              <a:buNone/>
              <a:defRPr sz="2600" b="1"/>
            </a:lvl2pPr>
            <a:lvl3pPr marL="1202407" indent="0">
              <a:buNone/>
              <a:defRPr sz="2400" b="1"/>
            </a:lvl3pPr>
            <a:lvl4pPr marL="1803610" indent="0">
              <a:buNone/>
              <a:defRPr sz="2100" b="1"/>
            </a:lvl4pPr>
            <a:lvl5pPr marL="2404813" indent="0">
              <a:buNone/>
              <a:defRPr sz="2100" b="1"/>
            </a:lvl5pPr>
            <a:lvl6pPr marL="3006017" indent="0">
              <a:buNone/>
              <a:defRPr sz="2100" b="1"/>
            </a:lvl6pPr>
            <a:lvl7pPr marL="3607220" indent="0">
              <a:buNone/>
              <a:defRPr sz="2100" b="1"/>
            </a:lvl7pPr>
            <a:lvl8pPr marL="4208423" indent="0">
              <a:buNone/>
              <a:defRPr sz="2100" b="1"/>
            </a:lvl8pPr>
            <a:lvl9pPr marL="4809626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916169" y="3440420"/>
            <a:ext cx="6647709" cy="5060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F2C4D-71A7-41CA-A3AB-87D2260E5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2021-09-26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E49FF-88C6-49E7-92E3-FFE4B5F851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02236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F2C4D-71A7-41CA-A3AB-87D2260E5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2021-09-26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E49FF-88C6-49E7-92E3-FFE4B5F851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552371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F2C4D-71A7-41CA-A3AB-87D2260E5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2021-09-26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E49FF-88C6-49E7-92E3-FFE4B5F851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574612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7073" y="627909"/>
            <a:ext cx="5043299" cy="2197682"/>
          </a:xfrm>
        </p:spPr>
        <p:txBody>
          <a:bodyPr anchor="b"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647710" y="1356110"/>
            <a:ext cx="7916168" cy="6693338"/>
          </a:xfrm>
        </p:spPr>
        <p:txBody>
          <a:bodyPr/>
          <a:lstStyle>
            <a:lvl1pPr>
              <a:defRPr sz="4200"/>
            </a:lvl1pPr>
            <a:lvl2pPr>
              <a:defRPr sz="3700"/>
            </a:lvl2pPr>
            <a:lvl3pPr>
              <a:defRPr sz="32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7073" y="2825591"/>
            <a:ext cx="5043299" cy="5234758"/>
          </a:xfrm>
        </p:spPr>
        <p:txBody>
          <a:bodyPr/>
          <a:lstStyle>
            <a:lvl1pPr marL="0" indent="0">
              <a:buNone/>
              <a:defRPr sz="2100"/>
            </a:lvl1pPr>
            <a:lvl2pPr marL="601202" indent="0">
              <a:buNone/>
              <a:defRPr sz="1800"/>
            </a:lvl2pPr>
            <a:lvl3pPr marL="1202407" indent="0">
              <a:buNone/>
              <a:defRPr sz="1700"/>
            </a:lvl3pPr>
            <a:lvl4pPr marL="1803610" indent="0">
              <a:buNone/>
              <a:defRPr sz="1300"/>
            </a:lvl4pPr>
            <a:lvl5pPr marL="2404813" indent="0">
              <a:buNone/>
              <a:defRPr sz="1300"/>
            </a:lvl5pPr>
            <a:lvl6pPr marL="3006017" indent="0">
              <a:buNone/>
              <a:defRPr sz="1300"/>
            </a:lvl6pPr>
            <a:lvl7pPr marL="3607220" indent="0">
              <a:buNone/>
              <a:defRPr sz="1300"/>
            </a:lvl7pPr>
            <a:lvl8pPr marL="4208423" indent="0">
              <a:buNone/>
              <a:defRPr sz="1300"/>
            </a:lvl8pPr>
            <a:lvl9pPr marL="4809626" indent="0">
              <a:buNone/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F2C4D-71A7-41CA-A3AB-87D2260E5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2021-09-26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E49FF-88C6-49E7-92E3-FFE4B5F851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27584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2021-09-26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057391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7073" y="627909"/>
            <a:ext cx="5043299" cy="2197682"/>
          </a:xfrm>
        </p:spPr>
        <p:txBody>
          <a:bodyPr anchor="b"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647710" y="1356110"/>
            <a:ext cx="7916168" cy="6693338"/>
          </a:xfrm>
        </p:spPr>
        <p:txBody>
          <a:bodyPr/>
          <a:lstStyle>
            <a:lvl1pPr marL="0" indent="0">
              <a:buNone/>
              <a:defRPr sz="4200"/>
            </a:lvl1pPr>
            <a:lvl2pPr marL="601202" indent="0">
              <a:buNone/>
              <a:defRPr sz="3700"/>
            </a:lvl2pPr>
            <a:lvl3pPr marL="1202407" indent="0">
              <a:buNone/>
              <a:defRPr sz="3200"/>
            </a:lvl3pPr>
            <a:lvl4pPr marL="1803610" indent="0">
              <a:buNone/>
              <a:defRPr sz="2600"/>
            </a:lvl4pPr>
            <a:lvl5pPr marL="2404813" indent="0">
              <a:buNone/>
              <a:defRPr sz="2600"/>
            </a:lvl5pPr>
            <a:lvl6pPr marL="3006017" indent="0">
              <a:buNone/>
              <a:defRPr sz="2600"/>
            </a:lvl6pPr>
            <a:lvl7pPr marL="3607220" indent="0">
              <a:buNone/>
              <a:defRPr sz="2600"/>
            </a:lvl7pPr>
            <a:lvl8pPr marL="4208423" indent="0">
              <a:buNone/>
              <a:defRPr sz="2600"/>
            </a:lvl8pPr>
            <a:lvl9pPr marL="4809626" indent="0">
              <a:buNone/>
              <a:defRPr sz="26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7073" y="2825591"/>
            <a:ext cx="5043299" cy="5234758"/>
          </a:xfrm>
        </p:spPr>
        <p:txBody>
          <a:bodyPr/>
          <a:lstStyle>
            <a:lvl1pPr marL="0" indent="0">
              <a:buNone/>
              <a:defRPr sz="2100"/>
            </a:lvl1pPr>
            <a:lvl2pPr marL="601202" indent="0">
              <a:buNone/>
              <a:defRPr sz="1800"/>
            </a:lvl2pPr>
            <a:lvl3pPr marL="1202407" indent="0">
              <a:buNone/>
              <a:defRPr sz="1700"/>
            </a:lvl3pPr>
            <a:lvl4pPr marL="1803610" indent="0">
              <a:buNone/>
              <a:defRPr sz="1300"/>
            </a:lvl4pPr>
            <a:lvl5pPr marL="2404813" indent="0">
              <a:buNone/>
              <a:defRPr sz="1300"/>
            </a:lvl5pPr>
            <a:lvl6pPr marL="3006017" indent="0">
              <a:buNone/>
              <a:defRPr sz="1300"/>
            </a:lvl6pPr>
            <a:lvl7pPr marL="3607220" indent="0">
              <a:buNone/>
              <a:defRPr sz="1300"/>
            </a:lvl7pPr>
            <a:lvl8pPr marL="4208423" indent="0">
              <a:buNone/>
              <a:defRPr sz="1300"/>
            </a:lvl8pPr>
            <a:lvl9pPr marL="4809626" indent="0">
              <a:buNone/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F2C4D-71A7-41CA-A3AB-87D2260E5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2021-09-26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E49FF-88C6-49E7-92E3-FFE4B5F851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335243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F2C4D-71A7-41CA-A3AB-87D2260E5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2021-09-26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E49FF-88C6-49E7-92E3-FFE4B5F851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927103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190139" y="501455"/>
            <a:ext cx="3371701" cy="798186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75035" y="501455"/>
            <a:ext cx="9919643" cy="798186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F2C4D-71A7-41CA-A3AB-87D2260E5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2021-09-26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CE49FF-88C6-49E7-92E3-FFE4B5F851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303680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075035" y="1541867"/>
            <a:ext cx="13486805" cy="3279081"/>
          </a:xfrm>
        </p:spPr>
        <p:txBody>
          <a:bodyPr lIns="120241" tIns="60120" rIns="120241" bIns="60120" anchor="b"/>
          <a:lstStyle>
            <a:lvl1pPr algn="ctr">
              <a:defRPr sz="79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075035" y="4947403"/>
            <a:ext cx="13486805" cy="2273555"/>
          </a:xfrm>
        </p:spPr>
        <p:txBody>
          <a:bodyPr lIns="120241" tIns="60120" rIns="120241" bIns="60120"/>
          <a:lstStyle>
            <a:lvl1pPr marL="0" indent="0" algn="ctr">
              <a:buNone/>
              <a:defRPr sz="3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1202" indent="0" algn="ctr">
              <a:buNone/>
              <a:defRPr sz="2600"/>
            </a:lvl2pPr>
            <a:lvl3pPr marL="1202407" indent="0" algn="ctr">
              <a:buNone/>
              <a:defRPr sz="2400"/>
            </a:lvl3pPr>
            <a:lvl4pPr marL="1803610" indent="0" algn="ctr">
              <a:buNone/>
              <a:defRPr sz="2100"/>
            </a:lvl4pPr>
            <a:lvl5pPr marL="2404813" indent="0" algn="ctr">
              <a:buNone/>
              <a:defRPr sz="2100"/>
            </a:lvl5pPr>
            <a:lvl6pPr marL="3006017" indent="0" algn="ctr">
              <a:buNone/>
              <a:defRPr sz="2100"/>
            </a:lvl6pPr>
            <a:lvl7pPr marL="3607220" indent="0" algn="ctr">
              <a:buNone/>
              <a:defRPr sz="2100"/>
            </a:lvl7pPr>
            <a:lvl8pPr marL="4208423" indent="0" algn="ctr">
              <a:buNone/>
              <a:defRPr sz="2100"/>
            </a:lvl8pPr>
            <a:lvl9pPr marL="4809626" indent="0" algn="ctr">
              <a:buNone/>
              <a:defRPr sz="2100"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1075035" y="8729684"/>
            <a:ext cx="3518297" cy="501455"/>
          </a:xfrm>
        </p:spPr>
        <p:txBody>
          <a:bodyPr lIns="120241" tIns="60120" rIns="120241" bIns="60120"/>
          <a:lstStyle/>
          <a:p>
            <a:pPr defTabSz="1202407"/>
            <a:fld id="{82F288E0-7875-42C4-84C8-98DBBD3BF4D2}" type="datetimeFigureOut">
              <a:rPr lang="zh-CN" altLang="en-US" sz="2400" smtClean="0">
                <a:solidFill>
                  <a:prstClr val="black"/>
                </a:solidFill>
              </a:rPr>
              <a:pPr defTabSz="1202407"/>
              <a:t>2021/9/26</a:t>
            </a:fld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5179715" y="8729684"/>
            <a:ext cx="5277445" cy="501455"/>
          </a:xfrm>
        </p:spPr>
        <p:txBody>
          <a:bodyPr lIns="120241" tIns="60120" rIns="120241" bIns="60120"/>
          <a:lstStyle/>
          <a:p>
            <a:pPr defTabSz="1202407"/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1043544" y="8729684"/>
            <a:ext cx="3518297" cy="501455"/>
          </a:xfrm>
        </p:spPr>
        <p:txBody>
          <a:bodyPr lIns="120241" tIns="60120" rIns="120241" bIns="60120"/>
          <a:lstStyle/>
          <a:p>
            <a:pPr defTabSz="1202407"/>
            <a:fld id="{7D9BB5D0-35E4-459D-AEF3-FE4D7C45CC19}" type="slidenum">
              <a:rPr lang="zh-CN" altLang="en-US" sz="2400" smtClean="0">
                <a:solidFill>
                  <a:prstClr val="black"/>
                </a:solidFill>
              </a:rPr>
              <a:pPr defTabSz="1202407"/>
              <a:t>‹#›</a:t>
            </a:fld>
            <a:endParaRPr lang="zh-CN" altLang="en-US" sz="2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3761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075035" y="271224"/>
            <a:ext cx="13486805" cy="1820501"/>
          </a:xfrm>
        </p:spPr>
        <p:txBody>
          <a:bodyPr lIns="120241" tIns="60120" rIns="120241" bIns="60120" anchor="b" anchorCtr="0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075035" y="2338092"/>
            <a:ext cx="13486805" cy="6145661"/>
          </a:xfrm>
        </p:spPr>
        <p:txBody>
          <a:bodyPr lIns="120241" tIns="60120" rIns="120241" bIns="60120"/>
          <a:lstStyle>
            <a:lvl2pPr>
              <a:defRPr/>
            </a:lvl2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1075035" y="8729684"/>
            <a:ext cx="3518297" cy="501455"/>
          </a:xfrm>
        </p:spPr>
        <p:txBody>
          <a:bodyPr lIns="120241" tIns="60120" rIns="120241" bIns="60120"/>
          <a:lstStyle/>
          <a:p>
            <a:pPr defTabSz="1202407"/>
            <a:fld id="{82F288E0-7875-42C4-84C8-98DBBD3BF4D2}" type="datetimeFigureOut">
              <a:rPr lang="zh-CN" altLang="en-US" sz="2400" smtClean="0">
                <a:solidFill>
                  <a:prstClr val="black"/>
                </a:solidFill>
              </a:rPr>
              <a:pPr defTabSz="1202407"/>
              <a:t>2021/9/26</a:t>
            </a:fld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5179715" y="8729684"/>
            <a:ext cx="5277445" cy="501455"/>
          </a:xfrm>
        </p:spPr>
        <p:txBody>
          <a:bodyPr lIns="120241" tIns="60120" rIns="120241" bIns="60120"/>
          <a:lstStyle/>
          <a:p>
            <a:pPr defTabSz="1202407"/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1043544" y="8729684"/>
            <a:ext cx="3518297" cy="501455"/>
          </a:xfrm>
        </p:spPr>
        <p:txBody>
          <a:bodyPr lIns="120241" tIns="60120" rIns="120241" bIns="60120"/>
          <a:lstStyle/>
          <a:p>
            <a:pPr defTabSz="1202407"/>
            <a:fld id="{7D9BB5D0-35E4-459D-AEF3-FE4D7C45CC19}" type="slidenum">
              <a:rPr lang="zh-CN" altLang="en-US" sz="2400" smtClean="0">
                <a:solidFill>
                  <a:prstClr val="black"/>
                </a:solidFill>
              </a:rPr>
              <a:pPr defTabSz="1202407"/>
              <a:t>‹#›</a:t>
            </a:fld>
            <a:endParaRPr lang="zh-CN" altLang="en-US" sz="2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1477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075035" y="4063968"/>
            <a:ext cx="13486805" cy="3819782"/>
          </a:xfrm>
        </p:spPr>
        <p:txBody>
          <a:bodyPr lIns="120241" tIns="60120" rIns="120241" bIns="60120" anchor="t" anchorCtr="0"/>
          <a:lstStyle>
            <a:lvl1pPr>
              <a:defRPr sz="63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075035" y="2365126"/>
            <a:ext cx="13486805" cy="1514831"/>
          </a:xfrm>
        </p:spPr>
        <p:txBody>
          <a:bodyPr lIns="189546" tIns="60120" rIns="120241" bIns="60120" anchor="b" anchorCtr="0"/>
          <a:lstStyle>
            <a:lvl1pPr marL="0" indent="0">
              <a:buNone/>
              <a:defRPr sz="3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1202" indent="0">
              <a:buNone/>
              <a:defRPr sz="2600">
                <a:solidFill>
                  <a:schemeClr val="tx1">
                    <a:tint val="75000"/>
                  </a:schemeClr>
                </a:solidFill>
              </a:defRPr>
            </a:lvl2pPr>
            <a:lvl3pPr marL="1202407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180361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404813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006017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360722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208423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4809626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1075035" y="8729684"/>
            <a:ext cx="3518297" cy="501455"/>
          </a:xfrm>
        </p:spPr>
        <p:txBody>
          <a:bodyPr lIns="120241" tIns="60120" rIns="120241" bIns="60120"/>
          <a:lstStyle/>
          <a:p>
            <a:pPr defTabSz="1202407"/>
            <a:fld id="{82F288E0-7875-42C4-84C8-98DBBD3BF4D2}" type="datetimeFigureOut">
              <a:rPr lang="zh-CN" altLang="en-US" sz="2400" smtClean="0">
                <a:solidFill>
                  <a:prstClr val="black"/>
                </a:solidFill>
              </a:rPr>
              <a:pPr defTabSz="1202407"/>
              <a:t>2021/9/26</a:t>
            </a:fld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5179715" y="8729684"/>
            <a:ext cx="5277445" cy="501455"/>
          </a:xfrm>
        </p:spPr>
        <p:txBody>
          <a:bodyPr lIns="120241" tIns="60120" rIns="120241" bIns="60120"/>
          <a:lstStyle/>
          <a:p>
            <a:pPr defTabSz="1202407"/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1043544" y="8729684"/>
            <a:ext cx="3518297" cy="501455"/>
          </a:xfrm>
        </p:spPr>
        <p:txBody>
          <a:bodyPr lIns="120241" tIns="60120" rIns="120241" bIns="60120"/>
          <a:lstStyle/>
          <a:p>
            <a:pPr defTabSz="1202407"/>
            <a:fld id="{7D9BB5D0-35E4-459D-AEF3-FE4D7C45CC19}" type="slidenum">
              <a:rPr lang="zh-CN" altLang="en-US" sz="2400" smtClean="0">
                <a:solidFill>
                  <a:prstClr val="black"/>
                </a:solidFill>
              </a:rPr>
              <a:pPr defTabSz="1202407"/>
              <a:t>‹#›</a:t>
            </a:fld>
            <a:endParaRPr lang="zh-CN" altLang="en-US" sz="2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7246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075035" y="501456"/>
            <a:ext cx="13486805" cy="1820501"/>
          </a:xfrm>
        </p:spPr>
        <p:txBody>
          <a:bodyPr lIns="120241" tIns="60120" rIns="120241" bIns="60120"/>
          <a:lstStyle>
            <a:lvl1pPr algn="ctr"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1075035" y="2507277"/>
            <a:ext cx="6645672" cy="5976039"/>
          </a:xfrm>
        </p:spPr>
        <p:txBody>
          <a:bodyPr lIns="120241" tIns="60120" rIns="120241" bIns="6012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7916168" y="2507277"/>
            <a:ext cx="6645672" cy="5976039"/>
          </a:xfrm>
        </p:spPr>
        <p:txBody>
          <a:bodyPr lIns="120241" tIns="60120" rIns="120241" bIns="6012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1075035" y="8729684"/>
            <a:ext cx="3518297" cy="501455"/>
          </a:xfrm>
        </p:spPr>
        <p:txBody>
          <a:bodyPr lIns="120241" tIns="60120" rIns="120241" bIns="60120"/>
          <a:lstStyle/>
          <a:p>
            <a:pPr defTabSz="1202407"/>
            <a:fld id="{82F288E0-7875-42C4-84C8-98DBBD3BF4D2}" type="datetimeFigureOut">
              <a:rPr lang="zh-CN" altLang="en-US" sz="2400" smtClean="0">
                <a:solidFill>
                  <a:prstClr val="black"/>
                </a:solidFill>
              </a:rPr>
              <a:pPr defTabSz="1202407"/>
              <a:t>2021/9/26</a:t>
            </a:fld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5179715" y="8729684"/>
            <a:ext cx="5277445" cy="501455"/>
          </a:xfrm>
        </p:spPr>
        <p:txBody>
          <a:bodyPr lIns="120241" tIns="60120" rIns="120241" bIns="60120"/>
          <a:lstStyle/>
          <a:p>
            <a:pPr defTabSz="1202407"/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11043544" y="8729684"/>
            <a:ext cx="3518297" cy="501455"/>
          </a:xfrm>
        </p:spPr>
        <p:txBody>
          <a:bodyPr lIns="120241" tIns="60120" rIns="120241" bIns="60120"/>
          <a:lstStyle/>
          <a:p>
            <a:pPr defTabSz="1202407"/>
            <a:fld id="{7D9BB5D0-35E4-459D-AEF3-FE4D7C45CC19}" type="slidenum">
              <a:rPr lang="zh-CN" altLang="en-US" sz="2400" smtClean="0">
                <a:solidFill>
                  <a:prstClr val="black"/>
                </a:solidFill>
              </a:rPr>
              <a:pPr defTabSz="1202407"/>
              <a:t>‹#›</a:t>
            </a:fld>
            <a:endParaRPr lang="zh-CN" altLang="en-US" sz="2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196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077478" y="501455"/>
            <a:ext cx="13486805" cy="1098841"/>
          </a:xfrm>
        </p:spPr>
        <p:txBody>
          <a:bodyPr lIns="120241" tIns="60120" rIns="120241" bIns="60120" anchor="ctr" anchorCtr="0"/>
          <a:lstStyle>
            <a:lvl1pPr algn="ctr"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076665" y="2035474"/>
            <a:ext cx="6696166" cy="1131109"/>
          </a:xfrm>
        </p:spPr>
        <p:txBody>
          <a:bodyPr lIns="120241" tIns="60120" rIns="120241" bIns="60120" anchor="ctr" anchorCtr="0"/>
          <a:lstStyle>
            <a:lvl1pPr marL="0" indent="0">
              <a:buNone/>
              <a:defRPr sz="4200">
                <a:solidFill>
                  <a:srgbClr val="0070C0"/>
                </a:solidFill>
              </a:defRPr>
            </a:lvl1pPr>
            <a:lvl2pPr marL="601202" indent="0">
              <a:buNone/>
              <a:defRPr sz="3200"/>
            </a:lvl2pPr>
            <a:lvl3pPr marL="1202407" indent="0">
              <a:buNone/>
              <a:defRPr sz="2600"/>
            </a:lvl3pPr>
            <a:lvl4pPr marL="1803610" indent="0">
              <a:buNone/>
              <a:defRPr sz="2400"/>
            </a:lvl4pPr>
            <a:lvl5pPr marL="2404813" indent="0">
              <a:buNone/>
              <a:defRPr sz="2400"/>
            </a:lvl5pPr>
            <a:lvl6pPr marL="3006017" indent="0">
              <a:buNone/>
              <a:defRPr sz="2400"/>
            </a:lvl6pPr>
            <a:lvl7pPr marL="3607220" indent="0">
              <a:buNone/>
              <a:defRPr sz="2400"/>
            </a:lvl7pPr>
            <a:lvl8pPr marL="4208423" indent="0">
              <a:buNone/>
              <a:defRPr sz="2400"/>
            </a:lvl8pPr>
            <a:lvl9pPr marL="4809626" indent="0">
              <a:buNone/>
              <a:defRPr sz="2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075035" y="3252919"/>
            <a:ext cx="6697795" cy="5247402"/>
          </a:xfrm>
        </p:spPr>
        <p:txBody>
          <a:bodyPr lIns="120241" tIns="60120" rIns="120241" bIns="60120"/>
          <a:lstStyle>
            <a:lvl1pPr>
              <a:defRPr sz="3700"/>
            </a:lvl1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8024487" y="2035474"/>
            <a:ext cx="6537354" cy="1131109"/>
          </a:xfrm>
        </p:spPr>
        <p:txBody>
          <a:bodyPr lIns="120241" tIns="60120" rIns="120241" bIns="60120" anchor="ctr" anchorCtr="0"/>
          <a:lstStyle>
            <a:lvl1pPr marL="0" indent="0">
              <a:buNone/>
              <a:defRPr sz="4200">
                <a:solidFill>
                  <a:srgbClr val="0070C0"/>
                </a:solidFill>
              </a:defRPr>
            </a:lvl1pPr>
            <a:lvl2pPr marL="601202" indent="0">
              <a:buNone/>
              <a:defRPr sz="3200"/>
            </a:lvl2pPr>
            <a:lvl3pPr marL="1202407" indent="0">
              <a:buNone/>
              <a:defRPr sz="2600"/>
            </a:lvl3pPr>
            <a:lvl4pPr marL="1803610" indent="0">
              <a:buNone/>
              <a:defRPr sz="2400"/>
            </a:lvl4pPr>
            <a:lvl5pPr marL="2404813" indent="0">
              <a:buNone/>
              <a:defRPr sz="2400"/>
            </a:lvl5pPr>
            <a:lvl6pPr marL="3006017" indent="0">
              <a:buNone/>
              <a:defRPr sz="2400"/>
            </a:lvl6pPr>
            <a:lvl7pPr marL="3607220" indent="0">
              <a:buNone/>
              <a:defRPr sz="2400"/>
            </a:lvl7pPr>
            <a:lvl8pPr marL="4208423" indent="0">
              <a:buNone/>
              <a:defRPr sz="2400"/>
            </a:lvl8pPr>
            <a:lvl9pPr marL="4809626" indent="0">
              <a:buNone/>
              <a:defRPr sz="24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8024487" y="3252919"/>
            <a:ext cx="6537354" cy="5247402"/>
          </a:xfrm>
        </p:spPr>
        <p:txBody>
          <a:bodyPr lIns="120241" tIns="60120" rIns="120241" bIns="60120"/>
          <a:lstStyle>
            <a:lvl1pPr>
              <a:defRPr sz="3700"/>
            </a:lvl1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1075035" y="8729684"/>
            <a:ext cx="3518297" cy="501455"/>
          </a:xfrm>
        </p:spPr>
        <p:txBody>
          <a:bodyPr lIns="120241" tIns="60120" rIns="120241" bIns="60120"/>
          <a:lstStyle/>
          <a:p>
            <a:pPr defTabSz="1202407"/>
            <a:fld id="{82F288E0-7875-42C4-84C8-98DBBD3BF4D2}" type="datetimeFigureOut">
              <a:rPr lang="zh-CN" altLang="en-US" sz="2400" smtClean="0">
                <a:solidFill>
                  <a:prstClr val="black"/>
                </a:solidFill>
              </a:rPr>
              <a:pPr defTabSz="1202407"/>
              <a:t>2021/9/26</a:t>
            </a:fld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5179715" y="8729684"/>
            <a:ext cx="5277445" cy="501455"/>
          </a:xfrm>
        </p:spPr>
        <p:txBody>
          <a:bodyPr lIns="120241" tIns="60120" rIns="120241" bIns="60120"/>
          <a:lstStyle/>
          <a:p>
            <a:pPr defTabSz="1202407"/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11043544" y="8729684"/>
            <a:ext cx="3518297" cy="501455"/>
          </a:xfrm>
        </p:spPr>
        <p:txBody>
          <a:bodyPr lIns="120241" tIns="60120" rIns="120241" bIns="60120"/>
          <a:lstStyle/>
          <a:p>
            <a:pPr defTabSz="1202407"/>
            <a:fld id="{7D9BB5D0-35E4-459D-AEF3-FE4D7C45CC19}" type="slidenum">
              <a:rPr lang="zh-CN" altLang="en-US" sz="2400" smtClean="0">
                <a:solidFill>
                  <a:prstClr val="black"/>
                </a:solidFill>
              </a:rPr>
              <a:pPr defTabSz="1202407"/>
              <a:t>‹#›</a:t>
            </a:fld>
            <a:endParaRPr lang="zh-CN" altLang="en-US" sz="2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8030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075035" y="271224"/>
            <a:ext cx="13486805" cy="1820501"/>
          </a:xfrm>
        </p:spPr>
        <p:txBody>
          <a:bodyPr lIns="120241" tIns="60120" rIns="120241" bIns="60120" anchor="b" anchorCtr="0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1075035" y="8729684"/>
            <a:ext cx="3518297" cy="501455"/>
          </a:xfrm>
        </p:spPr>
        <p:txBody>
          <a:bodyPr lIns="120241" tIns="60120" rIns="120241" bIns="60120"/>
          <a:lstStyle/>
          <a:p>
            <a:pPr defTabSz="1202407"/>
            <a:fld id="{82F288E0-7875-42C4-84C8-98DBBD3BF4D2}" type="datetimeFigureOut">
              <a:rPr lang="zh-CN" altLang="en-US" sz="2400" smtClean="0">
                <a:solidFill>
                  <a:prstClr val="black"/>
                </a:solidFill>
              </a:rPr>
              <a:pPr defTabSz="1202407"/>
              <a:t>2021/9/26</a:t>
            </a:fld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5179715" y="8729684"/>
            <a:ext cx="5277445" cy="501455"/>
          </a:xfrm>
        </p:spPr>
        <p:txBody>
          <a:bodyPr lIns="120241" tIns="60120" rIns="120241" bIns="60120"/>
          <a:lstStyle/>
          <a:p>
            <a:pPr defTabSz="1202407"/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1043544" y="8729684"/>
            <a:ext cx="3518297" cy="501455"/>
          </a:xfrm>
        </p:spPr>
        <p:txBody>
          <a:bodyPr lIns="120241" tIns="60120" rIns="120241" bIns="60120"/>
          <a:lstStyle/>
          <a:p>
            <a:pPr defTabSz="1202407"/>
            <a:fld id="{7D9BB5D0-35E4-459D-AEF3-FE4D7C45CC19}" type="slidenum">
              <a:rPr lang="zh-CN" altLang="en-US" sz="2400" smtClean="0">
                <a:solidFill>
                  <a:prstClr val="black"/>
                </a:solidFill>
              </a:rPr>
              <a:pPr defTabSz="1202407"/>
              <a:t>‹#›</a:t>
            </a:fld>
            <a:endParaRPr lang="zh-CN" altLang="en-US" sz="2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4470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 + 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-16288" y="-2617"/>
            <a:ext cx="9000162" cy="9423871"/>
          </a:xfrm>
          <a:noFill/>
        </p:spPr>
        <p:txBody>
          <a:bodyPr lIns="331497" tIns="189546" rIns="120241" bIns="60120"/>
          <a:lstStyle>
            <a:lvl1pPr marL="0" indent="0" algn="ctr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1202" indent="0">
              <a:buNone/>
              <a:defRPr sz="3700"/>
            </a:lvl2pPr>
            <a:lvl3pPr marL="1202407" indent="0">
              <a:buNone/>
              <a:defRPr sz="3200"/>
            </a:lvl3pPr>
            <a:lvl4pPr marL="1803610" indent="0">
              <a:buNone/>
              <a:defRPr sz="2600"/>
            </a:lvl4pPr>
            <a:lvl5pPr marL="2404813" indent="0">
              <a:buNone/>
              <a:defRPr sz="2600"/>
            </a:lvl5pPr>
            <a:lvl6pPr marL="3006017" indent="0">
              <a:buNone/>
              <a:defRPr sz="2600"/>
            </a:lvl6pPr>
            <a:lvl7pPr marL="3607220" indent="0">
              <a:buNone/>
              <a:defRPr sz="2600"/>
            </a:lvl7pPr>
            <a:lvl8pPr marL="4208423" indent="0">
              <a:buNone/>
              <a:defRPr sz="2600"/>
            </a:lvl8pPr>
            <a:lvl9pPr marL="4809626" indent="0">
              <a:buNone/>
              <a:defRPr sz="26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426920" y="627909"/>
            <a:ext cx="5633347" cy="1449424"/>
          </a:xfrm>
        </p:spPr>
        <p:txBody>
          <a:bodyPr lIns="120241" tIns="60120" rIns="120241" bIns="60120" anchor="b" anchorCtr="0"/>
          <a:lstStyle>
            <a:lvl1pPr>
              <a:defRPr sz="4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9426104" y="2326753"/>
            <a:ext cx="5634976" cy="6153510"/>
          </a:xfrm>
        </p:spPr>
        <p:txBody>
          <a:bodyPr lIns="120241" tIns="60120" rIns="120241" bIns="60120"/>
          <a:lstStyle>
            <a:lvl1pPr marL="0" indent="0">
              <a:buNone/>
              <a:defRPr sz="3700">
                <a:solidFill>
                  <a:schemeClr val="tx1"/>
                </a:solidFill>
              </a:defRPr>
            </a:lvl1pPr>
            <a:lvl2pPr marL="601202" indent="0">
              <a:buNone/>
              <a:defRPr sz="2400"/>
            </a:lvl2pPr>
            <a:lvl3pPr marL="1202407" indent="0">
              <a:buNone/>
              <a:defRPr sz="2100"/>
            </a:lvl3pPr>
            <a:lvl4pPr marL="1803610" indent="0">
              <a:buNone/>
              <a:defRPr sz="1800"/>
            </a:lvl4pPr>
            <a:lvl5pPr marL="2404813" indent="0">
              <a:buNone/>
              <a:defRPr sz="1800"/>
            </a:lvl5pPr>
            <a:lvl6pPr marL="3006017" indent="0">
              <a:buNone/>
              <a:defRPr sz="1800"/>
            </a:lvl6pPr>
            <a:lvl7pPr marL="3607220" indent="0">
              <a:buNone/>
              <a:defRPr sz="1800"/>
            </a:lvl7pPr>
            <a:lvl8pPr marL="4208423" indent="0">
              <a:buNone/>
              <a:defRPr sz="1800"/>
            </a:lvl8pPr>
            <a:lvl9pPr marL="4809626" indent="0">
              <a:buNone/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1075035" y="8729684"/>
            <a:ext cx="3518297" cy="501455"/>
          </a:xfrm>
        </p:spPr>
        <p:txBody>
          <a:bodyPr lIns="120241" tIns="60120" rIns="120241" bIns="60120"/>
          <a:lstStyle/>
          <a:p>
            <a:pPr defTabSz="1202407"/>
            <a:fld id="{82F288E0-7875-42C4-84C8-98DBBD3BF4D2}" type="datetimeFigureOut">
              <a:rPr lang="zh-CN" altLang="en-US" sz="2400" smtClean="0">
                <a:solidFill>
                  <a:prstClr val="black"/>
                </a:solidFill>
              </a:rPr>
              <a:pPr defTabSz="1202407"/>
              <a:t>2021/9/26</a:t>
            </a:fld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5179715" y="8729684"/>
            <a:ext cx="5277445" cy="501455"/>
          </a:xfrm>
        </p:spPr>
        <p:txBody>
          <a:bodyPr lIns="120241" tIns="60120" rIns="120241" bIns="60120"/>
          <a:lstStyle/>
          <a:p>
            <a:pPr defTabSz="1202407"/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11043544" y="8729684"/>
            <a:ext cx="3518297" cy="501455"/>
          </a:xfrm>
        </p:spPr>
        <p:txBody>
          <a:bodyPr lIns="120241" tIns="60120" rIns="120241" bIns="60120"/>
          <a:lstStyle/>
          <a:p>
            <a:pPr defTabSz="1202407"/>
            <a:fld id="{7D9BB5D0-35E4-459D-AEF3-FE4D7C45CC19}" type="slidenum">
              <a:rPr lang="zh-CN" altLang="en-US" sz="2400" smtClean="0">
                <a:solidFill>
                  <a:prstClr val="black"/>
                </a:solidFill>
              </a:rPr>
              <a:pPr defTabSz="1202407"/>
              <a:t>‹#›</a:t>
            </a:fld>
            <a:endParaRPr lang="zh-CN" altLang="en-US" sz="2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6882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35205" y="6052350"/>
            <a:ext cx="13291344" cy="1870646"/>
          </a:xfrm>
        </p:spPr>
        <p:txBody>
          <a:bodyPr anchor="t"/>
          <a:lstStyle>
            <a:lvl1pPr algn="l">
              <a:defRPr sz="7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35205" y="3992022"/>
            <a:ext cx="13291344" cy="2060326"/>
          </a:xfrm>
        </p:spPr>
        <p:txBody>
          <a:bodyPr anchor="b"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801133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2pPr>
            <a:lvl3pPr marL="1602265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3pPr>
            <a:lvl4pPr marL="2403396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4pPr>
            <a:lvl5pPr marL="3204530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5pPr>
            <a:lvl6pPr marL="4005662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6pPr>
            <a:lvl7pPr marL="4806794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7pPr>
            <a:lvl8pPr marL="5607926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8pPr>
            <a:lvl9pPr marL="6409058" indent="0">
              <a:buNone/>
              <a:defRPr sz="2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2021-09-26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017055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文本 + 图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6648116" y="-10465"/>
            <a:ext cx="9000162" cy="9423871"/>
          </a:xfrm>
          <a:noFill/>
        </p:spPr>
        <p:txBody>
          <a:bodyPr lIns="331497" tIns="189546" rIns="120241" bIns="60120"/>
          <a:lstStyle>
            <a:lvl1pPr marL="0" indent="0" algn="ctr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601202" indent="0">
              <a:buNone/>
              <a:defRPr sz="3700"/>
            </a:lvl2pPr>
            <a:lvl3pPr marL="1202407" indent="0">
              <a:buNone/>
              <a:defRPr sz="3200"/>
            </a:lvl3pPr>
            <a:lvl4pPr marL="1803610" indent="0">
              <a:buNone/>
              <a:defRPr sz="2600"/>
            </a:lvl4pPr>
            <a:lvl5pPr marL="2404813" indent="0">
              <a:buNone/>
              <a:defRPr sz="2600"/>
            </a:lvl5pPr>
            <a:lvl6pPr marL="3006017" indent="0">
              <a:buNone/>
              <a:defRPr sz="2600"/>
            </a:lvl6pPr>
            <a:lvl7pPr marL="3607220" indent="0">
              <a:buNone/>
              <a:defRPr sz="2600"/>
            </a:lvl7pPr>
            <a:lvl8pPr marL="4208423" indent="0">
              <a:buNone/>
              <a:defRPr sz="2600"/>
            </a:lvl8pPr>
            <a:lvl9pPr marL="4809626" indent="0">
              <a:buNone/>
              <a:defRPr sz="26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525302" y="627909"/>
            <a:ext cx="5489195" cy="1449424"/>
          </a:xfrm>
        </p:spPr>
        <p:txBody>
          <a:bodyPr lIns="120241" tIns="60120" rIns="120241" bIns="60120" anchor="t" anchorCtr="0"/>
          <a:lstStyle>
            <a:lvl1pPr>
              <a:defRPr sz="4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525303" y="2326753"/>
            <a:ext cx="5490009" cy="6153510"/>
          </a:xfrm>
        </p:spPr>
        <p:txBody>
          <a:bodyPr lIns="120241" tIns="60120" rIns="120241" bIns="60120"/>
          <a:lstStyle>
            <a:lvl1pPr marL="0" indent="0">
              <a:buNone/>
              <a:defRPr sz="3700">
                <a:solidFill>
                  <a:schemeClr val="tx1"/>
                </a:solidFill>
              </a:defRPr>
            </a:lvl1pPr>
            <a:lvl2pPr marL="601202" indent="0">
              <a:buNone/>
              <a:defRPr sz="2400"/>
            </a:lvl2pPr>
            <a:lvl3pPr marL="1202407" indent="0">
              <a:buNone/>
              <a:defRPr sz="2100"/>
            </a:lvl3pPr>
            <a:lvl4pPr marL="1803610" indent="0">
              <a:buNone/>
              <a:defRPr sz="1800"/>
            </a:lvl4pPr>
            <a:lvl5pPr marL="2404813" indent="0">
              <a:buNone/>
              <a:defRPr sz="1800"/>
            </a:lvl5pPr>
            <a:lvl6pPr marL="3006017" indent="0">
              <a:buNone/>
              <a:defRPr sz="1800"/>
            </a:lvl6pPr>
            <a:lvl7pPr marL="3607220" indent="0">
              <a:buNone/>
              <a:defRPr sz="1800"/>
            </a:lvl7pPr>
            <a:lvl8pPr marL="4208423" indent="0">
              <a:buNone/>
              <a:defRPr sz="1800"/>
            </a:lvl8pPr>
            <a:lvl9pPr marL="4809626" indent="0">
              <a:buNone/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1075035" y="8729684"/>
            <a:ext cx="3518297" cy="501455"/>
          </a:xfrm>
        </p:spPr>
        <p:txBody>
          <a:bodyPr lIns="120241" tIns="60120" rIns="120241" bIns="60120"/>
          <a:lstStyle/>
          <a:p>
            <a:pPr defTabSz="1202407"/>
            <a:fld id="{82F288E0-7875-42C4-84C8-98DBBD3BF4D2}" type="datetimeFigureOut">
              <a:rPr lang="zh-CN" altLang="en-US" sz="2400" smtClean="0">
                <a:solidFill>
                  <a:prstClr val="black"/>
                </a:solidFill>
              </a:rPr>
              <a:pPr defTabSz="1202407"/>
              <a:t>2021/9/26</a:t>
            </a:fld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5179715" y="8729684"/>
            <a:ext cx="5277445" cy="501455"/>
          </a:xfrm>
        </p:spPr>
        <p:txBody>
          <a:bodyPr lIns="120241" tIns="60120" rIns="120241" bIns="60120"/>
          <a:lstStyle/>
          <a:p>
            <a:pPr defTabSz="1202407"/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11043544" y="8729684"/>
            <a:ext cx="3518297" cy="501455"/>
          </a:xfrm>
        </p:spPr>
        <p:txBody>
          <a:bodyPr lIns="120241" tIns="60120" rIns="120241" bIns="60120"/>
          <a:lstStyle/>
          <a:p>
            <a:pPr defTabSz="1202407"/>
            <a:fld id="{7D9BB5D0-35E4-459D-AEF3-FE4D7C45CC19}" type="slidenum">
              <a:rPr lang="zh-CN" altLang="en-US" sz="2400" smtClean="0">
                <a:solidFill>
                  <a:prstClr val="black"/>
                </a:solidFill>
              </a:rPr>
              <a:pPr defTabSz="1202407"/>
              <a:t>‹#›</a:t>
            </a:fld>
            <a:endParaRPr lang="zh-CN" altLang="en-US" sz="2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6550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1075035" y="8729684"/>
            <a:ext cx="3518297" cy="501455"/>
          </a:xfrm>
        </p:spPr>
        <p:txBody>
          <a:bodyPr lIns="120241" tIns="60120" rIns="120241" bIns="60120"/>
          <a:lstStyle/>
          <a:p>
            <a:pPr defTabSz="1202407"/>
            <a:fld id="{82F288E0-7875-42C4-84C8-98DBBD3BF4D2}" type="datetimeFigureOut">
              <a:rPr lang="zh-CN" altLang="en-US" sz="2400" smtClean="0">
                <a:solidFill>
                  <a:prstClr val="black"/>
                </a:solidFill>
              </a:rPr>
              <a:pPr defTabSz="1202407"/>
              <a:t>2021/9/26</a:t>
            </a:fld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5179715" y="8729684"/>
            <a:ext cx="5277445" cy="501455"/>
          </a:xfrm>
        </p:spPr>
        <p:txBody>
          <a:bodyPr lIns="120241" tIns="60120" rIns="120241" bIns="60120"/>
          <a:lstStyle/>
          <a:p>
            <a:pPr defTabSz="1202407"/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1043544" y="8729684"/>
            <a:ext cx="3518297" cy="501455"/>
          </a:xfrm>
        </p:spPr>
        <p:txBody>
          <a:bodyPr lIns="120241" tIns="60120" rIns="120241" bIns="60120"/>
          <a:lstStyle/>
          <a:p>
            <a:pPr defTabSz="1202407"/>
            <a:fld id="{7D9BB5D0-35E4-459D-AEF3-FE4D7C45CC19}" type="slidenum">
              <a:rPr lang="zh-CN" altLang="en-US" sz="2400" smtClean="0">
                <a:solidFill>
                  <a:prstClr val="black"/>
                </a:solidFill>
              </a:rPr>
              <a:pPr defTabSz="1202407"/>
              <a:t>‹#›</a:t>
            </a:fld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3" name="竖排标题 1"/>
          <p:cNvSpPr>
            <a:spLocks noGrp="1"/>
          </p:cNvSpPr>
          <p:nvPr>
            <p:ph type="title" orient="vert"/>
          </p:nvPr>
        </p:nvSpPr>
        <p:spPr>
          <a:xfrm>
            <a:off x="11190139" y="501455"/>
            <a:ext cx="3371701" cy="7981860"/>
          </a:xfrm>
        </p:spPr>
        <p:txBody>
          <a:bodyPr vert="eaVert" lIns="120241" tIns="60120" rIns="120241" bIns="60120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7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1075035" y="501455"/>
            <a:ext cx="9919643" cy="7981860"/>
          </a:xfrm>
        </p:spPr>
        <p:txBody>
          <a:bodyPr vert="eaVert" lIns="120241" tIns="60120" rIns="120241" bIns="6012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40115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075035" y="449131"/>
            <a:ext cx="13486805" cy="8034621"/>
          </a:xfrm>
        </p:spPr>
        <p:txBody>
          <a:bodyPr lIns="120241" tIns="60120" rIns="120241" bIns="60120"/>
          <a:lstStyle>
            <a:lvl2pPr>
              <a:defRPr/>
            </a:lvl2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1075035" y="8729684"/>
            <a:ext cx="3518297" cy="501455"/>
          </a:xfrm>
        </p:spPr>
        <p:txBody>
          <a:bodyPr lIns="120241" tIns="60120" rIns="120241" bIns="60120"/>
          <a:lstStyle/>
          <a:p>
            <a:pPr defTabSz="1202407"/>
            <a:fld id="{82F288E0-7875-42C4-84C8-98DBBD3BF4D2}" type="datetimeFigureOut">
              <a:rPr lang="zh-CN" altLang="en-US" sz="2400" smtClean="0">
                <a:solidFill>
                  <a:prstClr val="black"/>
                </a:solidFill>
              </a:rPr>
              <a:pPr defTabSz="1202407"/>
              <a:t>2021/9/26</a:t>
            </a:fld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5179715" y="8729684"/>
            <a:ext cx="5277445" cy="501455"/>
          </a:xfrm>
        </p:spPr>
        <p:txBody>
          <a:bodyPr lIns="120241" tIns="60120" rIns="120241" bIns="60120"/>
          <a:lstStyle/>
          <a:p>
            <a:pPr defTabSz="1202407"/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1043544" y="8729684"/>
            <a:ext cx="3518297" cy="501455"/>
          </a:xfrm>
        </p:spPr>
        <p:txBody>
          <a:bodyPr lIns="120241" tIns="60120" rIns="120241" bIns="60120"/>
          <a:lstStyle/>
          <a:p>
            <a:pPr defTabSz="1202407"/>
            <a:fld id="{7D9BB5D0-35E4-459D-AEF3-FE4D7C45CC19}" type="slidenum">
              <a:rPr lang="zh-CN" altLang="en-US" sz="2400" smtClean="0">
                <a:solidFill>
                  <a:prstClr val="black"/>
                </a:solidFill>
              </a:rPr>
              <a:pPr defTabSz="1202407"/>
              <a:t>‹#›</a:t>
            </a:fld>
            <a:endParaRPr lang="zh-CN" altLang="en-US" sz="2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4792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1075035" y="8729684"/>
            <a:ext cx="3518297" cy="501455"/>
          </a:xfrm>
        </p:spPr>
        <p:txBody>
          <a:bodyPr lIns="120241" tIns="60120" rIns="120241" bIns="60120"/>
          <a:lstStyle/>
          <a:p>
            <a:pPr defTabSz="1202407"/>
            <a:fld id="{82F288E0-7875-42C4-84C8-98DBBD3BF4D2}" type="datetimeFigureOut">
              <a:rPr lang="zh-CN" altLang="en-US" sz="2400" smtClean="0">
                <a:solidFill>
                  <a:prstClr val="black"/>
                </a:solidFill>
              </a:rPr>
              <a:pPr defTabSz="1202407"/>
              <a:t>2021/9/26</a:t>
            </a:fld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5179715" y="8729684"/>
            <a:ext cx="5277445" cy="501455"/>
          </a:xfrm>
        </p:spPr>
        <p:txBody>
          <a:bodyPr lIns="120241" tIns="60120" rIns="120241" bIns="60120"/>
          <a:lstStyle/>
          <a:p>
            <a:pPr defTabSz="1202407"/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1043544" y="8729684"/>
            <a:ext cx="3518297" cy="501455"/>
          </a:xfrm>
        </p:spPr>
        <p:txBody>
          <a:bodyPr lIns="120241" tIns="60120" rIns="120241" bIns="60120"/>
          <a:lstStyle/>
          <a:p>
            <a:pPr defTabSz="1202407"/>
            <a:fld id="{7D9BB5D0-35E4-459D-AEF3-FE4D7C45CC19}" type="slidenum">
              <a:rPr lang="zh-CN" altLang="en-US" sz="2400" smtClean="0">
                <a:solidFill>
                  <a:prstClr val="black"/>
                </a:solidFill>
              </a:rPr>
              <a:pPr defTabSz="1202407"/>
              <a:t>‹#›</a:t>
            </a:fld>
            <a:endParaRPr lang="zh-CN" altLang="en-US" sz="2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2485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81844" y="2197685"/>
            <a:ext cx="6906286" cy="6215864"/>
          </a:xfrm>
        </p:spPr>
        <p:txBody>
          <a:bodyPr/>
          <a:lstStyle>
            <a:lvl1pPr>
              <a:defRPr sz="5000"/>
            </a:lvl1pPr>
            <a:lvl2pPr>
              <a:defRPr sz="4200"/>
            </a:lvl2pPr>
            <a:lvl3pPr>
              <a:defRPr sz="36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948745" y="2197685"/>
            <a:ext cx="6906286" cy="6215864"/>
          </a:xfrm>
        </p:spPr>
        <p:txBody>
          <a:bodyPr/>
          <a:lstStyle>
            <a:lvl1pPr>
              <a:defRPr sz="5000"/>
            </a:lvl1pPr>
            <a:lvl2pPr>
              <a:defRPr sz="4200"/>
            </a:lvl2pPr>
            <a:lvl3pPr>
              <a:defRPr sz="36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2021-09-26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02069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81844" y="2108295"/>
            <a:ext cx="6909002" cy="878638"/>
          </a:xfrm>
        </p:spPr>
        <p:txBody>
          <a:bodyPr anchor="b"/>
          <a:lstStyle>
            <a:lvl1pPr marL="0" indent="0">
              <a:buNone/>
              <a:defRPr sz="4200" b="1"/>
            </a:lvl1pPr>
            <a:lvl2pPr marL="801133" indent="0">
              <a:buNone/>
              <a:defRPr sz="3600" b="1"/>
            </a:lvl2pPr>
            <a:lvl3pPr marL="1602265" indent="0">
              <a:buNone/>
              <a:defRPr sz="3200" b="1"/>
            </a:lvl3pPr>
            <a:lvl4pPr marL="2403396" indent="0">
              <a:buNone/>
              <a:defRPr sz="2800" b="1"/>
            </a:lvl4pPr>
            <a:lvl5pPr marL="3204530" indent="0">
              <a:buNone/>
              <a:defRPr sz="2800" b="1"/>
            </a:lvl5pPr>
            <a:lvl6pPr marL="4005662" indent="0">
              <a:buNone/>
              <a:defRPr sz="2800" b="1"/>
            </a:lvl6pPr>
            <a:lvl7pPr marL="4806794" indent="0">
              <a:buNone/>
              <a:defRPr sz="2800" b="1"/>
            </a:lvl7pPr>
            <a:lvl8pPr marL="5607926" indent="0">
              <a:buNone/>
              <a:defRPr sz="2800" b="1"/>
            </a:lvl8pPr>
            <a:lvl9pPr marL="6409058" indent="0">
              <a:buNone/>
              <a:defRPr sz="28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81844" y="2986930"/>
            <a:ext cx="6909002" cy="5426619"/>
          </a:xfrm>
        </p:spPr>
        <p:txBody>
          <a:bodyPr/>
          <a:lstStyle>
            <a:lvl1pPr>
              <a:defRPr sz="4200"/>
            </a:lvl1pPr>
            <a:lvl2pPr>
              <a:defRPr sz="3600"/>
            </a:lvl2pPr>
            <a:lvl3pPr>
              <a:defRPr sz="32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943321" y="2108295"/>
            <a:ext cx="6911716" cy="878638"/>
          </a:xfrm>
        </p:spPr>
        <p:txBody>
          <a:bodyPr anchor="b"/>
          <a:lstStyle>
            <a:lvl1pPr marL="0" indent="0">
              <a:buNone/>
              <a:defRPr sz="4200" b="1"/>
            </a:lvl1pPr>
            <a:lvl2pPr marL="801133" indent="0">
              <a:buNone/>
              <a:defRPr sz="3600" b="1"/>
            </a:lvl2pPr>
            <a:lvl3pPr marL="1602265" indent="0">
              <a:buNone/>
              <a:defRPr sz="3200" b="1"/>
            </a:lvl3pPr>
            <a:lvl4pPr marL="2403396" indent="0">
              <a:buNone/>
              <a:defRPr sz="2800" b="1"/>
            </a:lvl4pPr>
            <a:lvl5pPr marL="3204530" indent="0">
              <a:buNone/>
              <a:defRPr sz="2800" b="1"/>
            </a:lvl5pPr>
            <a:lvl6pPr marL="4005662" indent="0">
              <a:buNone/>
              <a:defRPr sz="2800" b="1"/>
            </a:lvl6pPr>
            <a:lvl7pPr marL="4806794" indent="0">
              <a:buNone/>
              <a:defRPr sz="2800" b="1"/>
            </a:lvl7pPr>
            <a:lvl8pPr marL="5607926" indent="0">
              <a:buNone/>
              <a:defRPr sz="2800" b="1"/>
            </a:lvl8pPr>
            <a:lvl9pPr marL="6409058" indent="0">
              <a:buNone/>
              <a:defRPr sz="28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943321" y="2986930"/>
            <a:ext cx="6911716" cy="5426619"/>
          </a:xfrm>
        </p:spPr>
        <p:txBody>
          <a:bodyPr/>
          <a:lstStyle>
            <a:lvl1pPr>
              <a:defRPr sz="4200"/>
            </a:lvl1pPr>
            <a:lvl2pPr>
              <a:defRPr sz="3600"/>
            </a:lvl2pPr>
            <a:lvl3pPr>
              <a:defRPr sz="32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2021-09-26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6995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2021-09-26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71970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2021-09-26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87494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1849" y="375002"/>
            <a:ext cx="5144424" cy="1595937"/>
          </a:xfrm>
        </p:spPr>
        <p:txBody>
          <a:bodyPr anchor="b"/>
          <a:lstStyle>
            <a:lvl1pPr algn="l">
              <a:defRPr sz="36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13585" y="375006"/>
            <a:ext cx="8741447" cy="8038547"/>
          </a:xfrm>
        </p:spPr>
        <p:txBody>
          <a:bodyPr/>
          <a:lstStyle>
            <a:lvl1pPr>
              <a:defRPr sz="5700"/>
            </a:lvl1pPr>
            <a:lvl2pPr>
              <a:defRPr sz="5000"/>
            </a:lvl2pPr>
            <a:lvl3pPr>
              <a:defRPr sz="4200"/>
            </a:lvl3pPr>
            <a:lvl4pPr>
              <a:defRPr sz="3600"/>
            </a:lvl4pPr>
            <a:lvl5pPr>
              <a:defRPr sz="3600"/>
            </a:lvl5pPr>
            <a:lvl6pPr>
              <a:defRPr sz="3600"/>
            </a:lvl6pPr>
            <a:lvl7pPr>
              <a:defRPr sz="3600"/>
            </a:lvl7pPr>
            <a:lvl8pPr>
              <a:defRPr sz="3600"/>
            </a:lvl8pPr>
            <a:lvl9pPr>
              <a:defRPr sz="3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81849" y="1970944"/>
            <a:ext cx="5144424" cy="6442609"/>
          </a:xfrm>
        </p:spPr>
        <p:txBody>
          <a:bodyPr/>
          <a:lstStyle>
            <a:lvl1pPr marL="0" indent="0">
              <a:buNone/>
              <a:defRPr sz="2500"/>
            </a:lvl1pPr>
            <a:lvl2pPr marL="801133" indent="0">
              <a:buNone/>
              <a:defRPr sz="2100"/>
            </a:lvl2pPr>
            <a:lvl3pPr marL="1602265" indent="0">
              <a:buNone/>
              <a:defRPr sz="1800"/>
            </a:lvl3pPr>
            <a:lvl4pPr marL="2403396" indent="0">
              <a:buNone/>
              <a:defRPr sz="1700"/>
            </a:lvl4pPr>
            <a:lvl5pPr marL="3204530" indent="0">
              <a:buNone/>
              <a:defRPr sz="1700"/>
            </a:lvl5pPr>
            <a:lvl6pPr marL="4005662" indent="0">
              <a:buNone/>
              <a:defRPr sz="1700"/>
            </a:lvl6pPr>
            <a:lvl7pPr marL="4806794" indent="0">
              <a:buNone/>
              <a:defRPr sz="1700"/>
            </a:lvl7pPr>
            <a:lvl8pPr marL="5607926" indent="0">
              <a:buNone/>
              <a:defRPr sz="1700"/>
            </a:lvl8pPr>
            <a:lvl9pPr marL="6409058" indent="0">
              <a:buNone/>
              <a:defRPr sz="17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2021-09-26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28783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64938" y="6593049"/>
            <a:ext cx="9382125" cy="778346"/>
          </a:xfrm>
        </p:spPr>
        <p:txBody>
          <a:bodyPr anchor="b"/>
          <a:lstStyle>
            <a:lvl1pPr algn="l">
              <a:defRPr sz="36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064938" y="841574"/>
            <a:ext cx="9382125" cy="5651183"/>
          </a:xfrm>
        </p:spPr>
        <p:txBody>
          <a:bodyPr/>
          <a:lstStyle>
            <a:lvl1pPr marL="0" indent="0">
              <a:buNone/>
              <a:defRPr sz="5700"/>
            </a:lvl1pPr>
            <a:lvl2pPr marL="801133" indent="0">
              <a:buNone/>
              <a:defRPr sz="5000"/>
            </a:lvl2pPr>
            <a:lvl3pPr marL="1602265" indent="0">
              <a:buNone/>
              <a:defRPr sz="4200"/>
            </a:lvl3pPr>
            <a:lvl4pPr marL="2403396" indent="0">
              <a:buNone/>
              <a:defRPr sz="3600"/>
            </a:lvl4pPr>
            <a:lvl5pPr marL="3204530" indent="0">
              <a:buNone/>
              <a:defRPr sz="3600"/>
            </a:lvl5pPr>
            <a:lvl6pPr marL="4005662" indent="0">
              <a:buNone/>
              <a:defRPr sz="3600"/>
            </a:lvl6pPr>
            <a:lvl7pPr marL="4806794" indent="0">
              <a:buNone/>
              <a:defRPr sz="3600"/>
            </a:lvl7pPr>
            <a:lvl8pPr marL="5607926" indent="0">
              <a:buNone/>
              <a:defRPr sz="3600"/>
            </a:lvl8pPr>
            <a:lvl9pPr marL="6409058" indent="0">
              <a:buNone/>
              <a:defRPr sz="36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64938" y="7371396"/>
            <a:ext cx="9382125" cy="1105383"/>
          </a:xfrm>
        </p:spPr>
        <p:txBody>
          <a:bodyPr/>
          <a:lstStyle>
            <a:lvl1pPr marL="0" indent="0">
              <a:buNone/>
              <a:defRPr sz="2500"/>
            </a:lvl1pPr>
            <a:lvl2pPr marL="801133" indent="0">
              <a:buNone/>
              <a:defRPr sz="2100"/>
            </a:lvl2pPr>
            <a:lvl3pPr marL="1602265" indent="0">
              <a:buNone/>
              <a:defRPr sz="1800"/>
            </a:lvl3pPr>
            <a:lvl4pPr marL="2403396" indent="0">
              <a:buNone/>
              <a:defRPr sz="1700"/>
            </a:lvl4pPr>
            <a:lvl5pPr marL="3204530" indent="0">
              <a:buNone/>
              <a:defRPr sz="1700"/>
            </a:lvl5pPr>
            <a:lvl6pPr marL="4005662" indent="0">
              <a:buNone/>
              <a:defRPr sz="1700"/>
            </a:lvl6pPr>
            <a:lvl7pPr marL="4806794" indent="0">
              <a:buNone/>
              <a:defRPr sz="1700"/>
            </a:lvl7pPr>
            <a:lvl8pPr marL="5607926" indent="0">
              <a:buNone/>
              <a:defRPr sz="1700"/>
            </a:lvl8pPr>
            <a:lvl9pPr marL="6409058" indent="0">
              <a:buNone/>
              <a:defRPr sz="17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F851F-4C9B-4ED8-A706-7687066F5A2C}" type="datetimeFigureOut">
              <a:rPr lang="en-US" smtClean="0"/>
              <a:t>2021-09-26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24270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81844" y="377185"/>
            <a:ext cx="14073188" cy="1569773"/>
          </a:xfrm>
          <a:prstGeom prst="rect">
            <a:avLst/>
          </a:prstGeom>
        </p:spPr>
        <p:txBody>
          <a:bodyPr vert="horz" lIns="160226" tIns="80115" rIns="160226" bIns="80115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81844" y="2197685"/>
            <a:ext cx="14073188" cy="6215864"/>
          </a:xfrm>
          <a:prstGeom prst="rect">
            <a:avLst/>
          </a:prstGeom>
        </p:spPr>
        <p:txBody>
          <a:bodyPr vert="horz" lIns="160226" tIns="80115" rIns="160226" bIns="80115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1844" y="8729683"/>
            <a:ext cx="3648604" cy="501457"/>
          </a:xfrm>
          <a:prstGeom prst="rect">
            <a:avLst/>
          </a:prstGeom>
        </p:spPr>
        <p:txBody>
          <a:bodyPr vert="horz" lIns="160226" tIns="80115" rIns="160226" bIns="80115" rtlCol="0" anchor="ctr"/>
          <a:lstStyle>
            <a:lvl1pPr algn="l">
              <a:defRPr sz="2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EF851F-4C9B-4ED8-A706-7687066F5A2C}" type="datetimeFigureOut">
              <a:rPr lang="en-US" smtClean="0"/>
              <a:t>2021-09-26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342599" y="8729683"/>
            <a:ext cx="4951677" cy="501457"/>
          </a:xfrm>
          <a:prstGeom prst="rect">
            <a:avLst/>
          </a:prstGeom>
        </p:spPr>
        <p:txBody>
          <a:bodyPr vert="horz" lIns="160226" tIns="80115" rIns="160226" bIns="80115" rtlCol="0" anchor="ctr"/>
          <a:lstStyle>
            <a:lvl1pPr algn="ctr">
              <a:defRPr sz="2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06427" y="8729683"/>
            <a:ext cx="3648604" cy="501457"/>
          </a:xfrm>
          <a:prstGeom prst="rect">
            <a:avLst/>
          </a:prstGeom>
        </p:spPr>
        <p:txBody>
          <a:bodyPr vert="horz" lIns="160226" tIns="80115" rIns="160226" bIns="80115" rtlCol="0" anchor="ctr"/>
          <a:lstStyle>
            <a:lvl1pPr algn="r">
              <a:defRPr sz="2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F2045C-80A1-433A-B3B9-3018D210B4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81778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602265" rtl="0" eaLnBrk="1" latinLnBrk="0" hangingPunct="1">
        <a:spcBef>
          <a:spcPct val="0"/>
        </a:spcBef>
        <a:buNone/>
        <a:defRPr sz="7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00848" indent="-600848" algn="l" defTabSz="1602265" rtl="0" eaLnBrk="1" latinLnBrk="0" hangingPunct="1">
        <a:spcBef>
          <a:spcPct val="20000"/>
        </a:spcBef>
        <a:buFont typeface="Arial" pitchFamily="34" charset="0"/>
        <a:buChar char="•"/>
        <a:defRPr sz="5700" kern="1200">
          <a:solidFill>
            <a:schemeClr val="tx1"/>
          </a:solidFill>
          <a:latin typeface="+mn-lt"/>
          <a:ea typeface="+mn-ea"/>
          <a:cs typeface="+mn-cs"/>
        </a:defRPr>
      </a:lvl1pPr>
      <a:lvl2pPr marL="1301839" indent="-500708" algn="l" defTabSz="1602265" rtl="0" eaLnBrk="1" latinLnBrk="0" hangingPunct="1">
        <a:spcBef>
          <a:spcPct val="20000"/>
        </a:spcBef>
        <a:buFont typeface="Arial" pitchFamily="34" charset="0"/>
        <a:buChar char="–"/>
        <a:defRPr sz="5000" kern="1200">
          <a:solidFill>
            <a:schemeClr val="tx1"/>
          </a:solidFill>
          <a:latin typeface="+mn-lt"/>
          <a:ea typeface="+mn-ea"/>
          <a:cs typeface="+mn-cs"/>
        </a:defRPr>
      </a:lvl2pPr>
      <a:lvl3pPr marL="2002831" indent="-400568" algn="l" defTabSz="1602265" rtl="0" eaLnBrk="1" latinLnBrk="0" hangingPunct="1">
        <a:spcBef>
          <a:spcPct val="20000"/>
        </a:spcBef>
        <a:buFont typeface="Arial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3pPr>
      <a:lvl4pPr marL="2803963" indent="-400568" algn="l" defTabSz="1602265" rtl="0" eaLnBrk="1" latinLnBrk="0" hangingPunct="1">
        <a:spcBef>
          <a:spcPct val="20000"/>
        </a:spcBef>
        <a:buFont typeface="Arial" pitchFamily="34" charset="0"/>
        <a:buChar char="–"/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05094" indent="-400568" algn="l" defTabSz="1602265" rtl="0" eaLnBrk="1" latinLnBrk="0" hangingPunct="1">
        <a:spcBef>
          <a:spcPct val="20000"/>
        </a:spcBef>
        <a:buFont typeface="Arial" pitchFamily="34" charset="0"/>
        <a:buChar char="»"/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406227" indent="-400568" algn="l" defTabSz="1602265" rtl="0" eaLnBrk="1" latinLnBrk="0" hangingPunct="1">
        <a:spcBef>
          <a:spcPct val="20000"/>
        </a:spcBef>
        <a:buFont typeface="Arial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207359" indent="-400568" algn="l" defTabSz="1602265" rtl="0" eaLnBrk="1" latinLnBrk="0" hangingPunct="1">
        <a:spcBef>
          <a:spcPct val="20000"/>
        </a:spcBef>
        <a:buFont typeface="Arial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008493" indent="-400568" algn="l" defTabSz="1602265" rtl="0" eaLnBrk="1" latinLnBrk="0" hangingPunct="1">
        <a:spcBef>
          <a:spcPct val="20000"/>
        </a:spcBef>
        <a:buFont typeface="Arial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6809625" indent="-400568" algn="l" defTabSz="1602265" rtl="0" eaLnBrk="1" latinLnBrk="0" hangingPunct="1">
        <a:spcBef>
          <a:spcPct val="20000"/>
        </a:spcBef>
        <a:buFont typeface="Arial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602265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801133" algn="l" defTabSz="1602265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602265" algn="l" defTabSz="1602265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403396" algn="l" defTabSz="1602265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04530" algn="l" defTabSz="1602265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4005662" algn="l" defTabSz="1602265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806794" algn="l" defTabSz="1602265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607926" algn="l" defTabSz="1602265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409058" algn="l" defTabSz="1602265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75035" y="501456"/>
            <a:ext cx="13486805" cy="1820501"/>
          </a:xfrm>
          <a:prstGeom prst="rect">
            <a:avLst/>
          </a:prstGeom>
        </p:spPr>
        <p:txBody>
          <a:bodyPr vert="horz" lIns="120241" tIns="60120" rIns="120241" bIns="601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75035" y="2507277"/>
            <a:ext cx="13486805" cy="5976039"/>
          </a:xfrm>
          <a:prstGeom prst="rect">
            <a:avLst/>
          </a:prstGeom>
        </p:spPr>
        <p:txBody>
          <a:bodyPr vert="horz" lIns="120241" tIns="60120" rIns="120241" bIns="601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75035" y="8729684"/>
            <a:ext cx="3518297" cy="501455"/>
          </a:xfrm>
          <a:prstGeom prst="rect">
            <a:avLst/>
          </a:prstGeom>
        </p:spPr>
        <p:txBody>
          <a:bodyPr vert="horz" lIns="120241" tIns="60120" rIns="120241" bIns="60120" rtlCol="0" anchor="ctr"/>
          <a:lstStyle>
            <a:lvl1pPr algn="l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02407"/>
            <a:fld id="{074F2C4D-71A7-41CA-A3AB-87D2260E5DD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02407"/>
              <a:t>2021-09-26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179715" y="8729684"/>
            <a:ext cx="5277445" cy="501455"/>
          </a:xfrm>
          <a:prstGeom prst="rect">
            <a:avLst/>
          </a:prstGeom>
        </p:spPr>
        <p:txBody>
          <a:bodyPr vert="horz" lIns="120241" tIns="60120" rIns="120241" bIns="60120" rtlCol="0" anchor="ctr"/>
          <a:lstStyle>
            <a:lvl1pPr algn="ctr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0240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043544" y="8729684"/>
            <a:ext cx="3518297" cy="501455"/>
          </a:xfrm>
          <a:prstGeom prst="rect">
            <a:avLst/>
          </a:prstGeom>
        </p:spPr>
        <p:txBody>
          <a:bodyPr vert="horz" lIns="120241" tIns="60120" rIns="120241" bIns="60120" rtlCol="0" anchor="ctr"/>
          <a:lstStyle>
            <a:lvl1pPr algn="r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02407"/>
            <a:fld id="{49CE49FF-88C6-49E7-92E3-FFE4B5F851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0240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29275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202407" rtl="0" eaLnBrk="1" latinLnBrk="0" hangingPunct="1">
        <a:lnSpc>
          <a:spcPct val="90000"/>
        </a:lnSpc>
        <a:spcBef>
          <a:spcPct val="0"/>
        </a:spcBef>
        <a:buNone/>
        <a:defRPr sz="5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0602" indent="-300602" algn="l" defTabSz="1202407" rtl="0" eaLnBrk="1" latinLnBrk="0" hangingPunct="1">
        <a:lnSpc>
          <a:spcPct val="90000"/>
        </a:lnSpc>
        <a:spcBef>
          <a:spcPts val="1315"/>
        </a:spcBef>
        <a:buFont typeface="Arial" panose="020B0604020202020204" pitchFamily="34" charset="0"/>
        <a:buChar char="•"/>
        <a:defRPr sz="3700" kern="1200">
          <a:solidFill>
            <a:schemeClr val="tx1"/>
          </a:solidFill>
          <a:latin typeface="+mn-lt"/>
          <a:ea typeface="+mn-ea"/>
          <a:cs typeface="+mn-cs"/>
        </a:defRPr>
      </a:lvl1pPr>
      <a:lvl2pPr marL="901804" indent="-300602" algn="l" defTabSz="1202407" rtl="0" eaLnBrk="1" latinLnBrk="0" hangingPunct="1">
        <a:lnSpc>
          <a:spcPct val="90000"/>
        </a:lnSpc>
        <a:spcBef>
          <a:spcPts val="658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03009" indent="-300602" algn="l" defTabSz="1202407" rtl="0" eaLnBrk="1" latinLnBrk="0" hangingPunct="1">
        <a:lnSpc>
          <a:spcPct val="90000"/>
        </a:lnSpc>
        <a:spcBef>
          <a:spcPts val="658"/>
        </a:spcBef>
        <a:buFont typeface="Arial" panose="020B0604020202020204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2104211" indent="-300602" algn="l" defTabSz="1202407" rtl="0" eaLnBrk="1" latinLnBrk="0" hangingPunct="1">
        <a:lnSpc>
          <a:spcPct val="90000"/>
        </a:lnSpc>
        <a:spcBef>
          <a:spcPts val="658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05414" indent="-300602" algn="l" defTabSz="1202407" rtl="0" eaLnBrk="1" latinLnBrk="0" hangingPunct="1">
        <a:lnSpc>
          <a:spcPct val="90000"/>
        </a:lnSpc>
        <a:spcBef>
          <a:spcPts val="658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06618" indent="-300602" algn="l" defTabSz="1202407" rtl="0" eaLnBrk="1" latinLnBrk="0" hangingPunct="1">
        <a:lnSpc>
          <a:spcPct val="90000"/>
        </a:lnSpc>
        <a:spcBef>
          <a:spcPts val="658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07821" indent="-300602" algn="l" defTabSz="1202407" rtl="0" eaLnBrk="1" latinLnBrk="0" hangingPunct="1">
        <a:lnSpc>
          <a:spcPct val="90000"/>
        </a:lnSpc>
        <a:spcBef>
          <a:spcPts val="658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09024" indent="-300602" algn="l" defTabSz="1202407" rtl="0" eaLnBrk="1" latinLnBrk="0" hangingPunct="1">
        <a:lnSpc>
          <a:spcPct val="90000"/>
        </a:lnSpc>
        <a:spcBef>
          <a:spcPts val="658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10228" indent="-300602" algn="l" defTabSz="1202407" rtl="0" eaLnBrk="1" latinLnBrk="0" hangingPunct="1">
        <a:lnSpc>
          <a:spcPct val="90000"/>
        </a:lnSpc>
        <a:spcBef>
          <a:spcPts val="658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0240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1202" algn="l" defTabSz="120240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02407" algn="l" defTabSz="120240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03610" algn="l" defTabSz="120240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04813" algn="l" defTabSz="120240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06017" algn="l" defTabSz="120240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07220" algn="l" defTabSz="120240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08423" algn="l" defTabSz="120240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09626" algn="l" defTabSz="120240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 userDrawn="1"/>
        </p:nvGrpSpPr>
        <p:grpSpPr>
          <a:xfrm>
            <a:off x="-1939948" y="-799712"/>
            <a:ext cx="17356117" cy="10974457"/>
            <a:chOff x="0" y="0"/>
            <a:chExt cx="12192000" cy="6858000"/>
          </a:xfrm>
        </p:grpSpPr>
        <p:pic>
          <p:nvPicPr>
            <p:cNvPr id="8" name="图片 7"/>
            <p:cNvPicPr>
              <a:picLocks noChangeAspect="1"/>
            </p:cNvPicPr>
            <p:nvPr userDrawn="1"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74" b="59828"/>
            <a:stretch>
              <a:fillRect/>
            </a:stretch>
          </p:blipFill>
          <p:spPr>
            <a:xfrm>
              <a:off x="0" y="0"/>
              <a:ext cx="12192000" cy="2995864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 userDrawn="1"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83" b="59828"/>
            <a:stretch>
              <a:fillRect/>
            </a:stretch>
          </p:blipFill>
          <p:spPr>
            <a:xfrm flipV="1">
              <a:off x="0" y="3982453"/>
              <a:ext cx="12192000" cy="2875547"/>
            </a:xfrm>
            <a:prstGeom prst="rect">
              <a:avLst/>
            </a:prstGeom>
          </p:spPr>
        </p:pic>
      </p:grpSp>
      <p:sp>
        <p:nvSpPr>
          <p:cNvPr id="10" name="文本框 9"/>
          <p:cNvSpPr txBox="1"/>
          <p:nvPr userDrawn="1"/>
        </p:nvSpPr>
        <p:spPr>
          <a:xfrm>
            <a:off x="4974481" y="3322687"/>
            <a:ext cx="6066620" cy="1968074"/>
          </a:xfrm>
          <a:prstGeom prst="rect">
            <a:avLst/>
          </a:prstGeom>
          <a:noFill/>
        </p:spPr>
        <p:txBody>
          <a:bodyPr wrap="square" lIns="120241" tIns="60120" rIns="120241" bIns="60120" rtlCol="0" anchor="t">
            <a:spAutoFit/>
          </a:bodyPr>
          <a:lstStyle/>
          <a:p>
            <a:pPr defTabSz="1202407"/>
            <a:r>
              <a:rPr lang="zh-CN" altLang="en-US" sz="2400" dirty="0"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感谢您下载包图网平台上提供的</a:t>
            </a:r>
            <a:r>
              <a:rPr lang="en-US" altLang="zh-CN" sz="2400" dirty="0"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PPT</a:t>
            </a:r>
            <a:r>
              <a:rPr lang="zh-CN" altLang="en-US" sz="2400" dirty="0"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作品，</a:t>
            </a:r>
          </a:p>
          <a:p>
            <a:pPr defTabSz="1202407"/>
            <a:r>
              <a:rPr lang="zh-CN" altLang="en-US" sz="2400" dirty="0"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为了您和包图网以及原创作者的利益，请</a:t>
            </a:r>
          </a:p>
          <a:p>
            <a:pPr defTabSz="1202407"/>
            <a:r>
              <a:rPr lang="zh-CN" altLang="en-US" sz="2400" dirty="0"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勿复制、传播、销售，否则将承担法律责</a:t>
            </a:r>
          </a:p>
          <a:p>
            <a:pPr defTabSz="1202407"/>
            <a:r>
              <a:rPr lang="zh-CN" altLang="en-US" sz="2400" dirty="0"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任！包图网将对作品进行维权，按照传播</a:t>
            </a:r>
          </a:p>
          <a:p>
            <a:pPr defTabSz="1202407"/>
            <a:r>
              <a:rPr lang="zh-CN" altLang="en-US" sz="2400" dirty="0"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下载次数进行十倍的索取赔偿！</a:t>
            </a:r>
          </a:p>
        </p:txBody>
      </p:sp>
    </p:spTree>
    <p:extLst>
      <p:ext uri="{BB962C8B-B14F-4D97-AF65-F5344CB8AC3E}">
        <p14:creationId xmlns:p14="http://schemas.microsoft.com/office/powerpoint/2010/main" val="27771001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1202407" rtl="0" eaLnBrk="1" latinLnBrk="0" hangingPunct="1">
        <a:lnSpc>
          <a:spcPct val="90000"/>
        </a:lnSpc>
        <a:spcBef>
          <a:spcPct val="0"/>
        </a:spcBef>
        <a:buNone/>
        <a:defRPr sz="5300" kern="1200">
          <a:solidFill>
            <a:srgbClr val="202020"/>
          </a:solidFill>
          <a:effectLst>
            <a:outerShdw blurRad="50800" dist="38100" dir="5400000" algn="t" rotWithShape="0">
              <a:prstClr val="black">
                <a:alpha val="20000"/>
              </a:prstClr>
            </a:outerShdw>
          </a:effectLst>
          <a:latin typeface="微软雅黑" panose="020B0503020204020204" charset="-122"/>
          <a:ea typeface="微软雅黑" panose="020B0503020204020204" charset="-122"/>
          <a:cs typeface="+mj-cs"/>
        </a:defRPr>
      </a:lvl1pPr>
    </p:titleStyle>
    <p:bodyStyle>
      <a:lvl1pPr marL="300602" indent="-300602" algn="l" defTabSz="1202407" rtl="0" eaLnBrk="1" latinLnBrk="0" hangingPunct="1">
        <a:lnSpc>
          <a:spcPct val="120000"/>
        </a:lnSpc>
        <a:spcBef>
          <a:spcPts val="1315"/>
        </a:spcBef>
        <a:buSzPct val="75000"/>
        <a:buFont typeface="Arial" panose="020B0604020202020204" pitchFamily="34" charset="0"/>
        <a:buChar char="•"/>
        <a:defRPr sz="3700" kern="1200">
          <a:solidFill>
            <a:schemeClr val="tx1">
              <a:lumMod val="85000"/>
              <a:lumOff val="1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1pPr>
      <a:lvl2pPr marL="757349" indent="-300602" algn="l" defTabSz="1202407" rtl="0" eaLnBrk="1" fontAlgn="auto" latinLnBrk="0" hangingPunct="1">
        <a:lnSpc>
          <a:spcPct val="120000"/>
        </a:lnSpc>
        <a:spcBef>
          <a:spcPts val="658"/>
        </a:spcBef>
        <a:buSzPct val="75000"/>
        <a:buFont typeface="Arial" panose="020B0604020202020204" pitchFamily="34" charset="0"/>
        <a:buChar char="•"/>
        <a:defRPr sz="2900" kern="1200">
          <a:solidFill>
            <a:schemeClr val="tx1">
              <a:lumMod val="75000"/>
              <a:lumOff val="2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2pPr>
      <a:lvl3pPr marL="1325152" indent="-300602" algn="l" defTabSz="1202407" rtl="0" eaLnBrk="1" fontAlgn="auto" latinLnBrk="0" hangingPunct="1">
        <a:lnSpc>
          <a:spcPct val="120000"/>
        </a:lnSpc>
        <a:spcBef>
          <a:spcPts val="658"/>
        </a:spcBef>
        <a:buSzPct val="75000"/>
        <a:buFont typeface="Arial" panose="020B0604020202020204" pitchFamily="34" charset="0"/>
        <a:buChar char="‒"/>
        <a:defRPr sz="2600" kern="1200">
          <a:solidFill>
            <a:schemeClr val="tx1">
              <a:lumMod val="65000"/>
              <a:lumOff val="3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3pPr>
      <a:lvl4pPr marL="1988145" indent="-300602" algn="l" defTabSz="1202407" rtl="0" eaLnBrk="1" fontAlgn="auto" latinLnBrk="0" hangingPunct="1">
        <a:lnSpc>
          <a:spcPct val="100000"/>
        </a:lnSpc>
        <a:spcBef>
          <a:spcPts val="658"/>
        </a:spcBef>
        <a:buSzPct val="75000"/>
        <a:buFont typeface="Arial" panose="020B0604020202020204" pitchFamily="34" charset="0"/>
        <a:buChar char="˃"/>
        <a:defRPr sz="24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4pPr>
      <a:lvl5pPr marL="2555949" indent="-300602" algn="l" defTabSz="1202407" rtl="0" eaLnBrk="1" fontAlgn="auto" latinLnBrk="0" hangingPunct="1">
        <a:lnSpc>
          <a:spcPct val="90000"/>
        </a:lnSpc>
        <a:spcBef>
          <a:spcPts val="658"/>
        </a:spcBef>
        <a:buSzPct val="75000"/>
        <a:buFont typeface="Arial" panose="020B0604020202020204" pitchFamily="34" charset="0"/>
        <a:buChar char="˃"/>
        <a:defRPr sz="24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5pPr>
      <a:lvl6pPr marL="3306618" indent="-300602" algn="l" defTabSz="1202407" rtl="0" eaLnBrk="1" latinLnBrk="0" hangingPunct="1">
        <a:lnSpc>
          <a:spcPct val="90000"/>
        </a:lnSpc>
        <a:spcBef>
          <a:spcPts val="658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07821" indent="-300602" algn="l" defTabSz="1202407" rtl="0" eaLnBrk="1" latinLnBrk="0" hangingPunct="1">
        <a:lnSpc>
          <a:spcPct val="90000"/>
        </a:lnSpc>
        <a:spcBef>
          <a:spcPts val="658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09024" indent="-300602" algn="l" defTabSz="1202407" rtl="0" eaLnBrk="1" latinLnBrk="0" hangingPunct="1">
        <a:lnSpc>
          <a:spcPct val="90000"/>
        </a:lnSpc>
        <a:spcBef>
          <a:spcPts val="658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10228" indent="-300602" algn="l" defTabSz="1202407" rtl="0" eaLnBrk="1" latinLnBrk="0" hangingPunct="1">
        <a:lnSpc>
          <a:spcPct val="90000"/>
        </a:lnSpc>
        <a:spcBef>
          <a:spcPts val="658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0240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1202" algn="l" defTabSz="120240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02407" algn="l" defTabSz="120240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03610" algn="l" defTabSz="120240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04813" algn="l" defTabSz="120240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06017" algn="l" defTabSz="120240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07220" algn="l" defTabSz="120240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08423" algn="l" defTabSz="120240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09626" algn="l" defTabSz="120240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em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3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45.jpg"/><Relationship Id="rId5" Type="http://schemas.openxmlformats.org/officeDocument/2006/relationships/image" Target="../media/image40.pn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46.jpe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13" Type="http://schemas.openxmlformats.org/officeDocument/2006/relationships/image" Target="../media/image32.em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8.png"/><Relationship Id="rId12" Type="http://schemas.openxmlformats.org/officeDocument/2006/relationships/image" Target="../media/image31.emf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47.jpg"/><Relationship Id="rId11" Type="http://schemas.openxmlformats.org/officeDocument/2006/relationships/image" Target="../media/image30.emf"/><Relationship Id="rId5" Type="http://schemas.openxmlformats.org/officeDocument/2006/relationships/image" Target="../media/image40.png"/><Relationship Id="rId10" Type="http://schemas.openxmlformats.org/officeDocument/2006/relationships/image" Target="../media/image29.emf"/><Relationship Id="rId4" Type="http://schemas.openxmlformats.org/officeDocument/2006/relationships/audio" Target="../media/audio1.wav"/><Relationship Id="rId9" Type="http://schemas.openxmlformats.org/officeDocument/2006/relationships/image" Target="../media/image42.emf"/><Relationship Id="rId1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emf"/><Relationship Id="rId13" Type="http://schemas.openxmlformats.org/officeDocument/2006/relationships/image" Target="../media/image49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2.emf"/><Relationship Id="rId12" Type="http://schemas.openxmlformats.org/officeDocument/2006/relationships/image" Target="../media/image33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40.png"/><Relationship Id="rId11" Type="http://schemas.openxmlformats.org/officeDocument/2006/relationships/image" Target="../media/image32.emf"/><Relationship Id="rId5" Type="http://schemas.openxmlformats.org/officeDocument/2006/relationships/audio" Target="../media/audio1.wav"/><Relationship Id="rId10" Type="http://schemas.openxmlformats.org/officeDocument/2006/relationships/image" Target="../media/image31.emf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30.emf"/><Relationship Id="rId14" Type="http://schemas.openxmlformats.org/officeDocument/2006/relationships/image" Target="../media/image50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emf"/><Relationship Id="rId13" Type="http://schemas.openxmlformats.org/officeDocument/2006/relationships/image" Target="../media/image5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9.emf"/><Relationship Id="rId12" Type="http://schemas.openxmlformats.org/officeDocument/2006/relationships/image" Target="../media/image51.png"/><Relationship Id="rId2" Type="http://schemas.openxmlformats.org/officeDocument/2006/relationships/audio" Target="../media/media3.mp3"/><Relationship Id="rId16" Type="http://schemas.microsoft.com/office/2007/relationships/hdphoto" Target="../media/hdphoto10.wdp"/><Relationship Id="rId1" Type="http://schemas.microsoft.com/office/2007/relationships/media" Target="../media/media3.mp3"/><Relationship Id="rId6" Type="http://schemas.openxmlformats.org/officeDocument/2006/relationships/image" Target="../media/image42.emf"/><Relationship Id="rId11" Type="http://schemas.openxmlformats.org/officeDocument/2006/relationships/image" Target="../media/image33.png"/><Relationship Id="rId5" Type="http://schemas.openxmlformats.org/officeDocument/2006/relationships/image" Target="../media/image40.png"/><Relationship Id="rId15" Type="http://schemas.openxmlformats.org/officeDocument/2006/relationships/image" Target="../media/image53.png"/><Relationship Id="rId10" Type="http://schemas.openxmlformats.org/officeDocument/2006/relationships/image" Target="../media/image32.emf"/><Relationship Id="rId4" Type="http://schemas.openxmlformats.org/officeDocument/2006/relationships/audio" Target="../media/audio1.wav"/><Relationship Id="rId9" Type="http://schemas.openxmlformats.org/officeDocument/2006/relationships/image" Target="../media/image31.emf"/><Relationship Id="rId14" Type="http://schemas.microsoft.com/office/2007/relationships/hdphoto" Target="../media/hdphoto9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emf"/><Relationship Id="rId10" Type="http://schemas.openxmlformats.org/officeDocument/2006/relationships/image" Target="../media/image12.png"/><Relationship Id="rId4" Type="http://schemas.openxmlformats.org/officeDocument/2006/relationships/image" Target="../media/image6.emf"/><Relationship Id="rId9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microsoft.com/office/2007/relationships/hdphoto" Target="../media/hdphoto1.wdp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5.jpg"/><Relationship Id="rId7" Type="http://schemas.microsoft.com/office/2007/relationships/hdphoto" Target="../media/hdphoto2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4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microsoft.com/office/2007/relationships/hdphoto" Target="../media/hdphoto5.wdp"/><Relationship Id="rId5" Type="http://schemas.openxmlformats.org/officeDocument/2006/relationships/image" Target="../media/image25.png"/><Relationship Id="rId4" Type="http://schemas.microsoft.com/office/2007/relationships/hdphoto" Target="../media/hdphoto4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emf"/><Relationship Id="rId3" Type="http://schemas.openxmlformats.org/officeDocument/2006/relationships/slideLayout" Target="../slideLayouts/slideLayout23.xml"/><Relationship Id="rId7" Type="http://schemas.openxmlformats.org/officeDocument/2006/relationships/image" Target="../media/image31.em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0.emf"/><Relationship Id="rId11" Type="http://schemas.openxmlformats.org/officeDocument/2006/relationships/image" Target="../media/image35.png"/><Relationship Id="rId5" Type="http://schemas.openxmlformats.org/officeDocument/2006/relationships/image" Target="../media/image29.emf"/><Relationship Id="rId10" Type="http://schemas.openxmlformats.org/officeDocument/2006/relationships/image" Target="../media/image34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slide" Target="slide10.xml"/><Relationship Id="rId3" Type="http://schemas.openxmlformats.org/officeDocument/2006/relationships/slideLayout" Target="../slideLayouts/slideLayout24.xml"/><Relationship Id="rId7" Type="http://schemas.microsoft.com/office/2007/relationships/hdphoto" Target="../media/hdphoto6.wdp"/><Relationship Id="rId12" Type="http://schemas.openxmlformats.org/officeDocument/2006/relationships/image" Target="../media/image4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7.png"/><Relationship Id="rId11" Type="http://schemas.microsoft.com/office/2007/relationships/hdphoto" Target="../media/hdphoto7.wdp"/><Relationship Id="rId5" Type="http://schemas.openxmlformats.org/officeDocument/2006/relationships/image" Target="../media/image36.jpg"/><Relationship Id="rId10" Type="http://schemas.openxmlformats.org/officeDocument/2006/relationships/image" Target="../media/image39.png"/><Relationship Id="rId4" Type="http://schemas.openxmlformats.org/officeDocument/2006/relationships/notesSlide" Target="../notesSlides/notesSlide6.xml"/><Relationship Id="rId9" Type="http://schemas.openxmlformats.org/officeDocument/2006/relationships/slide" Target="slide9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emf"/><Relationship Id="rId3" Type="http://schemas.openxmlformats.org/officeDocument/2006/relationships/image" Target="../media/image33.png"/><Relationship Id="rId7" Type="http://schemas.openxmlformats.org/officeDocument/2006/relationships/image" Target="../media/image30.emf"/><Relationship Id="rId12" Type="http://schemas.openxmlformats.org/officeDocument/2006/relationships/slide" Target="slide8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emf"/><Relationship Id="rId11" Type="http://schemas.openxmlformats.org/officeDocument/2006/relationships/image" Target="../media/image44.png"/><Relationship Id="rId5" Type="http://schemas.openxmlformats.org/officeDocument/2006/relationships/image" Target="../media/image42.emf"/><Relationship Id="rId10" Type="http://schemas.openxmlformats.org/officeDocument/2006/relationships/image" Target="../media/image43.png"/><Relationship Id="rId4" Type="http://schemas.openxmlformats.org/officeDocument/2006/relationships/image" Target="../media/image41.png"/><Relationship Id="rId9" Type="http://schemas.openxmlformats.org/officeDocument/2006/relationships/image" Target="../media/image32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Flowchart: Document 17"/>
          <p:cNvSpPr/>
          <p:nvPr/>
        </p:nvSpPr>
        <p:spPr>
          <a:xfrm>
            <a:off x="-30436" y="-26810"/>
            <a:ext cx="15822659" cy="3558991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17322"/>
              <a:gd name="connsiteX1" fmla="*/ 21600 w 21600"/>
              <a:gd name="connsiteY1" fmla="*/ 0 h 17322"/>
              <a:gd name="connsiteX2" fmla="*/ 21600 w 21600"/>
              <a:gd name="connsiteY2" fmla="*/ 17322 h 17322"/>
              <a:gd name="connsiteX3" fmla="*/ 50 w 21600"/>
              <a:gd name="connsiteY3" fmla="*/ 13503 h 17322"/>
              <a:gd name="connsiteX4" fmla="*/ 0 w 21600"/>
              <a:gd name="connsiteY4" fmla="*/ 0 h 17322"/>
              <a:gd name="connsiteX0" fmla="*/ 0 w 21600"/>
              <a:gd name="connsiteY0" fmla="*/ 0 h 18888"/>
              <a:gd name="connsiteX1" fmla="*/ 21600 w 21600"/>
              <a:gd name="connsiteY1" fmla="*/ 0 h 18888"/>
              <a:gd name="connsiteX2" fmla="*/ 21600 w 21600"/>
              <a:gd name="connsiteY2" fmla="*/ 17322 h 18888"/>
              <a:gd name="connsiteX3" fmla="*/ 50 w 21600"/>
              <a:gd name="connsiteY3" fmla="*/ 13503 h 18888"/>
              <a:gd name="connsiteX4" fmla="*/ 0 w 21600"/>
              <a:gd name="connsiteY4" fmla="*/ 0 h 18888"/>
              <a:gd name="connsiteX0" fmla="*/ 0 w 21600"/>
              <a:gd name="connsiteY0" fmla="*/ 0 h 18322"/>
              <a:gd name="connsiteX1" fmla="*/ 21600 w 21600"/>
              <a:gd name="connsiteY1" fmla="*/ 0 h 18322"/>
              <a:gd name="connsiteX2" fmla="*/ 21600 w 21600"/>
              <a:gd name="connsiteY2" fmla="*/ 17322 h 18322"/>
              <a:gd name="connsiteX3" fmla="*/ 15726 w 21600"/>
              <a:gd name="connsiteY3" fmla="*/ 14955 h 18322"/>
              <a:gd name="connsiteX4" fmla="*/ 50 w 21600"/>
              <a:gd name="connsiteY4" fmla="*/ 13503 h 18322"/>
              <a:gd name="connsiteX5" fmla="*/ 0 w 21600"/>
              <a:gd name="connsiteY5" fmla="*/ 0 h 18322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499 w 21600"/>
              <a:gd name="connsiteY2" fmla="*/ 15907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955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147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50 w 21600"/>
              <a:gd name="connsiteY5" fmla="*/ 1350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20417"/>
              <a:gd name="connsiteX1" fmla="*/ 21600 w 21600"/>
              <a:gd name="connsiteY1" fmla="*/ 0 h 20417"/>
              <a:gd name="connsiteX2" fmla="*/ 21524 w 21600"/>
              <a:gd name="connsiteY2" fmla="*/ 18736 h 20417"/>
              <a:gd name="connsiteX3" fmla="*/ 15726 w 21600"/>
              <a:gd name="connsiteY3" fmla="*/ 14147 h 20417"/>
              <a:gd name="connsiteX4" fmla="*/ 8393 w 21600"/>
              <a:gd name="connsiteY4" fmla="*/ 20411 h 20417"/>
              <a:gd name="connsiteX5" fmla="*/ 25 w 21600"/>
              <a:gd name="connsiteY5" fmla="*/ 17343 h 20417"/>
              <a:gd name="connsiteX6" fmla="*/ 0 w 21600"/>
              <a:gd name="connsiteY6" fmla="*/ 0 h 20417"/>
              <a:gd name="connsiteX0" fmla="*/ 0 w 21600"/>
              <a:gd name="connsiteY0" fmla="*/ 0 h 20605"/>
              <a:gd name="connsiteX1" fmla="*/ 21600 w 21600"/>
              <a:gd name="connsiteY1" fmla="*/ 0 h 20605"/>
              <a:gd name="connsiteX2" fmla="*/ 21524 w 21600"/>
              <a:gd name="connsiteY2" fmla="*/ 18736 h 20605"/>
              <a:gd name="connsiteX3" fmla="*/ 15726 w 21600"/>
              <a:gd name="connsiteY3" fmla="*/ 14147 h 20605"/>
              <a:gd name="connsiteX4" fmla="*/ 8393 w 21600"/>
              <a:gd name="connsiteY4" fmla="*/ 20411 h 20605"/>
              <a:gd name="connsiteX5" fmla="*/ 25 w 21600"/>
              <a:gd name="connsiteY5" fmla="*/ 17343 h 20605"/>
              <a:gd name="connsiteX6" fmla="*/ 0 w 21600"/>
              <a:gd name="connsiteY6" fmla="*/ 0 h 20605"/>
              <a:gd name="connsiteX0" fmla="*/ 0 w 21600"/>
              <a:gd name="connsiteY0" fmla="*/ 0 h 20658"/>
              <a:gd name="connsiteX1" fmla="*/ 21600 w 21600"/>
              <a:gd name="connsiteY1" fmla="*/ 0 h 20658"/>
              <a:gd name="connsiteX2" fmla="*/ 21524 w 21600"/>
              <a:gd name="connsiteY2" fmla="*/ 18736 h 20658"/>
              <a:gd name="connsiteX3" fmla="*/ 15726 w 21600"/>
              <a:gd name="connsiteY3" fmla="*/ 14147 h 20658"/>
              <a:gd name="connsiteX4" fmla="*/ 8393 w 21600"/>
              <a:gd name="connsiteY4" fmla="*/ 20411 h 20658"/>
              <a:gd name="connsiteX5" fmla="*/ 101 w 21600"/>
              <a:gd name="connsiteY5" fmla="*/ 18151 h 20658"/>
              <a:gd name="connsiteX6" fmla="*/ 0 w 21600"/>
              <a:gd name="connsiteY6" fmla="*/ 0 h 20658"/>
              <a:gd name="connsiteX0" fmla="*/ 0 w 21600"/>
              <a:gd name="connsiteY0" fmla="*/ 0 h 20618"/>
              <a:gd name="connsiteX1" fmla="*/ 21600 w 21600"/>
              <a:gd name="connsiteY1" fmla="*/ 0 h 20618"/>
              <a:gd name="connsiteX2" fmla="*/ 21524 w 21600"/>
              <a:gd name="connsiteY2" fmla="*/ 18736 h 20618"/>
              <a:gd name="connsiteX3" fmla="*/ 15726 w 21600"/>
              <a:gd name="connsiteY3" fmla="*/ 14147 h 20618"/>
              <a:gd name="connsiteX4" fmla="*/ 8393 w 21600"/>
              <a:gd name="connsiteY4" fmla="*/ 20411 h 20618"/>
              <a:gd name="connsiteX5" fmla="*/ 101 w 21600"/>
              <a:gd name="connsiteY5" fmla="*/ 18151 h 20618"/>
              <a:gd name="connsiteX6" fmla="*/ 0 w 21600"/>
              <a:gd name="connsiteY6" fmla="*/ 0 h 20618"/>
              <a:gd name="connsiteX0" fmla="*/ 76 w 21676"/>
              <a:gd name="connsiteY0" fmla="*/ 0 h 20662"/>
              <a:gd name="connsiteX1" fmla="*/ 21676 w 21676"/>
              <a:gd name="connsiteY1" fmla="*/ 0 h 20662"/>
              <a:gd name="connsiteX2" fmla="*/ 21600 w 21676"/>
              <a:gd name="connsiteY2" fmla="*/ 18736 h 20662"/>
              <a:gd name="connsiteX3" fmla="*/ 15802 w 21676"/>
              <a:gd name="connsiteY3" fmla="*/ 14147 h 20662"/>
              <a:gd name="connsiteX4" fmla="*/ 8469 w 21676"/>
              <a:gd name="connsiteY4" fmla="*/ 20411 h 20662"/>
              <a:gd name="connsiteX5" fmla="*/ 1 w 21676"/>
              <a:gd name="connsiteY5" fmla="*/ 18757 h 20662"/>
              <a:gd name="connsiteX6" fmla="*/ 76 w 21676"/>
              <a:gd name="connsiteY6" fmla="*/ 0 h 20662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4147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163 w 21676"/>
              <a:gd name="connsiteY3" fmla="*/ 16168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20757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225"/>
              <a:gd name="connsiteX1" fmla="*/ 21676 w 21676"/>
              <a:gd name="connsiteY1" fmla="*/ 0 h 23225"/>
              <a:gd name="connsiteX2" fmla="*/ 21625 w 21676"/>
              <a:gd name="connsiteY2" fmla="*/ 18938 h 23225"/>
              <a:gd name="connsiteX3" fmla="*/ 17591 w 21676"/>
              <a:gd name="connsiteY3" fmla="*/ 19806 h 23225"/>
              <a:gd name="connsiteX4" fmla="*/ 8469 w 21676"/>
              <a:gd name="connsiteY4" fmla="*/ 23038 h 23225"/>
              <a:gd name="connsiteX5" fmla="*/ 1 w 21676"/>
              <a:gd name="connsiteY5" fmla="*/ 20416 h 23225"/>
              <a:gd name="connsiteX6" fmla="*/ 76 w 21676"/>
              <a:gd name="connsiteY6" fmla="*/ 0 h 23225"/>
              <a:gd name="connsiteX0" fmla="*/ 76 w 21676"/>
              <a:gd name="connsiteY0" fmla="*/ 0 h 23225"/>
              <a:gd name="connsiteX1" fmla="*/ 21676 w 21676"/>
              <a:gd name="connsiteY1" fmla="*/ 0 h 23225"/>
              <a:gd name="connsiteX2" fmla="*/ 21625 w 21676"/>
              <a:gd name="connsiteY2" fmla="*/ 18938 h 23225"/>
              <a:gd name="connsiteX3" fmla="*/ 17591 w 21676"/>
              <a:gd name="connsiteY3" fmla="*/ 19806 h 23225"/>
              <a:gd name="connsiteX4" fmla="*/ 8290 w 21676"/>
              <a:gd name="connsiteY4" fmla="*/ 23038 h 23225"/>
              <a:gd name="connsiteX5" fmla="*/ 1 w 21676"/>
              <a:gd name="connsiteY5" fmla="*/ 20416 h 23225"/>
              <a:gd name="connsiteX6" fmla="*/ 76 w 21676"/>
              <a:gd name="connsiteY6" fmla="*/ 0 h 23225"/>
              <a:gd name="connsiteX0" fmla="*/ 76 w 21676"/>
              <a:gd name="connsiteY0" fmla="*/ 0 h 23054"/>
              <a:gd name="connsiteX1" fmla="*/ 21676 w 21676"/>
              <a:gd name="connsiteY1" fmla="*/ 0 h 23054"/>
              <a:gd name="connsiteX2" fmla="*/ 21625 w 21676"/>
              <a:gd name="connsiteY2" fmla="*/ 18938 h 23054"/>
              <a:gd name="connsiteX3" fmla="*/ 17591 w 21676"/>
              <a:gd name="connsiteY3" fmla="*/ 19806 h 23054"/>
              <a:gd name="connsiteX4" fmla="*/ 8290 w 21676"/>
              <a:gd name="connsiteY4" fmla="*/ 23038 h 23054"/>
              <a:gd name="connsiteX5" fmla="*/ 1 w 21676"/>
              <a:gd name="connsiteY5" fmla="*/ 20416 h 23054"/>
              <a:gd name="connsiteX6" fmla="*/ 76 w 21676"/>
              <a:gd name="connsiteY6" fmla="*/ 0 h 23054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8938 h 23038"/>
              <a:gd name="connsiteX3" fmla="*/ 17591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8938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9390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9390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75"/>
              <a:gd name="connsiteX1" fmla="*/ 21676 w 21676"/>
              <a:gd name="connsiteY1" fmla="*/ 0 h 23075"/>
              <a:gd name="connsiteX2" fmla="*/ 21625 w 21676"/>
              <a:gd name="connsiteY2" fmla="*/ 19390 h 23075"/>
              <a:gd name="connsiteX3" fmla="*/ 18037 w 21676"/>
              <a:gd name="connsiteY3" fmla="*/ 19806 h 23075"/>
              <a:gd name="connsiteX4" fmla="*/ 8290 w 21676"/>
              <a:gd name="connsiteY4" fmla="*/ 23038 h 23075"/>
              <a:gd name="connsiteX5" fmla="*/ 1 w 21676"/>
              <a:gd name="connsiteY5" fmla="*/ 20416 h 23075"/>
              <a:gd name="connsiteX6" fmla="*/ 76 w 21676"/>
              <a:gd name="connsiteY6" fmla="*/ 0 h 23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676" h="23075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4088"/>
                  <a:pt x="21625" y="19390"/>
                </a:cubicBezTo>
                <a:cubicBezTo>
                  <a:pt x="19315" y="19388"/>
                  <a:pt x="20217" y="19028"/>
                  <a:pt x="18037" y="19806"/>
                </a:cubicBezTo>
                <a:cubicBezTo>
                  <a:pt x="15320" y="20859"/>
                  <a:pt x="10963" y="22677"/>
                  <a:pt x="8290" y="23038"/>
                </a:cubicBezTo>
                <a:cubicBezTo>
                  <a:pt x="5677" y="23406"/>
                  <a:pt x="1035" y="20921"/>
                  <a:pt x="1" y="20416"/>
                </a:cubicBezTo>
                <a:cubicBezTo>
                  <a:pt x="-16" y="15915"/>
                  <a:pt x="93" y="4501"/>
                  <a:pt x="76" y="0"/>
                </a:cubicBezTo>
                <a:close/>
              </a:path>
            </a:pathLst>
          </a:cu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0248" tIns="80125" rIns="160248" bIns="80125" rtlCol="0" anchor="ctr"/>
          <a:lstStyle/>
          <a:p>
            <a:pPr algn="ctr"/>
            <a:endParaRPr lang="en-US"/>
          </a:p>
        </p:txBody>
      </p:sp>
      <p:sp>
        <p:nvSpPr>
          <p:cNvPr id="18" name="Flowchart: Document 17"/>
          <p:cNvSpPr/>
          <p:nvPr/>
        </p:nvSpPr>
        <p:spPr>
          <a:xfrm>
            <a:off x="-73871" y="19700"/>
            <a:ext cx="15822659" cy="3254404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17322"/>
              <a:gd name="connsiteX1" fmla="*/ 21600 w 21600"/>
              <a:gd name="connsiteY1" fmla="*/ 0 h 17322"/>
              <a:gd name="connsiteX2" fmla="*/ 21600 w 21600"/>
              <a:gd name="connsiteY2" fmla="*/ 17322 h 17322"/>
              <a:gd name="connsiteX3" fmla="*/ 50 w 21600"/>
              <a:gd name="connsiteY3" fmla="*/ 13503 h 17322"/>
              <a:gd name="connsiteX4" fmla="*/ 0 w 21600"/>
              <a:gd name="connsiteY4" fmla="*/ 0 h 17322"/>
              <a:gd name="connsiteX0" fmla="*/ 0 w 21600"/>
              <a:gd name="connsiteY0" fmla="*/ 0 h 18888"/>
              <a:gd name="connsiteX1" fmla="*/ 21600 w 21600"/>
              <a:gd name="connsiteY1" fmla="*/ 0 h 18888"/>
              <a:gd name="connsiteX2" fmla="*/ 21600 w 21600"/>
              <a:gd name="connsiteY2" fmla="*/ 17322 h 18888"/>
              <a:gd name="connsiteX3" fmla="*/ 50 w 21600"/>
              <a:gd name="connsiteY3" fmla="*/ 13503 h 18888"/>
              <a:gd name="connsiteX4" fmla="*/ 0 w 21600"/>
              <a:gd name="connsiteY4" fmla="*/ 0 h 18888"/>
              <a:gd name="connsiteX0" fmla="*/ 0 w 21600"/>
              <a:gd name="connsiteY0" fmla="*/ 0 h 18322"/>
              <a:gd name="connsiteX1" fmla="*/ 21600 w 21600"/>
              <a:gd name="connsiteY1" fmla="*/ 0 h 18322"/>
              <a:gd name="connsiteX2" fmla="*/ 21600 w 21600"/>
              <a:gd name="connsiteY2" fmla="*/ 17322 h 18322"/>
              <a:gd name="connsiteX3" fmla="*/ 15726 w 21600"/>
              <a:gd name="connsiteY3" fmla="*/ 14955 h 18322"/>
              <a:gd name="connsiteX4" fmla="*/ 50 w 21600"/>
              <a:gd name="connsiteY4" fmla="*/ 13503 h 18322"/>
              <a:gd name="connsiteX5" fmla="*/ 0 w 21600"/>
              <a:gd name="connsiteY5" fmla="*/ 0 h 18322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499 w 21600"/>
              <a:gd name="connsiteY2" fmla="*/ 15907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955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147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50 w 21600"/>
              <a:gd name="connsiteY5" fmla="*/ 1350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20417"/>
              <a:gd name="connsiteX1" fmla="*/ 21600 w 21600"/>
              <a:gd name="connsiteY1" fmla="*/ 0 h 20417"/>
              <a:gd name="connsiteX2" fmla="*/ 21524 w 21600"/>
              <a:gd name="connsiteY2" fmla="*/ 18736 h 20417"/>
              <a:gd name="connsiteX3" fmla="*/ 15726 w 21600"/>
              <a:gd name="connsiteY3" fmla="*/ 14147 h 20417"/>
              <a:gd name="connsiteX4" fmla="*/ 8393 w 21600"/>
              <a:gd name="connsiteY4" fmla="*/ 20411 h 20417"/>
              <a:gd name="connsiteX5" fmla="*/ 25 w 21600"/>
              <a:gd name="connsiteY5" fmla="*/ 17343 h 20417"/>
              <a:gd name="connsiteX6" fmla="*/ 0 w 21600"/>
              <a:gd name="connsiteY6" fmla="*/ 0 h 20417"/>
              <a:gd name="connsiteX0" fmla="*/ 0 w 21600"/>
              <a:gd name="connsiteY0" fmla="*/ 0 h 20605"/>
              <a:gd name="connsiteX1" fmla="*/ 21600 w 21600"/>
              <a:gd name="connsiteY1" fmla="*/ 0 h 20605"/>
              <a:gd name="connsiteX2" fmla="*/ 21524 w 21600"/>
              <a:gd name="connsiteY2" fmla="*/ 18736 h 20605"/>
              <a:gd name="connsiteX3" fmla="*/ 15726 w 21600"/>
              <a:gd name="connsiteY3" fmla="*/ 14147 h 20605"/>
              <a:gd name="connsiteX4" fmla="*/ 8393 w 21600"/>
              <a:gd name="connsiteY4" fmla="*/ 20411 h 20605"/>
              <a:gd name="connsiteX5" fmla="*/ 25 w 21600"/>
              <a:gd name="connsiteY5" fmla="*/ 17343 h 20605"/>
              <a:gd name="connsiteX6" fmla="*/ 0 w 21600"/>
              <a:gd name="connsiteY6" fmla="*/ 0 h 20605"/>
              <a:gd name="connsiteX0" fmla="*/ 0 w 21600"/>
              <a:gd name="connsiteY0" fmla="*/ 0 h 20658"/>
              <a:gd name="connsiteX1" fmla="*/ 21600 w 21600"/>
              <a:gd name="connsiteY1" fmla="*/ 0 h 20658"/>
              <a:gd name="connsiteX2" fmla="*/ 21524 w 21600"/>
              <a:gd name="connsiteY2" fmla="*/ 18736 h 20658"/>
              <a:gd name="connsiteX3" fmla="*/ 15726 w 21600"/>
              <a:gd name="connsiteY3" fmla="*/ 14147 h 20658"/>
              <a:gd name="connsiteX4" fmla="*/ 8393 w 21600"/>
              <a:gd name="connsiteY4" fmla="*/ 20411 h 20658"/>
              <a:gd name="connsiteX5" fmla="*/ 101 w 21600"/>
              <a:gd name="connsiteY5" fmla="*/ 18151 h 20658"/>
              <a:gd name="connsiteX6" fmla="*/ 0 w 21600"/>
              <a:gd name="connsiteY6" fmla="*/ 0 h 20658"/>
              <a:gd name="connsiteX0" fmla="*/ 0 w 21600"/>
              <a:gd name="connsiteY0" fmla="*/ 0 h 20618"/>
              <a:gd name="connsiteX1" fmla="*/ 21600 w 21600"/>
              <a:gd name="connsiteY1" fmla="*/ 0 h 20618"/>
              <a:gd name="connsiteX2" fmla="*/ 21524 w 21600"/>
              <a:gd name="connsiteY2" fmla="*/ 18736 h 20618"/>
              <a:gd name="connsiteX3" fmla="*/ 15726 w 21600"/>
              <a:gd name="connsiteY3" fmla="*/ 14147 h 20618"/>
              <a:gd name="connsiteX4" fmla="*/ 8393 w 21600"/>
              <a:gd name="connsiteY4" fmla="*/ 20411 h 20618"/>
              <a:gd name="connsiteX5" fmla="*/ 101 w 21600"/>
              <a:gd name="connsiteY5" fmla="*/ 18151 h 20618"/>
              <a:gd name="connsiteX6" fmla="*/ 0 w 21600"/>
              <a:gd name="connsiteY6" fmla="*/ 0 h 20618"/>
              <a:gd name="connsiteX0" fmla="*/ 76 w 21676"/>
              <a:gd name="connsiteY0" fmla="*/ 0 h 20662"/>
              <a:gd name="connsiteX1" fmla="*/ 21676 w 21676"/>
              <a:gd name="connsiteY1" fmla="*/ 0 h 20662"/>
              <a:gd name="connsiteX2" fmla="*/ 21600 w 21676"/>
              <a:gd name="connsiteY2" fmla="*/ 18736 h 20662"/>
              <a:gd name="connsiteX3" fmla="*/ 15802 w 21676"/>
              <a:gd name="connsiteY3" fmla="*/ 14147 h 20662"/>
              <a:gd name="connsiteX4" fmla="*/ 8469 w 21676"/>
              <a:gd name="connsiteY4" fmla="*/ 20411 h 20662"/>
              <a:gd name="connsiteX5" fmla="*/ 1 w 21676"/>
              <a:gd name="connsiteY5" fmla="*/ 18757 h 20662"/>
              <a:gd name="connsiteX6" fmla="*/ 76 w 21676"/>
              <a:gd name="connsiteY6" fmla="*/ 0 h 20662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4147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163 w 21676"/>
              <a:gd name="connsiteY3" fmla="*/ 16168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20757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ln>
            <a:solidFill>
              <a:srgbClr val="00B0F0"/>
            </a:solidFill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lIns="160248" tIns="80125" rIns="160248" bIns="80125"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0" y="9174452"/>
            <a:ext cx="15636875" cy="244187"/>
          </a:xfrm>
          <a:prstGeom prst="rect">
            <a:avLst/>
          </a:prstGeom>
          <a:solidFill>
            <a:srgbClr val="50AE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0226" tIns="80115" rIns="160226" bIns="80115" spcCol="0" rtlCol="0" anchor="ctr"/>
          <a:lstStyle/>
          <a:p>
            <a:pPr algn="ctr"/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4541837" y="3940897"/>
            <a:ext cx="7922483" cy="1785655"/>
            <a:chOff x="9566064" y="964372"/>
            <a:chExt cx="5446164" cy="698253"/>
          </a:xfrm>
        </p:grpSpPr>
        <p:sp>
          <p:nvSpPr>
            <p:cNvPr id="13" name="Rectangle 10"/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3999"/>
                <a:gd name="connsiteY0" fmla="*/ 0 h 724766"/>
                <a:gd name="connsiteX1" fmla="*/ 5334000 w 5333999"/>
                <a:gd name="connsiteY1" fmla="*/ 0 h 724766"/>
                <a:gd name="connsiteX2" fmla="*/ 3970191 w 5333999"/>
                <a:gd name="connsiteY2" fmla="*/ 513468 h 724766"/>
                <a:gd name="connsiteX3" fmla="*/ 5334000 w 5333999"/>
                <a:gd name="connsiteY3" fmla="*/ 724766 h 724766"/>
                <a:gd name="connsiteX4" fmla="*/ 0 w 5333999"/>
                <a:gd name="connsiteY4" fmla="*/ 724766 h 724766"/>
                <a:gd name="connsiteX5" fmla="*/ 0 w 5333999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572681 w 5334002"/>
                <a:gd name="connsiteY2" fmla="*/ 409907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649495"/>
                <a:gd name="connsiteY0" fmla="*/ 0 h 724766"/>
                <a:gd name="connsiteX1" fmla="*/ 5649496 w 5649495"/>
                <a:gd name="connsiteY1" fmla="*/ 27302 h 724766"/>
                <a:gd name="connsiteX2" fmla="*/ 4572681 w 5649495"/>
                <a:gd name="connsiteY2" fmla="*/ 409907 h 724766"/>
                <a:gd name="connsiteX3" fmla="*/ 5334000 w 5649495"/>
                <a:gd name="connsiteY3" fmla="*/ 724766 h 724766"/>
                <a:gd name="connsiteX4" fmla="*/ 0 w 5649495"/>
                <a:gd name="connsiteY4" fmla="*/ 724766 h 724766"/>
                <a:gd name="connsiteX5" fmla="*/ 0 w 5649495"/>
                <a:gd name="connsiteY5" fmla="*/ 0 h 724766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24345 w 5673840"/>
                <a:gd name="connsiteY4" fmla="*/ 697464 h 697464"/>
                <a:gd name="connsiteX5" fmla="*/ -1 w 5673840"/>
                <a:gd name="connsiteY5" fmla="*/ 152873 h 697464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6831 w 5673840"/>
                <a:gd name="connsiteY4" fmla="*/ 568730 h 697464"/>
                <a:gd name="connsiteX5" fmla="*/ -1 w 5673840"/>
                <a:gd name="connsiteY5" fmla="*/ 152873 h 697464"/>
                <a:gd name="connsiteX0" fmla="*/ -1 w 5673840"/>
                <a:gd name="connsiteY0" fmla="*/ 152873 h 661803"/>
                <a:gd name="connsiteX1" fmla="*/ 5673841 w 5673840"/>
                <a:gd name="connsiteY1" fmla="*/ 0 h 661803"/>
                <a:gd name="connsiteX2" fmla="*/ 4597026 w 5673840"/>
                <a:gd name="connsiteY2" fmla="*/ 382605 h 661803"/>
                <a:gd name="connsiteX3" fmla="*/ 5253439 w 5673840"/>
                <a:gd name="connsiteY3" fmla="*/ 661803 h 661803"/>
                <a:gd name="connsiteX4" fmla="*/ 6831 w 5673840"/>
                <a:gd name="connsiteY4" fmla="*/ 568730 h 661803"/>
                <a:gd name="connsiteX5" fmla="*/ -1 w 5673840"/>
                <a:gd name="connsiteY5" fmla="*/ 152873 h 661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8" tIns="45714" rIns="91428" bIns="45714" spcCol="0"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8" tIns="45714" rIns="91428" bIns="45714" spcCol="0"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0"/>
            <p:cNvSpPr/>
            <p:nvPr/>
          </p:nvSpPr>
          <p:spPr>
            <a:xfrm>
              <a:off x="9616287" y="1021956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28" tIns="45714" rIns="91428" bIns="45714" spcCol="0"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2921080" y="3862896"/>
            <a:ext cx="1696957" cy="1817132"/>
            <a:chOff x="1212273" y="1084984"/>
            <a:chExt cx="992332" cy="992332"/>
          </a:xfrm>
          <a:solidFill>
            <a:srgbClr val="00B0F0"/>
          </a:solidFill>
        </p:grpSpPr>
        <p:sp>
          <p:nvSpPr>
            <p:cNvPr id="9" name="Oval 8"/>
            <p:cNvSpPr/>
            <p:nvPr/>
          </p:nvSpPr>
          <p:spPr>
            <a:xfrm>
              <a:off x="1212273" y="1084984"/>
              <a:ext cx="992332" cy="992332"/>
            </a:xfrm>
            <a:prstGeom prst="ellipse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/>
            <p:cNvSpPr/>
            <p:nvPr/>
          </p:nvSpPr>
          <p:spPr>
            <a:xfrm>
              <a:off x="1252971" y="1095375"/>
              <a:ext cx="914400" cy="914400"/>
            </a:xfrm>
            <a:prstGeom prst="ellipse">
              <a:avLst/>
            </a:prstGeom>
            <a:grpFill/>
            <a:ln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-1128021" y="-1554195"/>
            <a:ext cx="4223245" cy="4205712"/>
            <a:chOff x="-2957976" y="-1125796"/>
            <a:chExt cx="2469633" cy="2296731"/>
          </a:xfrm>
        </p:grpSpPr>
        <p:sp>
          <p:nvSpPr>
            <p:cNvPr id="26" name="Oval 25"/>
            <p:cNvSpPr/>
            <p:nvPr/>
          </p:nvSpPr>
          <p:spPr>
            <a:xfrm rot="9814622">
              <a:off x="-2957976" y="-1125796"/>
              <a:ext cx="2469633" cy="2296731"/>
            </a:xfrm>
            <a:prstGeom prst="ellipse">
              <a:avLst/>
            </a:prstGeom>
            <a:solidFill>
              <a:srgbClr val="50AEC8"/>
            </a:solidFill>
            <a:ln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 24"/>
            <p:cNvSpPr/>
            <p:nvPr/>
          </p:nvSpPr>
          <p:spPr>
            <a:xfrm rot="968493">
              <a:off x="-2721155" y="-827037"/>
              <a:ext cx="2069022" cy="1931010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 18"/>
            <p:cNvSpPr/>
            <p:nvPr/>
          </p:nvSpPr>
          <p:spPr>
            <a:xfrm rot="2150288">
              <a:off x="-2540893" y="-528917"/>
              <a:ext cx="1825297" cy="1583730"/>
            </a:xfrm>
            <a:prstGeom prst="ellipse">
              <a:avLst/>
            </a:prstGeom>
            <a:solidFill>
              <a:srgbClr val="FCEC8E"/>
            </a:solidFill>
            <a:ln>
              <a:solidFill>
                <a:srgbClr val="FCEC8E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21720" y="326674"/>
            <a:ext cx="2294109" cy="1946899"/>
          </a:xfrm>
          <a:prstGeom prst="rect">
            <a:avLst/>
          </a:prstGeom>
          <a:noFill/>
        </p:spPr>
        <p:txBody>
          <a:bodyPr wrap="square" lIns="160226" tIns="80115" rIns="160226" bIns="80115" rtlCol="0">
            <a:spAutoFit/>
          </a:bodyPr>
          <a:lstStyle/>
          <a:p>
            <a:pPr algn="ctr"/>
            <a:r>
              <a:rPr lang="en-US" sz="11600" b="1" dirty="0">
                <a:solidFill>
                  <a:schemeClr val="accent6"/>
                </a:solidFill>
                <a:latin typeface="Arial Rounded MT Bold" pitchFamily="34" charset="0"/>
                <a:ea typeface="Arial-Rounded" pitchFamily="34" charset="0"/>
                <a:cs typeface="Times New Roman" pitchFamily="18" charset="0"/>
              </a:rPr>
              <a:t>3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2866763" y="886099"/>
            <a:ext cx="12248885" cy="1239013"/>
          </a:xfrm>
          <a:prstGeom prst="rect">
            <a:avLst/>
          </a:prstGeom>
          <a:noFill/>
        </p:spPr>
        <p:txBody>
          <a:bodyPr wrap="square" lIns="160226" tIns="80115" rIns="160226" bIns="80115" rtlCol="0">
            <a:spAutoFit/>
          </a:bodyPr>
          <a:lstStyle/>
          <a:p>
            <a:pPr algn="ctr"/>
            <a:r>
              <a:rPr lang="en-US" sz="7000" b="1" dirty="0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EM LỚN LÊN TỪNG NGÀY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924042" y="3960168"/>
            <a:ext cx="1693995" cy="1700678"/>
          </a:xfrm>
          <a:prstGeom prst="rect">
            <a:avLst/>
          </a:prstGeom>
          <a:noFill/>
        </p:spPr>
        <p:txBody>
          <a:bodyPr wrap="square" lIns="160226" tIns="80115" rIns="160226" bIns="80115" rtlCol="0">
            <a:spAutoFit/>
          </a:bodyPr>
          <a:lstStyle/>
          <a:p>
            <a:pPr algn="ctr"/>
            <a:r>
              <a:rPr lang="en-US" sz="5000" b="1" dirty="0" err="1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Bài</a:t>
            </a:r>
            <a:endParaRPr lang="en-US" sz="5000" b="1" dirty="0">
              <a:solidFill>
                <a:schemeClr val="bg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ctr"/>
            <a:r>
              <a:rPr lang="en-US" sz="5000" b="1" dirty="0">
                <a:solidFill>
                  <a:schemeClr val="bg1"/>
                </a:solidFill>
                <a:latin typeface="Arial Rounded MT Bold" pitchFamily="34" charset="0"/>
                <a:ea typeface="Arial-Rounded" pitchFamily="34" charset="0"/>
                <a:cs typeface="Times New Roman" pitchFamily="18" charset="0"/>
              </a:rPr>
              <a:t>8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641498" y="4191720"/>
            <a:ext cx="11044338" cy="1131291"/>
          </a:xfrm>
          <a:prstGeom prst="rect">
            <a:avLst/>
          </a:prstGeom>
          <a:noFill/>
        </p:spPr>
        <p:txBody>
          <a:bodyPr wrap="square" lIns="160226" tIns="80115" rIns="160226" bIns="80115" rtlCol="0">
            <a:spAutoFit/>
          </a:bodyPr>
          <a:lstStyle/>
          <a:p>
            <a:pPr algn="ctr"/>
            <a:r>
              <a:rPr lang="en-US" sz="6300" b="1" dirty="0" err="1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Cầu</a:t>
            </a:r>
            <a:r>
              <a:rPr lang="en-US" sz="6300" b="1" dirty="0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300" b="1" dirty="0" err="1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thủ</a:t>
            </a:r>
            <a:r>
              <a:rPr lang="en-US" sz="6300" b="1" dirty="0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300" b="1" dirty="0" err="1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dự</a:t>
            </a:r>
            <a:r>
              <a:rPr lang="en-US" sz="6300" b="1" dirty="0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6300" b="1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bị</a:t>
            </a:r>
            <a:endParaRPr lang="en-US" sz="6300" b="1" dirty="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34" name="Rectangle 10"/>
          <p:cNvSpPr/>
          <p:nvPr/>
        </p:nvSpPr>
        <p:spPr>
          <a:xfrm>
            <a:off x="6294437" y="6019114"/>
            <a:ext cx="4419600" cy="755748"/>
          </a:xfrm>
          <a:custGeom>
            <a:avLst/>
            <a:gdLst>
              <a:gd name="connsiteX0" fmla="*/ 0 w 5334000"/>
              <a:gd name="connsiteY0" fmla="*/ 0 h 724766"/>
              <a:gd name="connsiteX1" fmla="*/ 5334000 w 5334000"/>
              <a:gd name="connsiteY1" fmla="*/ 0 h 724766"/>
              <a:gd name="connsiteX2" fmla="*/ 5334000 w 5334000"/>
              <a:gd name="connsiteY2" fmla="*/ 724766 h 724766"/>
              <a:gd name="connsiteX3" fmla="*/ 0 w 5334000"/>
              <a:gd name="connsiteY3" fmla="*/ 724766 h 724766"/>
              <a:gd name="connsiteX4" fmla="*/ 0 w 5334000"/>
              <a:gd name="connsiteY4" fmla="*/ 0 h 724766"/>
              <a:gd name="connsiteX0" fmla="*/ 0 w 5334002"/>
              <a:gd name="connsiteY0" fmla="*/ 0 h 724766"/>
              <a:gd name="connsiteX1" fmla="*/ 5334000 w 5334002"/>
              <a:gd name="connsiteY1" fmla="*/ 0 h 724766"/>
              <a:gd name="connsiteX2" fmla="*/ 4869873 w 5334002"/>
              <a:gd name="connsiteY2" fmla="*/ 506124 h 724766"/>
              <a:gd name="connsiteX3" fmla="*/ 5334000 w 5334002"/>
              <a:gd name="connsiteY3" fmla="*/ 724766 h 724766"/>
              <a:gd name="connsiteX4" fmla="*/ 0 w 5334002"/>
              <a:gd name="connsiteY4" fmla="*/ 724766 h 724766"/>
              <a:gd name="connsiteX5" fmla="*/ 0 w 5334002"/>
              <a:gd name="connsiteY5" fmla="*/ 0 h 724766"/>
              <a:gd name="connsiteX0" fmla="*/ 0 w 5334002"/>
              <a:gd name="connsiteY0" fmla="*/ 0 h 724766"/>
              <a:gd name="connsiteX1" fmla="*/ 5334000 w 5334002"/>
              <a:gd name="connsiteY1" fmla="*/ 0 h 724766"/>
              <a:gd name="connsiteX2" fmla="*/ 4849092 w 5334002"/>
              <a:gd name="connsiteY2" fmla="*/ 454170 h 724766"/>
              <a:gd name="connsiteX3" fmla="*/ 5334000 w 5334002"/>
              <a:gd name="connsiteY3" fmla="*/ 724766 h 724766"/>
              <a:gd name="connsiteX4" fmla="*/ 0 w 5334002"/>
              <a:gd name="connsiteY4" fmla="*/ 724766 h 724766"/>
              <a:gd name="connsiteX5" fmla="*/ 0 w 5334002"/>
              <a:gd name="connsiteY5" fmla="*/ 0 h 7247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34002" h="724766">
                <a:moveTo>
                  <a:pt x="0" y="0"/>
                </a:moveTo>
                <a:lnTo>
                  <a:pt x="5334000" y="0"/>
                </a:lnTo>
                <a:cubicBezTo>
                  <a:pt x="5335154" y="102899"/>
                  <a:pt x="4847938" y="351271"/>
                  <a:pt x="4849092" y="454170"/>
                </a:cubicBezTo>
                <a:lnTo>
                  <a:pt x="5334000" y="724766"/>
                </a:lnTo>
                <a:lnTo>
                  <a:pt x="0" y="724766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77" tIns="60938" rIns="121877" bIns="60938" spcCol="0" rtlCol="0" anchor="ctr"/>
          <a:lstStyle/>
          <a:p>
            <a:pPr algn="ctr"/>
            <a:r>
              <a:rPr lang="en-US" sz="6600" dirty="0" err="1">
                <a:solidFill>
                  <a:srgbClr val="FF00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iCiel Cadena" panose="02000503000000020004" pitchFamily="2" charset="0"/>
              </a:rPr>
              <a:t>Luyện</a:t>
            </a:r>
            <a:r>
              <a:rPr lang="en-US" sz="6600" dirty="0">
                <a:solidFill>
                  <a:srgbClr val="FF00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iCiel Cadena" panose="02000503000000020004" pitchFamily="2" charset="0"/>
              </a:rPr>
              <a:t> </a:t>
            </a:r>
            <a:r>
              <a:rPr lang="en-US" sz="6600" dirty="0" err="1">
                <a:solidFill>
                  <a:srgbClr val="FF00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iCiel Cadena" panose="02000503000000020004" pitchFamily="2" charset="0"/>
              </a:rPr>
              <a:t>tập</a:t>
            </a:r>
            <a:endParaRPr lang="en-US" sz="6600" dirty="0">
              <a:solidFill>
                <a:srgbClr val="FF0000"/>
              </a:solidFill>
              <a:effectLst>
                <a:outerShdw blurRad="60007" dist="200025" dir="15000000" sy="30000" kx="-1800000" algn="bl" rotWithShape="0">
                  <a:prstClr val="black">
                    <a:alpha val="32000"/>
                  </a:prstClr>
                </a:outerShdw>
              </a:effectLst>
              <a:latin typeface="iCiel Cadena" panose="02000503000000020004" pitchFamily="2" charset="0"/>
            </a:endParaRPr>
          </a:p>
        </p:txBody>
      </p:sp>
      <p:pic>
        <p:nvPicPr>
          <p:cNvPr id="27" name="图片 33798" descr="1-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4352" y="5457825"/>
            <a:ext cx="4037494" cy="374520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1" name="图片 33797" descr="1-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01160" y="4593575"/>
            <a:ext cx="3005137" cy="27368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3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76" t="48138" r="82480" b="40081"/>
          <a:stretch/>
        </p:blipFill>
        <p:spPr bwMode="auto">
          <a:xfrm>
            <a:off x="5075237" y="5766640"/>
            <a:ext cx="1371600" cy="1158368"/>
          </a:xfrm>
          <a:prstGeom prst="flowChartConnector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30305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Snip Diagonal Corner Rectangle 49"/>
          <p:cNvSpPr/>
          <p:nvPr/>
        </p:nvSpPr>
        <p:spPr>
          <a:xfrm>
            <a:off x="4125885" y="6995319"/>
            <a:ext cx="7385103" cy="962290"/>
          </a:xfrm>
          <a:prstGeom prst="snip2DiagRect">
            <a:avLst/>
          </a:prstGeom>
          <a:solidFill>
            <a:srgbClr val="7030A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0262" tIns="60131" rIns="120262" bIns="60131" rtlCol="0" anchor="ctr"/>
          <a:lstStyle/>
          <a:p>
            <a:pPr algn="ctr"/>
            <a:r>
              <a:rPr lang="en-US" sz="4200" b="1" dirty="0" err="1">
                <a:solidFill>
                  <a:schemeClr val="bg1"/>
                </a:solidFill>
              </a:rPr>
              <a:t>Đáp</a:t>
            </a:r>
            <a:r>
              <a:rPr lang="en-US" sz="4200" b="1" dirty="0">
                <a:solidFill>
                  <a:schemeClr val="bg1"/>
                </a:solidFill>
              </a:rPr>
              <a:t> </a:t>
            </a:r>
            <a:r>
              <a:rPr lang="en-US" sz="4200" b="1" dirty="0" err="1">
                <a:solidFill>
                  <a:schemeClr val="bg1"/>
                </a:solidFill>
              </a:rPr>
              <a:t>án</a:t>
            </a:r>
            <a:r>
              <a:rPr lang="en-US" sz="4200" b="1" dirty="0">
                <a:solidFill>
                  <a:schemeClr val="bg1"/>
                </a:solidFill>
              </a:rPr>
              <a:t>: </a:t>
            </a:r>
            <a:r>
              <a:rPr lang="en-US" sz="4200" b="1" dirty="0" err="1" smtClean="0">
                <a:solidFill>
                  <a:schemeClr val="bg1"/>
                </a:solidFill>
              </a:rPr>
              <a:t>Mèo</a:t>
            </a:r>
            <a:r>
              <a:rPr lang="en-US" sz="4200" b="1" dirty="0" smtClean="0">
                <a:solidFill>
                  <a:schemeClr val="bg1"/>
                </a:solidFill>
              </a:rPr>
              <a:t> </a:t>
            </a:r>
            <a:r>
              <a:rPr lang="en-US" sz="4200" b="1" dirty="0" err="1" smtClean="0">
                <a:solidFill>
                  <a:schemeClr val="bg1"/>
                </a:solidFill>
              </a:rPr>
              <a:t>đuổi</a:t>
            </a:r>
            <a:r>
              <a:rPr lang="en-US" sz="4200" b="1" dirty="0" smtClean="0">
                <a:solidFill>
                  <a:schemeClr val="bg1"/>
                </a:solidFill>
              </a:rPr>
              <a:t> </a:t>
            </a:r>
            <a:r>
              <a:rPr lang="en-US" sz="4200" b="1" dirty="0" err="1" smtClean="0">
                <a:solidFill>
                  <a:schemeClr val="bg1"/>
                </a:solidFill>
              </a:rPr>
              <a:t>chuột</a:t>
            </a:r>
            <a:r>
              <a:rPr lang="en-US" sz="4200" b="1" dirty="0" smtClean="0">
                <a:solidFill>
                  <a:schemeClr val="bg1"/>
                </a:solidFill>
              </a:rPr>
              <a:t> </a:t>
            </a:r>
            <a:endParaRPr lang="en-US" sz="4200" b="1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91648" y="18478"/>
            <a:ext cx="6673801" cy="767767"/>
          </a:xfrm>
          <a:prstGeom prst="rect">
            <a:avLst/>
          </a:prstGeom>
          <a:noFill/>
        </p:spPr>
        <p:txBody>
          <a:bodyPr wrap="none" lIns="120262" tIns="60131" rIns="120262" bIns="60131" rtlCol="0">
            <a:spAutoFit/>
          </a:bodyPr>
          <a:lstStyle/>
          <a:p>
            <a:r>
              <a:rPr lang="en-US" sz="4200" b="1" dirty="0" err="1">
                <a:solidFill>
                  <a:srgbClr val="00B050"/>
                </a:solidFill>
              </a:rPr>
              <a:t>Câu</a:t>
            </a:r>
            <a:r>
              <a:rPr lang="en-US" sz="4200" b="1" dirty="0">
                <a:solidFill>
                  <a:srgbClr val="00B050"/>
                </a:solidFill>
              </a:rPr>
              <a:t> </a:t>
            </a:r>
            <a:r>
              <a:rPr lang="en-US" sz="4200" b="1" dirty="0" err="1">
                <a:solidFill>
                  <a:srgbClr val="00B050"/>
                </a:solidFill>
              </a:rPr>
              <a:t>hỏi</a:t>
            </a:r>
            <a:r>
              <a:rPr lang="en-US" sz="4200" b="1" dirty="0">
                <a:solidFill>
                  <a:srgbClr val="00B050"/>
                </a:solidFill>
              </a:rPr>
              <a:t>: </a:t>
            </a:r>
            <a:r>
              <a:rPr lang="en-US" sz="4200" b="1" dirty="0" err="1">
                <a:solidFill>
                  <a:srgbClr val="00B050"/>
                </a:solidFill>
              </a:rPr>
              <a:t>Đây</a:t>
            </a:r>
            <a:r>
              <a:rPr lang="en-US" sz="4200" b="1" dirty="0">
                <a:solidFill>
                  <a:srgbClr val="00B050"/>
                </a:solidFill>
              </a:rPr>
              <a:t> </a:t>
            </a:r>
            <a:r>
              <a:rPr lang="en-US" sz="4200" b="1" dirty="0" err="1">
                <a:solidFill>
                  <a:srgbClr val="00B050"/>
                </a:solidFill>
              </a:rPr>
              <a:t>là</a:t>
            </a:r>
            <a:r>
              <a:rPr lang="en-US" sz="4200" b="1" dirty="0">
                <a:solidFill>
                  <a:srgbClr val="00B050"/>
                </a:solidFill>
              </a:rPr>
              <a:t> </a:t>
            </a:r>
            <a:r>
              <a:rPr lang="en-US" sz="4200" b="1" dirty="0" err="1" smtClean="0">
                <a:solidFill>
                  <a:srgbClr val="00B050"/>
                </a:solidFill>
              </a:rPr>
              <a:t>trò</a:t>
            </a:r>
            <a:r>
              <a:rPr lang="en-US" sz="4200" b="1" dirty="0" smtClean="0">
                <a:solidFill>
                  <a:srgbClr val="00B050"/>
                </a:solidFill>
              </a:rPr>
              <a:t> </a:t>
            </a:r>
            <a:r>
              <a:rPr lang="en-US" sz="4200" b="1" dirty="0" err="1" smtClean="0">
                <a:solidFill>
                  <a:srgbClr val="00B050"/>
                </a:solidFill>
              </a:rPr>
              <a:t>chơi</a:t>
            </a:r>
            <a:r>
              <a:rPr lang="en-US" sz="4200" b="1" dirty="0" smtClean="0">
                <a:solidFill>
                  <a:srgbClr val="00B050"/>
                </a:solidFill>
              </a:rPr>
              <a:t> </a:t>
            </a:r>
            <a:r>
              <a:rPr lang="en-US" sz="4200" b="1" dirty="0" err="1">
                <a:solidFill>
                  <a:srgbClr val="00B050"/>
                </a:solidFill>
              </a:rPr>
              <a:t>nào</a:t>
            </a:r>
            <a:r>
              <a:rPr lang="en-US" sz="4200" b="1" dirty="0">
                <a:solidFill>
                  <a:srgbClr val="00B050"/>
                </a:solidFill>
              </a:rPr>
              <a:t>?</a:t>
            </a:r>
            <a:endParaRPr lang="vi-VN" sz="4200" b="1" dirty="0">
              <a:solidFill>
                <a:srgbClr val="00B050"/>
              </a:solidFill>
            </a:endParaRPr>
          </a:p>
        </p:txBody>
      </p:sp>
      <p:pic>
        <p:nvPicPr>
          <p:cNvPr id="12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773698" y="8825545"/>
            <a:ext cx="781844" cy="83721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5885" y="975519"/>
            <a:ext cx="7385103" cy="5538827"/>
          </a:xfrm>
          <a:prstGeom prst="rect">
            <a:avLst/>
          </a:prstGeom>
        </p:spPr>
      </p:pic>
      <p:pic>
        <p:nvPicPr>
          <p:cNvPr id="14" name="图片 2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838237" y="174427"/>
            <a:ext cx="1435908" cy="1401353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27" name="组合 83"/>
          <p:cNvGrpSpPr/>
          <p:nvPr/>
        </p:nvGrpSpPr>
        <p:grpSpPr>
          <a:xfrm>
            <a:off x="-106362" y="8310357"/>
            <a:ext cx="15841626" cy="1123362"/>
            <a:chOff x="-17585" y="5729324"/>
            <a:chExt cx="12203723" cy="1123362"/>
          </a:xfrm>
        </p:grpSpPr>
        <p:pic>
          <p:nvPicPr>
            <p:cNvPr id="28" name="图片 84"/>
            <p:cNvPicPr>
              <a:picLocks noChangeAspect="1"/>
            </p:cNvPicPr>
            <p:nvPr/>
          </p:nvPicPr>
          <p:blipFill rotWithShape="1">
            <a:blip r:embed="rId8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29" name="图片 85"/>
            <p:cNvPicPr>
              <a:picLocks noChangeAspect="1"/>
            </p:cNvPicPr>
            <p:nvPr/>
          </p:nvPicPr>
          <p:blipFill rotWithShape="1">
            <a:blip r:embed="rId8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1312" y="2118519"/>
            <a:ext cx="3819525" cy="4606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90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809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5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Snip Diagonal Corner Rectangle 49"/>
          <p:cNvSpPr/>
          <p:nvPr/>
        </p:nvSpPr>
        <p:spPr>
          <a:xfrm>
            <a:off x="5794772" y="5928519"/>
            <a:ext cx="5757465" cy="906041"/>
          </a:xfrm>
          <a:prstGeom prst="snip2DiagRect">
            <a:avLst/>
          </a:prstGeom>
          <a:solidFill>
            <a:srgbClr val="7030A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0262" tIns="60131" rIns="120262" bIns="60131" rtlCol="0" anchor="ctr"/>
          <a:lstStyle/>
          <a:p>
            <a:pPr algn="ctr" defTabSz="1202619">
              <a:defRPr/>
            </a:pPr>
            <a:r>
              <a:rPr lang="en-US" sz="4200" b="1" dirty="0" err="1">
                <a:solidFill>
                  <a:prstClr val="white"/>
                </a:solidFill>
                <a:latin typeface="Calibri" panose="020F0502020204030204"/>
              </a:rPr>
              <a:t>Đáp</a:t>
            </a:r>
            <a:r>
              <a:rPr lang="en-US" sz="4200" b="1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4200" b="1" dirty="0" err="1">
                <a:solidFill>
                  <a:prstClr val="white"/>
                </a:solidFill>
                <a:latin typeface="Calibri" panose="020F0502020204030204"/>
              </a:rPr>
              <a:t>án</a:t>
            </a:r>
            <a:r>
              <a:rPr lang="en-US" sz="4200" b="1" dirty="0">
                <a:solidFill>
                  <a:prstClr val="white"/>
                </a:solidFill>
                <a:latin typeface="Calibri" panose="020F0502020204030204"/>
              </a:rPr>
              <a:t>: </a:t>
            </a:r>
            <a:r>
              <a:rPr lang="en-US" sz="4200" b="1" dirty="0" err="1" smtClean="0">
                <a:solidFill>
                  <a:prstClr val="white"/>
                </a:solidFill>
                <a:latin typeface="Calibri" panose="020F0502020204030204"/>
              </a:rPr>
              <a:t>Trốn</a:t>
            </a:r>
            <a:r>
              <a:rPr lang="en-US" sz="4200" b="1" dirty="0" smtClean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4200" b="1" dirty="0" err="1" smtClean="0">
                <a:solidFill>
                  <a:prstClr val="white"/>
                </a:solidFill>
                <a:latin typeface="Calibri" panose="020F0502020204030204"/>
              </a:rPr>
              <a:t>tìm</a:t>
            </a:r>
            <a:endParaRPr lang="en-US" sz="4200" b="1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91648" y="18478"/>
            <a:ext cx="6673801" cy="767767"/>
          </a:xfrm>
          <a:prstGeom prst="rect">
            <a:avLst/>
          </a:prstGeom>
          <a:noFill/>
        </p:spPr>
        <p:txBody>
          <a:bodyPr wrap="none" lIns="120262" tIns="60131" rIns="120262" bIns="60131" rtlCol="0">
            <a:spAutoFit/>
          </a:bodyPr>
          <a:lstStyle/>
          <a:p>
            <a:r>
              <a:rPr lang="en-US" sz="4200" b="1" dirty="0" err="1">
                <a:solidFill>
                  <a:srgbClr val="00B050"/>
                </a:solidFill>
              </a:rPr>
              <a:t>Câu</a:t>
            </a:r>
            <a:r>
              <a:rPr lang="en-US" sz="4200" b="1" dirty="0">
                <a:solidFill>
                  <a:srgbClr val="00B050"/>
                </a:solidFill>
              </a:rPr>
              <a:t> </a:t>
            </a:r>
            <a:r>
              <a:rPr lang="en-US" sz="4200" b="1" dirty="0" err="1">
                <a:solidFill>
                  <a:srgbClr val="00B050"/>
                </a:solidFill>
              </a:rPr>
              <a:t>hỏi</a:t>
            </a:r>
            <a:r>
              <a:rPr lang="en-US" sz="4200" b="1" dirty="0">
                <a:solidFill>
                  <a:srgbClr val="00B050"/>
                </a:solidFill>
              </a:rPr>
              <a:t>: </a:t>
            </a:r>
            <a:r>
              <a:rPr lang="en-US" sz="4200" b="1" dirty="0" err="1">
                <a:solidFill>
                  <a:srgbClr val="00B050"/>
                </a:solidFill>
              </a:rPr>
              <a:t>Đây</a:t>
            </a:r>
            <a:r>
              <a:rPr lang="en-US" sz="4200" b="1" dirty="0">
                <a:solidFill>
                  <a:srgbClr val="00B050"/>
                </a:solidFill>
              </a:rPr>
              <a:t> </a:t>
            </a:r>
            <a:r>
              <a:rPr lang="en-US" sz="4200" b="1" dirty="0" err="1">
                <a:solidFill>
                  <a:srgbClr val="00B050"/>
                </a:solidFill>
              </a:rPr>
              <a:t>là</a:t>
            </a:r>
            <a:r>
              <a:rPr lang="en-US" sz="4200" b="1" dirty="0">
                <a:solidFill>
                  <a:srgbClr val="00B050"/>
                </a:solidFill>
              </a:rPr>
              <a:t> </a:t>
            </a:r>
            <a:r>
              <a:rPr lang="en-US" sz="4200" b="1" dirty="0" err="1" smtClean="0">
                <a:solidFill>
                  <a:srgbClr val="00B050"/>
                </a:solidFill>
              </a:rPr>
              <a:t>trò</a:t>
            </a:r>
            <a:r>
              <a:rPr lang="en-US" sz="4200" b="1" dirty="0" smtClean="0">
                <a:solidFill>
                  <a:srgbClr val="00B050"/>
                </a:solidFill>
              </a:rPr>
              <a:t> </a:t>
            </a:r>
            <a:r>
              <a:rPr lang="en-US" sz="4200" b="1" dirty="0" err="1" smtClean="0">
                <a:solidFill>
                  <a:srgbClr val="00B050"/>
                </a:solidFill>
              </a:rPr>
              <a:t>chơi</a:t>
            </a:r>
            <a:r>
              <a:rPr lang="en-US" sz="4200" b="1" dirty="0" smtClean="0">
                <a:solidFill>
                  <a:srgbClr val="00B050"/>
                </a:solidFill>
              </a:rPr>
              <a:t> </a:t>
            </a:r>
            <a:r>
              <a:rPr lang="en-US" sz="4200" b="1" dirty="0" err="1" smtClean="0">
                <a:solidFill>
                  <a:srgbClr val="00B050"/>
                </a:solidFill>
              </a:rPr>
              <a:t>nào</a:t>
            </a:r>
            <a:r>
              <a:rPr lang="en-US" sz="4200" b="1" dirty="0" smtClean="0">
                <a:solidFill>
                  <a:srgbClr val="00B050"/>
                </a:solidFill>
              </a:rPr>
              <a:t>?</a:t>
            </a:r>
            <a:endParaRPr lang="vi-VN" sz="4200" b="1" dirty="0">
              <a:solidFill>
                <a:srgbClr val="00B050"/>
              </a:solidFill>
            </a:endParaRPr>
          </a:p>
        </p:txBody>
      </p:sp>
      <p:pic>
        <p:nvPicPr>
          <p:cNvPr id="3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773698" y="8825545"/>
            <a:ext cx="781844" cy="83721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60" t="17238" r="1140" b="14734"/>
          <a:stretch/>
        </p:blipFill>
        <p:spPr>
          <a:xfrm>
            <a:off x="1657350" y="1575780"/>
            <a:ext cx="5486401" cy="370940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973373" y="1617517"/>
            <a:ext cx="3331464" cy="366766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966510" y="2194719"/>
            <a:ext cx="1071127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5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+</a:t>
            </a:r>
            <a:endParaRPr lang="en-US" sz="115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11" name="组合 83"/>
          <p:cNvGrpSpPr/>
          <p:nvPr/>
        </p:nvGrpSpPr>
        <p:grpSpPr>
          <a:xfrm>
            <a:off x="-106362" y="8310357"/>
            <a:ext cx="15841626" cy="1123362"/>
            <a:chOff x="-17585" y="5729324"/>
            <a:chExt cx="12203723" cy="1123362"/>
          </a:xfrm>
        </p:grpSpPr>
        <p:pic>
          <p:nvPicPr>
            <p:cNvPr id="12" name="图片 84"/>
            <p:cNvPicPr>
              <a:picLocks noChangeAspect="1"/>
            </p:cNvPicPr>
            <p:nvPr/>
          </p:nvPicPr>
          <p:blipFill rotWithShape="1">
            <a:blip r:embed="rId9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13" name="图片 85"/>
            <p:cNvPicPr>
              <a:picLocks noChangeAspect="1"/>
            </p:cNvPicPr>
            <p:nvPr/>
          </p:nvPicPr>
          <p:blipFill rotWithShape="1">
            <a:blip r:embed="rId9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grpSp>
        <p:nvGrpSpPr>
          <p:cNvPr id="14" name="组合 3"/>
          <p:cNvGrpSpPr/>
          <p:nvPr/>
        </p:nvGrpSpPr>
        <p:grpSpPr>
          <a:xfrm>
            <a:off x="3650547" y="6417695"/>
            <a:ext cx="8587491" cy="3092224"/>
            <a:chOff x="2178296" y="3110568"/>
            <a:chExt cx="8289199" cy="3834581"/>
          </a:xfrm>
        </p:grpSpPr>
        <p:pic>
          <p:nvPicPr>
            <p:cNvPr id="15" name="图片 4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178296" y="3110568"/>
              <a:ext cx="1600551" cy="3785532"/>
            </a:xfrm>
            <a:prstGeom prst="rect">
              <a:avLst/>
            </a:prstGeom>
          </p:spPr>
        </p:pic>
        <p:pic>
          <p:nvPicPr>
            <p:cNvPr id="16" name="图片 5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5920887" y="4828067"/>
              <a:ext cx="2108662" cy="2096016"/>
            </a:xfrm>
            <a:prstGeom prst="rect">
              <a:avLst/>
            </a:prstGeom>
          </p:spPr>
        </p:pic>
        <p:pic>
          <p:nvPicPr>
            <p:cNvPr id="17" name="图片 6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4249545" y="4747508"/>
              <a:ext cx="1524334" cy="2197641"/>
            </a:xfrm>
            <a:prstGeom prst="rect">
              <a:avLst/>
            </a:prstGeom>
          </p:spPr>
        </p:pic>
        <p:pic>
          <p:nvPicPr>
            <p:cNvPr id="18" name="图片 7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8689105" y="4533318"/>
              <a:ext cx="1778390" cy="2362782"/>
            </a:xfrm>
            <a:prstGeom prst="rect">
              <a:avLst/>
            </a:prstGeom>
          </p:spPr>
        </p:pic>
      </p:grpSp>
      <p:pic>
        <p:nvPicPr>
          <p:cNvPr id="19" name="图片 20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3838237" y="174427"/>
            <a:ext cx="1435908" cy="1401353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2220333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5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900" decel="100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809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0" grpId="0" animBg="1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Snip Diagonal Corner Rectangle 49"/>
          <p:cNvSpPr/>
          <p:nvPr/>
        </p:nvSpPr>
        <p:spPr>
          <a:xfrm>
            <a:off x="5227637" y="5547519"/>
            <a:ext cx="5757465" cy="906041"/>
          </a:xfrm>
          <a:prstGeom prst="snip2DiagRect">
            <a:avLst/>
          </a:prstGeom>
          <a:solidFill>
            <a:srgbClr val="7030A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0262" tIns="60131" rIns="120262" bIns="60131" rtlCol="0" anchor="ctr"/>
          <a:lstStyle/>
          <a:p>
            <a:pPr algn="ctr" defTabSz="1202619">
              <a:defRPr/>
            </a:pPr>
            <a:r>
              <a:rPr lang="en-US" sz="4200" b="1" dirty="0" err="1">
                <a:solidFill>
                  <a:prstClr val="white"/>
                </a:solidFill>
                <a:latin typeface="Calibri" panose="020F0502020204030204"/>
              </a:rPr>
              <a:t>Đáp</a:t>
            </a:r>
            <a:r>
              <a:rPr lang="en-US" sz="4200" b="1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4200" b="1" dirty="0" err="1">
                <a:solidFill>
                  <a:prstClr val="white"/>
                </a:solidFill>
                <a:latin typeface="Calibri" panose="020F0502020204030204"/>
              </a:rPr>
              <a:t>án</a:t>
            </a:r>
            <a:r>
              <a:rPr lang="en-US" sz="4200" b="1" dirty="0">
                <a:solidFill>
                  <a:prstClr val="white"/>
                </a:solidFill>
                <a:latin typeface="Calibri" panose="020F0502020204030204"/>
              </a:rPr>
              <a:t>: </a:t>
            </a:r>
            <a:r>
              <a:rPr lang="en-US" sz="4200" b="1" dirty="0" err="1" smtClean="0">
                <a:solidFill>
                  <a:prstClr val="white"/>
                </a:solidFill>
                <a:latin typeface="Calibri" panose="020F0502020204030204"/>
              </a:rPr>
              <a:t>Bịt</a:t>
            </a:r>
            <a:r>
              <a:rPr lang="en-US" sz="4200" b="1" dirty="0" smtClean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4200" b="1" dirty="0" err="1" smtClean="0">
                <a:solidFill>
                  <a:prstClr val="white"/>
                </a:solidFill>
                <a:latin typeface="Calibri" panose="020F0502020204030204"/>
              </a:rPr>
              <a:t>mắt</a:t>
            </a:r>
            <a:r>
              <a:rPr lang="en-US" sz="4200" b="1" dirty="0" smtClean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4200" b="1" dirty="0" err="1" smtClean="0">
                <a:solidFill>
                  <a:prstClr val="white"/>
                </a:solidFill>
                <a:latin typeface="Calibri" panose="020F0502020204030204"/>
              </a:rPr>
              <a:t>bắt</a:t>
            </a:r>
            <a:r>
              <a:rPr lang="en-US" sz="4200" b="1" dirty="0" smtClean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4200" b="1" dirty="0" err="1" smtClean="0">
                <a:solidFill>
                  <a:prstClr val="white"/>
                </a:solidFill>
                <a:latin typeface="Calibri" panose="020F0502020204030204"/>
              </a:rPr>
              <a:t>dê</a:t>
            </a:r>
            <a:endParaRPr lang="en-US" sz="4200" b="1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91648" y="18478"/>
            <a:ext cx="6673801" cy="767767"/>
          </a:xfrm>
          <a:prstGeom prst="rect">
            <a:avLst/>
          </a:prstGeom>
          <a:noFill/>
        </p:spPr>
        <p:txBody>
          <a:bodyPr wrap="none" lIns="120262" tIns="60131" rIns="120262" bIns="60131" rtlCol="0">
            <a:spAutoFit/>
          </a:bodyPr>
          <a:lstStyle/>
          <a:p>
            <a:r>
              <a:rPr lang="en-US" sz="4200" b="1" dirty="0" err="1">
                <a:solidFill>
                  <a:srgbClr val="00B050"/>
                </a:solidFill>
              </a:rPr>
              <a:t>Câu</a:t>
            </a:r>
            <a:r>
              <a:rPr lang="en-US" sz="4200" b="1" dirty="0">
                <a:solidFill>
                  <a:srgbClr val="00B050"/>
                </a:solidFill>
              </a:rPr>
              <a:t> </a:t>
            </a:r>
            <a:r>
              <a:rPr lang="en-US" sz="4200" b="1" dirty="0" err="1">
                <a:solidFill>
                  <a:srgbClr val="00B050"/>
                </a:solidFill>
              </a:rPr>
              <a:t>hỏi</a:t>
            </a:r>
            <a:r>
              <a:rPr lang="en-US" sz="4200" b="1" dirty="0">
                <a:solidFill>
                  <a:srgbClr val="00B050"/>
                </a:solidFill>
              </a:rPr>
              <a:t>: </a:t>
            </a:r>
            <a:r>
              <a:rPr lang="en-US" sz="4200" b="1" dirty="0" err="1">
                <a:solidFill>
                  <a:srgbClr val="00B050"/>
                </a:solidFill>
              </a:rPr>
              <a:t>Đây</a:t>
            </a:r>
            <a:r>
              <a:rPr lang="en-US" sz="4200" b="1" dirty="0">
                <a:solidFill>
                  <a:srgbClr val="00B050"/>
                </a:solidFill>
              </a:rPr>
              <a:t> </a:t>
            </a:r>
            <a:r>
              <a:rPr lang="en-US" sz="4200" b="1" dirty="0" err="1">
                <a:solidFill>
                  <a:srgbClr val="00B050"/>
                </a:solidFill>
              </a:rPr>
              <a:t>là</a:t>
            </a:r>
            <a:r>
              <a:rPr lang="en-US" sz="4200" b="1" dirty="0">
                <a:solidFill>
                  <a:srgbClr val="00B050"/>
                </a:solidFill>
              </a:rPr>
              <a:t> </a:t>
            </a:r>
            <a:r>
              <a:rPr lang="en-US" sz="4200" b="1" dirty="0" err="1" smtClean="0">
                <a:solidFill>
                  <a:srgbClr val="00B050"/>
                </a:solidFill>
              </a:rPr>
              <a:t>trò</a:t>
            </a:r>
            <a:r>
              <a:rPr lang="en-US" sz="4200" b="1" dirty="0" smtClean="0">
                <a:solidFill>
                  <a:srgbClr val="00B050"/>
                </a:solidFill>
              </a:rPr>
              <a:t> </a:t>
            </a:r>
            <a:r>
              <a:rPr lang="en-US" sz="4200" b="1" dirty="0" err="1" smtClean="0">
                <a:solidFill>
                  <a:srgbClr val="00B050"/>
                </a:solidFill>
              </a:rPr>
              <a:t>chơi</a:t>
            </a:r>
            <a:r>
              <a:rPr lang="en-US" sz="4200" b="1" dirty="0" smtClean="0">
                <a:solidFill>
                  <a:srgbClr val="00B050"/>
                </a:solidFill>
              </a:rPr>
              <a:t> </a:t>
            </a:r>
            <a:r>
              <a:rPr lang="en-US" sz="4200" b="1" dirty="0" err="1" smtClean="0">
                <a:solidFill>
                  <a:srgbClr val="00B050"/>
                </a:solidFill>
              </a:rPr>
              <a:t>nào</a:t>
            </a:r>
            <a:r>
              <a:rPr lang="en-US" sz="4200" b="1" dirty="0" smtClean="0">
                <a:solidFill>
                  <a:srgbClr val="00B050"/>
                </a:solidFill>
              </a:rPr>
              <a:t>?</a:t>
            </a:r>
            <a:endParaRPr lang="vi-VN" sz="4200" b="1" dirty="0">
              <a:solidFill>
                <a:srgbClr val="00B050"/>
              </a:solidFill>
            </a:endParaRPr>
          </a:p>
        </p:txBody>
      </p:sp>
      <p:pic>
        <p:nvPicPr>
          <p:cNvPr id="3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773698" y="8825545"/>
            <a:ext cx="781844" cy="83721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887560" y="1737519"/>
            <a:ext cx="1071127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5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+</a:t>
            </a:r>
            <a:endParaRPr lang="en-US" sz="115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11" name="组合 83"/>
          <p:cNvGrpSpPr/>
          <p:nvPr/>
        </p:nvGrpSpPr>
        <p:grpSpPr>
          <a:xfrm>
            <a:off x="-106362" y="8310357"/>
            <a:ext cx="15841626" cy="1123362"/>
            <a:chOff x="-17585" y="5729324"/>
            <a:chExt cx="12203723" cy="1123362"/>
          </a:xfrm>
        </p:grpSpPr>
        <p:pic>
          <p:nvPicPr>
            <p:cNvPr id="12" name="图片 84"/>
            <p:cNvPicPr>
              <a:picLocks noChangeAspect="1"/>
            </p:cNvPicPr>
            <p:nvPr/>
          </p:nvPicPr>
          <p:blipFill rotWithShape="1">
            <a:blip r:embed="rId7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13" name="图片 85"/>
            <p:cNvPicPr>
              <a:picLocks noChangeAspect="1"/>
            </p:cNvPicPr>
            <p:nvPr/>
          </p:nvPicPr>
          <p:blipFill rotWithShape="1">
            <a:blip r:embed="rId7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grpSp>
        <p:nvGrpSpPr>
          <p:cNvPr id="14" name="组合 3"/>
          <p:cNvGrpSpPr/>
          <p:nvPr/>
        </p:nvGrpSpPr>
        <p:grpSpPr>
          <a:xfrm>
            <a:off x="3398837" y="6417695"/>
            <a:ext cx="8587491" cy="3092224"/>
            <a:chOff x="2178296" y="3110568"/>
            <a:chExt cx="8289199" cy="3834581"/>
          </a:xfrm>
        </p:grpSpPr>
        <p:pic>
          <p:nvPicPr>
            <p:cNvPr id="15" name="图片 4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178296" y="3110568"/>
              <a:ext cx="1600551" cy="3785532"/>
            </a:xfrm>
            <a:prstGeom prst="rect">
              <a:avLst/>
            </a:prstGeom>
          </p:spPr>
        </p:pic>
        <p:pic>
          <p:nvPicPr>
            <p:cNvPr id="16" name="图片 5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920887" y="4828067"/>
              <a:ext cx="2108662" cy="2096016"/>
            </a:xfrm>
            <a:prstGeom prst="rect">
              <a:avLst/>
            </a:prstGeom>
          </p:spPr>
        </p:pic>
        <p:pic>
          <p:nvPicPr>
            <p:cNvPr id="17" name="图片 6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4249545" y="4747508"/>
              <a:ext cx="1524334" cy="2197641"/>
            </a:xfrm>
            <a:prstGeom prst="rect">
              <a:avLst/>
            </a:prstGeom>
          </p:spPr>
        </p:pic>
        <p:pic>
          <p:nvPicPr>
            <p:cNvPr id="18" name="图片 7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8689105" y="4533318"/>
              <a:ext cx="1778390" cy="2362782"/>
            </a:xfrm>
            <a:prstGeom prst="rect">
              <a:avLst/>
            </a:prstGeom>
          </p:spPr>
        </p:pic>
      </p:grpSp>
      <p:pic>
        <p:nvPicPr>
          <p:cNvPr id="19" name="图片 2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3838237" y="174427"/>
            <a:ext cx="1435908" cy="140135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184"/>
          <a:stretch/>
        </p:blipFill>
        <p:spPr>
          <a:xfrm>
            <a:off x="2865437" y="1423196"/>
            <a:ext cx="2403727" cy="340509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4560" y="1556544"/>
            <a:ext cx="3619500" cy="3228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486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5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2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900" decel="100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809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0" grpId="0" animBg="1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Snip Diagonal Corner Rectangle 49"/>
          <p:cNvSpPr/>
          <p:nvPr/>
        </p:nvSpPr>
        <p:spPr>
          <a:xfrm>
            <a:off x="5227637" y="5547519"/>
            <a:ext cx="5757465" cy="906041"/>
          </a:xfrm>
          <a:prstGeom prst="snip2DiagRect">
            <a:avLst/>
          </a:prstGeom>
          <a:solidFill>
            <a:srgbClr val="7030A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0262" tIns="60131" rIns="120262" bIns="60131" rtlCol="0" anchor="ctr"/>
          <a:lstStyle/>
          <a:p>
            <a:pPr algn="ctr" defTabSz="1202619">
              <a:defRPr/>
            </a:pPr>
            <a:r>
              <a:rPr lang="en-US" sz="4200" b="1" dirty="0" err="1">
                <a:solidFill>
                  <a:prstClr val="white"/>
                </a:solidFill>
                <a:latin typeface="Calibri" panose="020F0502020204030204"/>
              </a:rPr>
              <a:t>Đáp</a:t>
            </a:r>
            <a:r>
              <a:rPr lang="en-US" sz="4200" b="1" dirty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4200" b="1" dirty="0" err="1">
                <a:solidFill>
                  <a:prstClr val="white"/>
                </a:solidFill>
                <a:latin typeface="Calibri" panose="020F0502020204030204"/>
              </a:rPr>
              <a:t>án</a:t>
            </a:r>
            <a:r>
              <a:rPr lang="en-US" sz="4200" b="1" dirty="0">
                <a:solidFill>
                  <a:prstClr val="white"/>
                </a:solidFill>
                <a:latin typeface="Calibri" panose="020F0502020204030204"/>
              </a:rPr>
              <a:t>: </a:t>
            </a:r>
            <a:r>
              <a:rPr lang="en-US" sz="4200" b="1" dirty="0" smtClean="0">
                <a:solidFill>
                  <a:prstClr val="white"/>
                </a:solidFill>
                <a:latin typeface="Calibri" panose="020F0502020204030204"/>
              </a:rPr>
              <a:t>Ô </a:t>
            </a:r>
            <a:r>
              <a:rPr lang="en-US" sz="4200" b="1" dirty="0" err="1" smtClean="0">
                <a:solidFill>
                  <a:prstClr val="white"/>
                </a:solidFill>
                <a:latin typeface="Calibri" panose="020F0502020204030204"/>
              </a:rPr>
              <a:t>ăn</a:t>
            </a:r>
            <a:r>
              <a:rPr lang="en-US" sz="4200" b="1" dirty="0" smtClean="0">
                <a:solidFill>
                  <a:prstClr val="white"/>
                </a:solidFill>
                <a:latin typeface="Calibri" panose="020F0502020204030204"/>
              </a:rPr>
              <a:t> </a:t>
            </a:r>
            <a:r>
              <a:rPr lang="en-US" sz="4200" b="1" dirty="0" err="1" smtClean="0">
                <a:solidFill>
                  <a:prstClr val="white"/>
                </a:solidFill>
                <a:latin typeface="Calibri" panose="020F0502020204030204"/>
              </a:rPr>
              <a:t>quan</a:t>
            </a:r>
            <a:endParaRPr lang="en-US" sz="4200" b="1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91648" y="18478"/>
            <a:ext cx="6673801" cy="767767"/>
          </a:xfrm>
          <a:prstGeom prst="rect">
            <a:avLst/>
          </a:prstGeom>
          <a:noFill/>
        </p:spPr>
        <p:txBody>
          <a:bodyPr wrap="none" lIns="120262" tIns="60131" rIns="120262" bIns="60131" rtlCol="0">
            <a:spAutoFit/>
          </a:bodyPr>
          <a:lstStyle/>
          <a:p>
            <a:r>
              <a:rPr lang="en-US" sz="4200" b="1" dirty="0" err="1">
                <a:solidFill>
                  <a:srgbClr val="00B050"/>
                </a:solidFill>
              </a:rPr>
              <a:t>Câu</a:t>
            </a:r>
            <a:r>
              <a:rPr lang="en-US" sz="4200" b="1" dirty="0">
                <a:solidFill>
                  <a:srgbClr val="00B050"/>
                </a:solidFill>
              </a:rPr>
              <a:t> </a:t>
            </a:r>
            <a:r>
              <a:rPr lang="en-US" sz="4200" b="1" dirty="0" err="1">
                <a:solidFill>
                  <a:srgbClr val="00B050"/>
                </a:solidFill>
              </a:rPr>
              <a:t>hỏi</a:t>
            </a:r>
            <a:r>
              <a:rPr lang="en-US" sz="4200" b="1" dirty="0">
                <a:solidFill>
                  <a:srgbClr val="00B050"/>
                </a:solidFill>
              </a:rPr>
              <a:t>: </a:t>
            </a:r>
            <a:r>
              <a:rPr lang="en-US" sz="4200" b="1" dirty="0" err="1">
                <a:solidFill>
                  <a:srgbClr val="00B050"/>
                </a:solidFill>
              </a:rPr>
              <a:t>Đây</a:t>
            </a:r>
            <a:r>
              <a:rPr lang="en-US" sz="4200" b="1" dirty="0">
                <a:solidFill>
                  <a:srgbClr val="00B050"/>
                </a:solidFill>
              </a:rPr>
              <a:t> </a:t>
            </a:r>
            <a:r>
              <a:rPr lang="en-US" sz="4200" b="1" dirty="0" err="1">
                <a:solidFill>
                  <a:srgbClr val="00B050"/>
                </a:solidFill>
              </a:rPr>
              <a:t>là</a:t>
            </a:r>
            <a:r>
              <a:rPr lang="en-US" sz="4200" b="1" dirty="0">
                <a:solidFill>
                  <a:srgbClr val="00B050"/>
                </a:solidFill>
              </a:rPr>
              <a:t> </a:t>
            </a:r>
            <a:r>
              <a:rPr lang="en-US" sz="4200" b="1" dirty="0" err="1" smtClean="0">
                <a:solidFill>
                  <a:srgbClr val="00B050"/>
                </a:solidFill>
              </a:rPr>
              <a:t>trò</a:t>
            </a:r>
            <a:r>
              <a:rPr lang="en-US" sz="4200" b="1" dirty="0" smtClean="0">
                <a:solidFill>
                  <a:srgbClr val="00B050"/>
                </a:solidFill>
              </a:rPr>
              <a:t> </a:t>
            </a:r>
            <a:r>
              <a:rPr lang="en-US" sz="4200" b="1" dirty="0" err="1" smtClean="0">
                <a:solidFill>
                  <a:srgbClr val="00B050"/>
                </a:solidFill>
              </a:rPr>
              <a:t>chơi</a:t>
            </a:r>
            <a:r>
              <a:rPr lang="en-US" sz="4200" b="1" dirty="0" smtClean="0">
                <a:solidFill>
                  <a:srgbClr val="00B050"/>
                </a:solidFill>
              </a:rPr>
              <a:t> </a:t>
            </a:r>
            <a:r>
              <a:rPr lang="en-US" sz="4200" b="1" dirty="0" err="1" smtClean="0">
                <a:solidFill>
                  <a:srgbClr val="00B050"/>
                </a:solidFill>
              </a:rPr>
              <a:t>nào</a:t>
            </a:r>
            <a:r>
              <a:rPr lang="en-US" sz="4200" b="1" dirty="0" smtClean="0">
                <a:solidFill>
                  <a:srgbClr val="00B050"/>
                </a:solidFill>
              </a:rPr>
              <a:t>?</a:t>
            </a:r>
            <a:endParaRPr lang="vi-VN" sz="4200" b="1" dirty="0">
              <a:solidFill>
                <a:srgbClr val="00B050"/>
              </a:solidFill>
            </a:endParaRPr>
          </a:p>
        </p:txBody>
      </p:sp>
      <p:pic>
        <p:nvPicPr>
          <p:cNvPr id="3" name="Am-thanh-tra-loi-dung-www_nhacchuongvui_com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773698" y="8825545"/>
            <a:ext cx="781844" cy="83721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618037" y="1889919"/>
            <a:ext cx="1071127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5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+</a:t>
            </a:r>
            <a:endParaRPr lang="en-US" sz="115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11" name="组合 83"/>
          <p:cNvGrpSpPr/>
          <p:nvPr/>
        </p:nvGrpSpPr>
        <p:grpSpPr>
          <a:xfrm>
            <a:off x="-106362" y="8310357"/>
            <a:ext cx="15841626" cy="1123362"/>
            <a:chOff x="-17585" y="5729324"/>
            <a:chExt cx="12203723" cy="1123362"/>
          </a:xfrm>
        </p:grpSpPr>
        <p:pic>
          <p:nvPicPr>
            <p:cNvPr id="12" name="图片 84"/>
            <p:cNvPicPr>
              <a:picLocks noChangeAspect="1"/>
            </p:cNvPicPr>
            <p:nvPr/>
          </p:nvPicPr>
          <p:blipFill rotWithShape="1">
            <a:blip r:embed="rId6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13" name="图片 85"/>
            <p:cNvPicPr>
              <a:picLocks noChangeAspect="1"/>
            </p:cNvPicPr>
            <p:nvPr/>
          </p:nvPicPr>
          <p:blipFill rotWithShape="1">
            <a:blip r:embed="rId6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grpSp>
        <p:nvGrpSpPr>
          <p:cNvPr id="14" name="组合 3"/>
          <p:cNvGrpSpPr/>
          <p:nvPr/>
        </p:nvGrpSpPr>
        <p:grpSpPr>
          <a:xfrm>
            <a:off x="3398837" y="6417695"/>
            <a:ext cx="8587491" cy="3092224"/>
            <a:chOff x="2178296" y="3110568"/>
            <a:chExt cx="8289199" cy="3834581"/>
          </a:xfrm>
        </p:grpSpPr>
        <p:pic>
          <p:nvPicPr>
            <p:cNvPr id="15" name="图片 4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178296" y="3110568"/>
              <a:ext cx="1600551" cy="3785532"/>
            </a:xfrm>
            <a:prstGeom prst="rect">
              <a:avLst/>
            </a:prstGeom>
          </p:spPr>
        </p:pic>
        <p:pic>
          <p:nvPicPr>
            <p:cNvPr id="16" name="图片 5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920887" y="4828067"/>
              <a:ext cx="2108662" cy="2096016"/>
            </a:xfrm>
            <a:prstGeom prst="rect">
              <a:avLst/>
            </a:prstGeom>
          </p:spPr>
        </p:pic>
        <p:pic>
          <p:nvPicPr>
            <p:cNvPr id="17" name="图片 6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249545" y="4747508"/>
              <a:ext cx="1524334" cy="2197641"/>
            </a:xfrm>
            <a:prstGeom prst="rect">
              <a:avLst/>
            </a:prstGeom>
          </p:spPr>
        </p:pic>
        <p:pic>
          <p:nvPicPr>
            <p:cNvPr id="18" name="图片 7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8689105" y="4533318"/>
              <a:ext cx="1778390" cy="2362782"/>
            </a:xfrm>
            <a:prstGeom prst="rect">
              <a:avLst/>
            </a:prstGeom>
          </p:spPr>
        </p:pic>
      </p:grpSp>
      <p:pic>
        <p:nvPicPr>
          <p:cNvPr id="19" name="图片 2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3838237" y="174427"/>
            <a:ext cx="1435908" cy="140135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087"/>
          <a:stretch/>
        </p:blipFill>
        <p:spPr>
          <a:xfrm>
            <a:off x="5761037" y="1152852"/>
            <a:ext cx="5079422" cy="37596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237" y="1432719"/>
            <a:ext cx="3276600" cy="32766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489" t="7533" r="30215" b="8294"/>
          <a:stretch/>
        </p:blipFill>
        <p:spPr>
          <a:xfrm>
            <a:off x="11845931" y="1280319"/>
            <a:ext cx="3135306" cy="4128909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10785910" y="1889919"/>
            <a:ext cx="1071127" cy="18620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5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+</a:t>
            </a:r>
            <a:endParaRPr lang="en-US" sz="115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6165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809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0" grpId="0" animBg="1"/>
      <p:bldP spid="8" grpId="0"/>
      <p:bldP spid="2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172466" y="166212"/>
            <a:ext cx="15318950" cy="9067748"/>
            <a:chOff x="134471" y="121024"/>
            <a:chExt cx="11944115" cy="6602506"/>
          </a:xfrm>
        </p:grpSpPr>
        <p:cxnSp>
          <p:nvCxnSpPr>
            <p:cNvPr id="8" name="Straight Connector 7"/>
            <p:cNvCxnSpPr/>
            <p:nvPr/>
          </p:nvCxnSpPr>
          <p:spPr>
            <a:xfrm>
              <a:off x="134471" y="121024"/>
              <a:ext cx="11944115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134471" y="6723530"/>
              <a:ext cx="11944115" cy="0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134471" y="121024"/>
              <a:ext cx="0" cy="6602506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12078586" y="121024"/>
              <a:ext cx="0" cy="6602506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37348" t="19463" b="18295"/>
          <a:stretch/>
        </p:blipFill>
        <p:spPr>
          <a:xfrm rot="850378">
            <a:off x="12680520" y="265233"/>
            <a:ext cx="3502153" cy="958817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2"/>
          <a:srcRect l="37348" t="19463" b="18295"/>
          <a:stretch/>
        </p:blipFill>
        <p:spPr>
          <a:xfrm rot="2528252">
            <a:off x="13277784" y="720567"/>
            <a:ext cx="2841787" cy="958817"/>
          </a:xfrm>
          <a:prstGeom prst="rect">
            <a:avLst/>
          </a:prstGeom>
        </p:spPr>
      </p:pic>
      <p:pic>
        <p:nvPicPr>
          <p:cNvPr id="11" name="图片 1">
            <a:extLst>
              <a:ext uri="{FF2B5EF4-FFF2-40B4-BE49-F238E27FC236}">
                <a16:creationId xmlns:a16="http://schemas.microsoft.com/office/drawing/2014/main" xmlns="" id="{F9B1E222-CC32-440C-98F8-19F0DE61879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45458" y="4035976"/>
            <a:ext cx="3989640" cy="3883444"/>
          </a:xfrm>
          <a:prstGeom prst="rect">
            <a:avLst/>
          </a:prstGeom>
        </p:spPr>
      </p:pic>
      <p:pic>
        <p:nvPicPr>
          <p:cNvPr id="15" name="图片 9" descr="7025f93bab81e29a45dfc8ebfbf481b9">
            <a:extLst>
              <a:ext uri="{FF2B5EF4-FFF2-40B4-BE49-F238E27FC236}">
                <a16:creationId xmlns:a16="http://schemas.microsoft.com/office/drawing/2014/main" xmlns="" id="{00BDB984-40D7-4234-880B-2FB4E00456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53716" y="1876636"/>
            <a:ext cx="4585275" cy="6939269"/>
          </a:xfrm>
          <a:prstGeom prst="rect">
            <a:avLst/>
          </a:prstGeom>
        </p:spPr>
      </p:pic>
      <p:grpSp>
        <p:nvGrpSpPr>
          <p:cNvPr id="16" name="组合 1">
            <a:extLst>
              <a:ext uri="{FF2B5EF4-FFF2-40B4-BE49-F238E27FC236}">
                <a16:creationId xmlns:a16="http://schemas.microsoft.com/office/drawing/2014/main" xmlns="" id="{1B35DE66-016A-410A-979C-63C5A2406C47}"/>
              </a:ext>
            </a:extLst>
          </p:cNvPr>
          <p:cNvGrpSpPr/>
          <p:nvPr/>
        </p:nvGrpSpPr>
        <p:grpSpPr>
          <a:xfrm>
            <a:off x="0" y="5977696"/>
            <a:ext cx="15754152" cy="3440942"/>
            <a:chOff x="-91440" y="4352544"/>
            <a:chExt cx="12283440" cy="2505456"/>
          </a:xfrm>
        </p:grpSpPr>
        <p:pic>
          <p:nvPicPr>
            <p:cNvPr id="17" name="图片 4">
              <a:extLst>
                <a:ext uri="{FF2B5EF4-FFF2-40B4-BE49-F238E27FC236}">
                  <a16:creationId xmlns:a16="http://schemas.microsoft.com/office/drawing/2014/main" xmlns="" id="{4D5E2628-E1F5-4D4D-A894-32D33C8F47A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600" r="48883"/>
            <a:stretch/>
          </p:blipFill>
          <p:spPr>
            <a:xfrm flipH="1">
              <a:off x="-91440" y="4352544"/>
              <a:ext cx="4185322" cy="2505456"/>
            </a:xfrm>
            <a:prstGeom prst="rect">
              <a:avLst/>
            </a:prstGeom>
          </p:spPr>
        </p:pic>
        <p:pic>
          <p:nvPicPr>
            <p:cNvPr id="18" name="图片 7">
              <a:extLst>
                <a:ext uri="{FF2B5EF4-FFF2-40B4-BE49-F238E27FC236}">
                  <a16:creationId xmlns:a16="http://schemas.microsoft.com/office/drawing/2014/main" xmlns="" id="{81851B51-E69F-44B2-9DCA-7D08FEFA5D5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68"/>
            <a:stretch/>
          </p:blipFill>
          <p:spPr>
            <a:xfrm>
              <a:off x="4004236" y="4553712"/>
              <a:ext cx="8187764" cy="2304288"/>
            </a:xfrm>
            <a:prstGeom prst="rect">
              <a:avLst/>
            </a:prstGeom>
          </p:spPr>
        </p:pic>
      </p:grpSp>
      <p:pic>
        <p:nvPicPr>
          <p:cNvPr id="19" name="图片 22">
            <a:extLst>
              <a:ext uri="{FF2B5EF4-FFF2-40B4-BE49-F238E27FC236}">
                <a16:creationId xmlns:a16="http://schemas.microsoft.com/office/drawing/2014/main" xmlns="" id="{A470F45D-437D-4A79-8511-6FDF65B0D58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85934">
            <a:off x="258946" y="647984"/>
            <a:ext cx="2606740" cy="994416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CFBB8685-4316-45F5-9929-8BC6BC049418}"/>
              </a:ext>
            </a:extLst>
          </p:cNvPr>
          <p:cNvSpPr txBox="1"/>
          <p:nvPr/>
        </p:nvSpPr>
        <p:spPr>
          <a:xfrm>
            <a:off x="3077849" y="2640056"/>
            <a:ext cx="9789907" cy="1783402"/>
          </a:xfrm>
          <a:prstGeom prst="rect">
            <a:avLst/>
          </a:prstGeom>
          <a:noFill/>
        </p:spPr>
        <p:txBody>
          <a:bodyPr wrap="square" lIns="120234" tIns="60117" rIns="120234" bIns="60117" rtlCol="0">
            <a:spAutoFit/>
          </a:bodyPr>
          <a:lstStyle/>
          <a:p>
            <a:pPr algn="ctr" defTabSz="1202342">
              <a:lnSpc>
                <a:spcPct val="150000"/>
              </a:lnSpc>
            </a:pPr>
            <a:r>
              <a:rPr lang="en-US" sz="36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Tạm</a:t>
            </a:r>
            <a:r>
              <a:rPr lang="en-US" sz="36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biệt</a:t>
            </a:r>
            <a:r>
              <a:rPr lang="en-US" sz="36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và</a:t>
            </a:r>
            <a:r>
              <a:rPr lang="en-US" sz="36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hẹn</a:t>
            </a:r>
            <a:r>
              <a:rPr lang="en-US" sz="36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gặp</a:t>
            </a:r>
            <a:r>
              <a:rPr lang="en-US" sz="36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lại</a:t>
            </a:r>
            <a:r>
              <a:rPr lang="en-US" sz="36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</a:p>
          <a:p>
            <a:pPr algn="ctr" defTabSz="1202342">
              <a:lnSpc>
                <a:spcPct val="150000"/>
              </a:lnSpc>
            </a:pPr>
            <a:r>
              <a:rPr lang="en-US" sz="36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các</a:t>
            </a:r>
            <a:r>
              <a:rPr lang="en-US" sz="3600" dirty="0">
                <a:solidFill>
                  <a:srgbClr val="FF0000"/>
                </a:solidFill>
                <a:latin typeface="iCiel Crocante" panose="02000000000000000000" pitchFamily="2" charset="0"/>
              </a:rPr>
              <a:t> con </a:t>
            </a:r>
            <a:r>
              <a:rPr lang="en-US" sz="36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vào</a:t>
            </a:r>
            <a:r>
              <a:rPr lang="en-US" sz="36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những</a:t>
            </a:r>
            <a:r>
              <a:rPr lang="en-US" sz="36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tiết</a:t>
            </a:r>
            <a:r>
              <a:rPr lang="en-US" sz="36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học</a:t>
            </a:r>
            <a:r>
              <a:rPr lang="en-US" sz="3600" dirty="0">
                <a:solidFill>
                  <a:srgbClr val="FF0000"/>
                </a:solidFill>
                <a:latin typeface="iCiel Crocante" panose="02000000000000000000" pitchFamily="2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iCiel Crocante" panose="02000000000000000000" pitchFamily="2" charset="0"/>
              </a:rPr>
              <a:t>sau</a:t>
            </a:r>
            <a:r>
              <a:rPr lang="en-US" sz="3600" dirty="0">
                <a:solidFill>
                  <a:srgbClr val="FF0000"/>
                </a:solidFill>
                <a:latin typeface="iCiel Crocante" panose="02000000000000000000" pitchFamily="2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835183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750"/>
                            </p:stCondLst>
                            <p:childTnLst>
                              <p:par>
                                <p:cTn id="18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750"/>
                            </p:stCondLst>
                            <p:childTnLst>
                              <p:par>
                                <p:cTn id="22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五角星 32"/>
          <p:cNvSpPr/>
          <p:nvPr/>
        </p:nvSpPr>
        <p:spPr>
          <a:xfrm rot="2121297">
            <a:off x="15108526" y="1344147"/>
            <a:ext cx="428725" cy="515050"/>
          </a:xfrm>
          <a:prstGeom prst="star5">
            <a:avLst>
              <a:gd name="adj" fmla="val 28548"/>
              <a:gd name="hf" fmla="val 105146"/>
              <a:gd name="vf" fmla="val 110557"/>
            </a:avLst>
          </a:prstGeom>
          <a:pattFill prst="ltDnDiag">
            <a:fgClr>
              <a:srgbClr val="00B0F0"/>
            </a:fgClr>
            <a:bgClr>
              <a:srgbClr val="FCFFD9"/>
            </a:bgClr>
          </a:patt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0241" tIns="60120" rIns="120241" bIns="60120"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7" name="五角星 36"/>
          <p:cNvSpPr/>
          <p:nvPr/>
        </p:nvSpPr>
        <p:spPr>
          <a:xfrm rot="2755789">
            <a:off x="12781243" y="172427"/>
            <a:ext cx="392802" cy="366824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rgbClr val="EB3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0241" tIns="60120" rIns="120241" bIns="60120"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8" name="五角星 35"/>
          <p:cNvSpPr/>
          <p:nvPr/>
        </p:nvSpPr>
        <p:spPr>
          <a:xfrm rot="19384917">
            <a:off x="13551533" y="51884"/>
            <a:ext cx="796251" cy="852639"/>
          </a:xfrm>
          <a:prstGeom prst="star5">
            <a:avLst>
              <a:gd name="adj" fmla="val 25251"/>
              <a:gd name="hf" fmla="val 105146"/>
              <a:gd name="vf" fmla="val 110557"/>
            </a:avLst>
          </a:prstGeom>
          <a:pattFill prst="ltDnDiag">
            <a:fgClr>
              <a:srgbClr val="00B050"/>
            </a:fgClr>
            <a:bgClr>
              <a:srgbClr val="FCFFD9"/>
            </a:bgClr>
          </a:patt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0241" tIns="60120" rIns="120241" bIns="60120"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9" name="五角星 34"/>
          <p:cNvSpPr/>
          <p:nvPr/>
        </p:nvSpPr>
        <p:spPr>
          <a:xfrm rot="337835">
            <a:off x="14835896" y="-78222"/>
            <a:ext cx="810713" cy="868126"/>
          </a:xfrm>
          <a:prstGeom prst="star5">
            <a:avLst>
              <a:gd name="adj" fmla="val 30106"/>
              <a:gd name="hf" fmla="val 105146"/>
              <a:gd name="vf" fmla="val 110557"/>
            </a:avLst>
          </a:prstGeom>
          <a:pattFill prst="ltDnDiag">
            <a:fgClr>
              <a:srgbClr val="FFC000"/>
            </a:fgClr>
            <a:bgClr>
              <a:srgbClr val="FCFFD9"/>
            </a:bgClr>
          </a:patt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0241" tIns="60120" rIns="120241" bIns="60120"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30" name="五角星 36"/>
          <p:cNvSpPr/>
          <p:nvPr/>
        </p:nvSpPr>
        <p:spPr>
          <a:xfrm rot="20248740">
            <a:off x="14961260" y="2229569"/>
            <a:ext cx="648310" cy="666980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rgbClr val="EB3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0241" tIns="60120" rIns="120241" bIns="60120"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3"/>
          <a:srcRect l="7607" t="9720" r="7737" b="54882"/>
          <a:stretch/>
        </p:blipFill>
        <p:spPr>
          <a:xfrm>
            <a:off x="-24433" y="7901192"/>
            <a:ext cx="15661308" cy="1517447"/>
          </a:xfrm>
          <a:prstGeom prst="rect">
            <a:avLst/>
          </a:prstGeom>
        </p:spPr>
      </p:pic>
      <p:pic>
        <p:nvPicPr>
          <p:cNvPr id="32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2050" y="6247399"/>
            <a:ext cx="2143052" cy="299658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44862" y="6405160"/>
            <a:ext cx="1930182" cy="2855719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4" name="文本框 22">
            <a:extLst>
              <a:ext uri="{FF2B5EF4-FFF2-40B4-BE49-F238E27FC236}">
                <a16:creationId xmlns="" xmlns:a16="http://schemas.microsoft.com/office/drawing/2014/main" id="{8E852256-A333-49D6-ADCD-2215C66790B1}"/>
              </a:ext>
            </a:extLst>
          </p:cNvPr>
          <p:cNvSpPr txBox="1"/>
          <p:nvPr/>
        </p:nvSpPr>
        <p:spPr>
          <a:xfrm>
            <a:off x="6188244" y="289721"/>
            <a:ext cx="4099439" cy="1229410"/>
          </a:xfrm>
          <a:prstGeom prst="rect">
            <a:avLst/>
          </a:prstGeom>
          <a:noFill/>
        </p:spPr>
        <p:txBody>
          <a:bodyPr wrap="square" lIns="120241" tIns="60120" rIns="120241" bIns="60120" rtlCol="0">
            <a:spAutoFit/>
          </a:bodyPr>
          <a:lstStyle/>
          <a:p>
            <a:r>
              <a:rPr lang="en-US" altLang="zh-CN" sz="7200" dirty="0" err="1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Mục</a:t>
            </a:r>
            <a:r>
              <a:rPr lang="en-US" altLang="zh-CN" sz="7200" dirty="0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 </a:t>
            </a:r>
            <a:r>
              <a:rPr lang="en-US" altLang="zh-CN" sz="7200" dirty="0" err="1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tiêu</a:t>
            </a:r>
            <a:endParaRPr lang="zh-CN" altLang="en-US" sz="7200" dirty="0">
              <a:solidFill>
                <a:srgbClr val="FF0000"/>
              </a:solidFill>
              <a:latin typeface="iCiel Cadena" panose="02000503000000020004" pitchFamily="2" charset="0"/>
              <a:ea typeface="思源黑体 CN Bold" panose="020B0800000000000000" pitchFamily="34" charset="-122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AC28F713-904E-4259-9070-57BE1EFD4B24}"/>
              </a:ext>
            </a:extLst>
          </p:cNvPr>
          <p:cNvGrpSpPr/>
          <p:nvPr/>
        </p:nvGrpSpPr>
        <p:grpSpPr>
          <a:xfrm>
            <a:off x="1299482" y="2575719"/>
            <a:ext cx="13065734" cy="1800492"/>
            <a:chOff x="774356" y="726984"/>
            <a:chExt cx="10187293" cy="1310994"/>
          </a:xfrm>
        </p:grpSpPr>
        <p:grpSp>
          <p:nvGrpSpPr>
            <p:cNvPr id="6" name="Group 5"/>
            <p:cNvGrpSpPr/>
            <p:nvPr/>
          </p:nvGrpSpPr>
          <p:grpSpPr>
            <a:xfrm>
              <a:off x="774356" y="888444"/>
              <a:ext cx="1085297" cy="714672"/>
              <a:chOff x="2485459" y="1975436"/>
              <a:chExt cx="1772914" cy="1393004"/>
            </a:xfrm>
          </p:grpSpPr>
          <p:pic>
            <p:nvPicPr>
              <p:cNvPr id="15" name="图片 6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485459" y="1975436"/>
                <a:ext cx="1772914" cy="1393004"/>
              </a:xfrm>
              <a:prstGeom prst="rect">
                <a:avLst/>
              </a:prstGeom>
            </p:spPr>
          </p:pic>
          <p:pic>
            <p:nvPicPr>
              <p:cNvPr id="16" name="图片 2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674444" y="2576026"/>
                <a:ext cx="341348" cy="792414"/>
              </a:xfrm>
              <a:prstGeom prst="rect">
                <a:avLst/>
              </a:prstGeom>
            </p:spPr>
          </p:pic>
          <p:pic>
            <p:nvPicPr>
              <p:cNvPr id="18" name="图片 9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69695" y="2331298"/>
                <a:ext cx="596041" cy="841269"/>
              </a:xfrm>
              <a:prstGeom prst="rect">
                <a:avLst/>
              </a:prstGeom>
            </p:spPr>
          </p:pic>
        </p:grpSp>
        <p:sp>
          <p:nvSpPr>
            <p:cNvPr id="26" name="TextBox 25">
              <a:extLst>
                <a:ext uri="{FF2B5EF4-FFF2-40B4-BE49-F238E27FC236}">
                  <a16:creationId xmlns="" xmlns:a16="http://schemas.microsoft.com/office/drawing/2014/main" id="{14B26D2C-1BC9-4238-BC4C-795267AEDD6F}"/>
                </a:ext>
              </a:extLst>
            </p:cNvPr>
            <p:cNvSpPr txBox="1"/>
            <p:nvPr/>
          </p:nvSpPr>
          <p:spPr>
            <a:xfrm>
              <a:off x="2056569" y="726984"/>
              <a:ext cx="8905080" cy="13109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37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Phát</a:t>
              </a:r>
              <a:r>
                <a:rPr lang="en-US" sz="37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7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triển</a:t>
              </a:r>
              <a:r>
                <a:rPr lang="en-US" sz="37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7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vốn</a:t>
              </a:r>
              <a:r>
                <a:rPr lang="en-US" sz="37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7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từ</a:t>
              </a:r>
              <a:r>
                <a:rPr lang="en-US" sz="37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7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chỉ</a:t>
              </a:r>
              <a:r>
                <a:rPr lang="en-US" sz="37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7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sự</a:t>
              </a:r>
              <a:r>
                <a:rPr lang="en-US" sz="37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7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vật</a:t>
              </a:r>
              <a:r>
                <a:rPr lang="en-US" sz="37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(</a:t>
              </a:r>
              <a:r>
                <a:rPr lang="en-US" sz="37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dụng</a:t>
              </a:r>
              <a:r>
                <a:rPr lang="en-US" sz="37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7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cụ</a:t>
              </a:r>
              <a:r>
                <a:rPr lang="en-US" sz="37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7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thể</a:t>
              </a:r>
              <a:r>
                <a:rPr lang="en-US" sz="37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7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thao</a:t>
              </a:r>
              <a:r>
                <a:rPr lang="en-US" sz="37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), </a:t>
              </a:r>
              <a:r>
                <a:rPr lang="en-US" sz="37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tên</a:t>
              </a:r>
              <a:r>
                <a:rPr lang="en-US" sz="37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7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37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7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trò</a:t>
              </a:r>
              <a:r>
                <a:rPr lang="en-US" sz="37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7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chơi</a:t>
              </a:r>
              <a:r>
                <a:rPr lang="en-US" sz="37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7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dân</a:t>
              </a:r>
              <a:r>
                <a:rPr lang="en-US" sz="37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7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gian</a:t>
              </a:r>
              <a:r>
                <a:rPr lang="en-US" sz="37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4C1EF139-4416-44FF-AC02-49D6B4DBE8EA}"/>
              </a:ext>
            </a:extLst>
          </p:cNvPr>
          <p:cNvGrpSpPr/>
          <p:nvPr/>
        </p:nvGrpSpPr>
        <p:grpSpPr>
          <a:xfrm>
            <a:off x="1271651" y="4794604"/>
            <a:ext cx="13093576" cy="981516"/>
            <a:chOff x="752655" y="2065203"/>
            <a:chExt cx="10209001" cy="714672"/>
          </a:xfrm>
        </p:grpSpPr>
        <p:grpSp>
          <p:nvGrpSpPr>
            <p:cNvPr id="22" name="Group 21"/>
            <p:cNvGrpSpPr/>
            <p:nvPr/>
          </p:nvGrpSpPr>
          <p:grpSpPr>
            <a:xfrm>
              <a:off x="752655" y="2065203"/>
              <a:ext cx="1085297" cy="714672"/>
              <a:chOff x="5056546" y="1975436"/>
              <a:chExt cx="1772914" cy="1393004"/>
            </a:xfrm>
          </p:grpSpPr>
          <p:pic>
            <p:nvPicPr>
              <p:cNvPr id="14" name="图片 11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56546" y="1975436"/>
                <a:ext cx="1772914" cy="1393004"/>
              </a:xfrm>
              <a:prstGeom prst="rect">
                <a:avLst/>
              </a:prstGeom>
            </p:spPr>
          </p:pic>
          <p:pic>
            <p:nvPicPr>
              <p:cNvPr id="17" name="图片 3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69550" y="2383789"/>
                <a:ext cx="455161" cy="736288"/>
              </a:xfrm>
              <a:prstGeom prst="rect">
                <a:avLst/>
              </a:prstGeom>
            </p:spPr>
          </p:pic>
          <p:pic>
            <p:nvPicPr>
              <p:cNvPr id="20" name="图片 5"/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242409" y="2576026"/>
                <a:ext cx="469353" cy="792414"/>
              </a:xfrm>
              <a:prstGeom prst="rect">
                <a:avLst/>
              </a:prstGeom>
            </p:spPr>
          </p:pic>
        </p:grpSp>
        <p:sp>
          <p:nvSpPr>
            <p:cNvPr id="34" name="TextBox 33">
              <a:extLst>
                <a:ext uri="{FF2B5EF4-FFF2-40B4-BE49-F238E27FC236}">
                  <a16:creationId xmlns="" xmlns:a16="http://schemas.microsoft.com/office/drawing/2014/main" id="{D4F928FB-968A-4666-9173-178A617D7C9E}"/>
                </a:ext>
              </a:extLst>
            </p:cNvPr>
            <p:cNvSpPr txBox="1"/>
            <p:nvPr/>
          </p:nvSpPr>
          <p:spPr>
            <a:xfrm>
              <a:off x="2056576" y="2297469"/>
              <a:ext cx="8905080" cy="4818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7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Đặt</a:t>
              </a:r>
              <a:r>
                <a:rPr lang="en-US" sz="37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7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được</a:t>
              </a:r>
              <a:r>
                <a:rPr lang="en-US" sz="37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7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câu</a:t>
              </a:r>
              <a:r>
                <a:rPr lang="en-US" sz="37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7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nêu</a:t>
              </a:r>
              <a:r>
                <a:rPr lang="en-US" sz="37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7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hoạt</a:t>
              </a:r>
              <a:r>
                <a:rPr lang="en-US" sz="37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700" b="1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động</a:t>
              </a:r>
              <a:r>
                <a:rPr lang="en-US" sz="37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</p:txBody>
        </p:sp>
      </p:grpSp>
      <p:sp>
        <p:nvSpPr>
          <p:cNvPr id="36" name="Text Box 1"/>
          <p:cNvSpPr txBox="1"/>
          <p:nvPr/>
        </p:nvSpPr>
        <p:spPr>
          <a:xfrm>
            <a:off x="3746337" y="8822051"/>
            <a:ext cx="10050109" cy="403028"/>
          </a:xfrm>
          <a:prstGeom prst="rect">
            <a:avLst/>
          </a:prstGeom>
          <a:noFill/>
        </p:spPr>
        <p:txBody>
          <a:bodyPr wrap="square" lIns="120241" tIns="60120" rIns="120241" bIns="6012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err="1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Bản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 </a:t>
            </a:r>
            <a:r>
              <a:rPr lang="en-US" dirty="0" err="1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quyền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 </a:t>
            </a:r>
            <a:r>
              <a:rPr lang="en-US" dirty="0" smtClean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: 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FB </a:t>
            </a:r>
            <a:r>
              <a:rPr lang="en-US" dirty="0" err="1" smtClean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Đặng</a:t>
            </a:r>
            <a:r>
              <a:rPr lang="en-US" dirty="0" smtClean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 </a:t>
            </a:r>
            <a:r>
              <a:rPr lang="en-US" dirty="0" err="1" smtClean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Nhật</a:t>
            </a:r>
            <a:r>
              <a:rPr lang="en-US" dirty="0" smtClean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 </a:t>
            </a:r>
            <a:r>
              <a:rPr lang="en-US" dirty="0" err="1" smtClean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Linh</a:t>
            </a:r>
            <a:r>
              <a:rPr lang="en-US" dirty="0">
                <a:ln w="9525" cmpd="sng">
                  <a:noFill/>
                  <a:prstDash val="solid"/>
                </a:ln>
                <a:solidFill>
                  <a:srgbClr val="002060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</a:rPr>
              <a:t>- https://www.facebook.com/nhat.linh.3557440</a:t>
            </a:r>
          </a:p>
        </p:txBody>
      </p:sp>
    </p:spTree>
    <p:extLst>
      <p:ext uri="{BB962C8B-B14F-4D97-AF65-F5344CB8AC3E}">
        <p14:creationId xmlns:p14="http://schemas.microsoft.com/office/powerpoint/2010/main" val="3129503760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66CCFF"/>
                                      </p:to>
                                    </p:animClr>
                                    <p:animClr clrSpc="rgb" dir="cw">
                                      <p:cBhvr>
                                        <p:cTn id="15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CCFF"/>
                                      </p:to>
                                    </p:animClr>
                                    <p:set>
                                      <p:cBhvr>
                                        <p:cTn id="16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625" autoRev="1" fill="remove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animClr clrSpc="rgb" dir="cw">
                                      <p:cBhvr>
                                        <p:cTn id="23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24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5" dur="625" autoRev="1" fill="remove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animClr clrSpc="rgb" dir="cw">
                                      <p:cBhvr>
                                        <p:cTn id="31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32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3" dur="625" autoRev="1" fill="remove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8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9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40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500" autoRev="1" fill="remove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6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animClr clrSpc="rgb" dir="cw">
                                      <p:cBhvr>
                                        <p:cTn id="47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6699"/>
                                      </p:to>
                                    </p:animClr>
                                    <p:set>
                                      <p:cBhvr>
                                        <p:cTn id="48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625" autoRev="1" fill="remove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32" presetClass="emph" presetSubtype="0" repeatCount="999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2" presetID="32" presetClass="emph" presetSubtype="0" repeatCount="999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bldLvl="0" animBg="1"/>
      <p:bldP spid="25" grpId="1" bldLvl="0" animBg="1"/>
      <p:bldP spid="27" grpId="0" bldLvl="0" animBg="1"/>
      <p:bldP spid="27" grpId="1" bldLvl="0" animBg="1"/>
      <p:bldP spid="28" grpId="0" bldLvl="0" animBg="1"/>
      <p:bldP spid="28" grpId="1" bldLvl="0" animBg="1"/>
      <p:bldP spid="29" grpId="0" bldLvl="0" animBg="1"/>
      <p:bldP spid="29" grpId="1" bldLvl="0" animBg="1"/>
      <p:bldP spid="30" grpId="0" bldLvl="0" animBg="1"/>
      <p:bldP spid="30" grpId="1" bldLvl="0" animBg="1"/>
      <p:bldP spid="2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-6854"/>
            <a:ext cx="15636875" cy="383354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0226" tIns="80115" rIns="160226" bIns="80115" spcCol="0" rtlCol="0" anchor="ctr"/>
          <a:lstStyle/>
          <a:p>
            <a:pPr algn="ctr"/>
            <a:endParaRPr lang="en-US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76" t="48138" r="82480" b="40081"/>
          <a:stretch/>
        </p:blipFill>
        <p:spPr bwMode="auto">
          <a:xfrm>
            <a:off x="3" y="379554"/>
            <a:ext cx="1585863" cy="1434167"/>
          </a:xfrm>
          <a:prstGeom prst="flowChartConnector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Oval 36"/>
          <p:cNvSpPr/>
          <p:nvPr/>
        </p:nvSpPr>
        <p:spPr>
          <a:xfrm>
            <a:off x="1722437" y="670720"/>
            <a:ext cx="914401" cy="914400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0248" tIns="80125" rIns="160248" bIns="80125" rtlCol="0" anchor="ctr"/>
          <a:lstStyle/>
          <a:p>
            <a:pPr algn="ctr"/>
            <a:r>
              <a:rPr lang="en-US" sz="50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2941638" y="793092"/>
            <a:ext cx="12639807" cy="715793"/>
          </a:xfrm>
          <a:prstGeom prst="rect">
            <a:avLst/>
          </a:prstGeom>
          <a:noFill/>
        </p:spPr>
        <p:txBody>
          <a:bodyPr wrap="square" lIns="160226" tIns="80115" rIns="160226" bIns="80115" rtlCol="0">
            <a:spAutoFit/>
          </a:bodyPr>
          <a:lstStyle>
            <a:defPPr>
              <a:defRPr lang="en-US"/>
            </a:defPPr>
            <a:lvl1pPr algn="just">
              <a:defRPr sz="2800" b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7" name="任意多边形: 形状 48">
            <a:extLst>
              <a:ext uri="{FF2B5EF4-FFF2-40B4-BE49-F238E27FC236}">
                <a16:creationId xmlns="" xmlns:a16="http://schemas.microsoft.com/office/drawing/2014/main" id="{493706BF-4021-406A-A8C8-528A96799A7F}"/>
              </a:ext>
            </a:extLst>
          </p:cNvPr>
          <p:cNvSpPr/>
          <p:nvPr/>
        </p:nvSpPr>
        <p:spPr>
          <a:xfrm>
            <a:off x="639233" y="3485992"/>
            <a:ext cx="268849" cy="232932"/>
          </a:xfrm>
          <a:custGeom>
            <a:avLst/>
            <a:gdLst>
              <a:gd name="connsiteX0" fmla="*/ 639965 w 1300668"/>
              <a:gd name="connsiteY0" fmla="*/ 295844 h 1024714"/>
              <a:gd name="connsiteX1" fmla="*/ 436765 w 1300668"/>
              <a:gd name="connsiteY1" fmla="*/ 29144 h 1024714"/>
              <a:gd name="connsiteX2" fmla="*/ 17665 w 1300668"/>
              <a:gd name="connsiteY2" fmla="*/ 143444 h 1024714"/>
              <a:gd name="connsiteX3" fmla="*/ 144665 w 1300668"/>
              <a:gd name="connsiteY3" fmla="*/ 511744 h 1024714"/>
              <a:gd name="connsiteX4" fmla="*/ 741565 w 1300668"/>
              <a:gd name="connsiteY4" fmla="*/ 1019744 h 1024714"/>
              <a:gd name="connsiteX5" fmla="*/ 1300365 w 1300668"/>
              <a:gd name="connsiteY5" fmla="*/ 181544 h 1024714"/>
              <a:gd name="connsiteX6" fmla="*/ 817765 w 1300668"/>
              <a:gd name="connsiteY6" fmla="*/ 3744 h 1024714"/>
              <a:gd name="connsiteX7" fmla="*/ 639965 w 1300668"/>
              <a:gd name="connsiteY7" fmla="*/ 295844 h 1024714"/>
              <a:gd name="connsiteX0" fmla="*/ 639965 w 1300768"/>
              <a:gd name="connsiteY0" fmla="*/ 272650 h 1001520"/>
              <a:gd name="connsiteX1" fmla="*/ 436765 w 1300768"/>
              <a:gd name="connsiteY1" fmla="*/ 5950 h 1001520"/>
              <a:gd name="connsiteX2" fmla="*/ 17665 w 1300768"/>
              <a:gd name="connsiteY2" fmla="*/ 120250 h 1001520"/>
              <a:gd name="connsiteX3" fmla="*/ 144665 w 1300768"/>
              <a:gd name="connsiteY3" fmla="*/ 488550 h 1001520"/>
              <a:gd name="connsiteX4" fmla="*/ 741565 w 1300768"/>
              <a:gd name="connsiteY4" fmla="*/ 996550 h 1001520"/>
              <a:gd name="connsiteX5" fmla="*/ 1300365 w 1300768"/>
              <a:gd name="connsiteY5" fmla="*/ 158350 h 1001520"/>
              <a:gd name="connsiteX6" fmla="*/ 916825 w 1300768"/>
              <a:gd name="connsiteY6" fmla="*/ 41510 h 1001520"/>
              <a:gd name="connsiteX7" fmla="*/ 639965 w 1300768"/>
              <a:gd name="connsiteY7" fmla="*/ 272650 h 1001520"/>
              <a:gd name="connsiteX0" fmla="*/ 639965 w 1255114"/>
              <a:gd name="connsiteY0" fmla="*/ 272650 h 999147"/>
              <a:gd name="connsiteX1" fmla="*/ 436765 w 1255114"/>
              <a:gd name="connsiteY1" fmla="*/ 5950 h 999147"/>
              <a:gd name="connsiteX2" fmla="*/ 17665 w 1255114"/>
              <a:gd name="connsiteY2" fmla="*/ 120250 h 999147"/>
              <a:gd name="connsiteX3" fmla="*/ 144665 w 1255114"/>
              <a:gd name="connsiteY3" fmla="*/ 488550 h 999147"/>
              <a:gd name="connsiteX4" fmla="*/ 741565 w 1255114"/>
              <a:gd name="connsiteY4" fmla="*/ 996550 h 999147"/>
              <a:gd name="connsiteX5" fmla="*/ 1254645 w 1255114"/>
              <a:gd name="connsiteY5" fmla="*/ 257410 h 999147"/>
              <a:gd name="connsiteX6" fmla="*/ 916825 w 1255114"/>
              <a:gd name="connsiteY6" fmla="*/ 41510 h 999147"/>
              <a:gd name="connsiteX7" fmla="*/ 639965 w 1255114"/>
              <a:gd name="connsiteY7" fmla="*/ 272650 h 999147"/>
              <a:gd name="connsiteX0" fmla="*/ 626545 w 1241694"/>
              <a:gd name="connsiteY0" fmla="*/ 274485 h 1006887"/>
              <a:gd name="connsiteX1" fmla="*/ 423345 w 1241694"/>
              <a:gd name="connsiteY1" fmla="*/ 7785 h 1006887"/>
              <a:gd name="connsiteX2" fmla="*/ 4245 w 1241694"/>
              <a:gd name="connsiteY2" fmla="*/ 122085 h 1006887"/>
              <a:gd name="connsiteX3" fmla="*/ 237925 w 1241694"/>
              <a:gd name="connsiteY3" fmla="*/ 627545 h 1006887"/>
              <a:gd name="connsiteX4" fmla="*/ 728145 w 1241694"/>
              <a:gd name="connsiteY4" fmla="*/ 998385 h 1006887"/>
              <a:gd name="connsiteX5" fmla="*/ 1241225 w 1241694"/>
              <a:gd name="connsiteY5" fmla="*/ 259245 h 1006887"/>
              <a:gd name="connsiteX6" fmla="*/ 903405 w 1241694"/>
              <a:gd name="connsiteY6" fmla="*/ 43345 h 1006887"/>
              <a:gd name="connsiteX7" fmla="*/ 626545 w 1241694"/>
              <a:gd name="connsiteY7" fmla="*/ 274485 h 1006887"/>
              <a:gd name="connsiteX0" fmla="*/ 538375 w 1153524"/>
              <a:gd name="connsiteY0" fmla="*/ 268848 h 1001039"/>
              <a:gd name="connsiteX1" fmla="*/ 335175 w 1153524"/>
              <a:gd name="connsiteY1" fmla="*/ 2148 h 1001039"/>
              <a:gd name="connsiteX2" fmla="*/ 7515 w 1153524"/>
              <a:gd name="connsiteY2" fmla="*/ 169788 h 1001039"/>
              <a:gd name="connsiteX3" fmla="*/ 149755 w 1153524"/>
              <a:gd name="connsiteY3" fmla="*/ 621908 h 1001039"/>
              <a:gd name="connsiteX4" fmla="*/ 639975 w 1153524"/>
              <a:gd name="connsiteY4" fmla="*/ 992748 h 1001039"/>
              <a:gd name="connsiteX5" fmla="*/ 1153055 w 1153524"/>
              <a:gd name="connsiteY5" fmla="*/ 253608 h 1001039"/>
              <a:gd name="connsiteX6" fmla="*/ 815235 w 1153524"/>
              <a:gd name="connsiteY6" fmla="*/ 37708 h 1001039"/>
              <a:gd name="connsiteX7" fmla="*/ 538375 w 1153524"/>
              <a:gd name="connsiteY7" fmla="*/ 268848 h 1001039"/>
              <a:gd name="connsiteX0" fmla="*/ 536664 w 1151813"/>
              <a:gd name="connsiteY0" fmla="*/ 231233 h 963424"/>
              <a:gd name="connsiteX1" fmla="*/ 302984 w 1151813"/>
              <a:gd name="connsiteY1" fmla="*/ 17873 h 963424"/>
              <a:gd name="connsiteX2" fmla="*/ 5804 w 1151813"/>
              <a:gd name="connsiteY2" fmla="*/ 132173 h 963424"/>
              <a:gd name="connsiteX3" fmla="*/ 148044 w 1151813"/>
              <a:gd name="connsiteY3" fmla="*/ 584293 h 963424"/>
              <a:gd name="connsiteX4" fmla="*/ 638264 w 1151813"/>
              <a:gd name="connsiteY4" fmla="*/ 955133 h 963424"/>
              <a:gd name="connsiteX5" fmla="*/ 1151344 w 1151813"/>
              <a:gd name="connsiteY5" fmla="*/ 215993 h 963424"/>
              <a:gd name="connsiteX6" fmla="*/ 813524 w 1151813"/>
              <a:gd name="connsiteY6" fmla="*/ 93 h 963424"/>
              <a:gd name="connsiteX7" fmla="*/ 536664 w 1151813"/>
              <a:gd name="connsiteY7" fmla="*/ 231233 h 963424"/>
              <a:gd name="connsiteX0" fmla="*/ 574764 w 1151802"/>
              <a:gd name="connsiteY0" fmla="*/ 254501 h 963832"/>
              <a:gd name="connsiteX1" fmla="*/ 302984 w 1151802"/>
              <a:gd name="connsiteY1" fmla="*/ 18281 h 963832"/>
              <a:gd name="connsiteX2" fmla="*/ 5804 w 1151802"/>
              <a:gd name="connsiteY2" fmla="*/ 132581 h 963832"/>
              <a:gd name="connsiteX3" fmla="*/ 148044 w 1151802"/>
              <a:gd name="connsiteY3" fmla="*/ 584701 h 963832"/>
              <a:gd name="connsiteX4" fmla="*/ 638264 w 1151802"/>
              <a:gd name="connsiteY4" fmla="*/ 955541 h 963832"/>
              <a:gd name="connsiteX5" fmla="*/ 1151344 w 1151802"/>
              <a:gd name="connsiteY5" fmla="*/ 216401 h 963832"/>
              <a:gd name="connsiteX6" fmla="*/ 813524 w 1151802"/>
              <a:gd name="connsiteY6" fmla="*/ 501 h 963832"/>
              <a:gd name="connsiteX7" fmla="*/ 574764 w 1151802"/>
              <a:gd name="connsiteY7" fmla="*/ 254501 h 963832"/>
              <a:gd name="connsiteX0" fmla="*/ 574764 w 1151816"/>
              <a:gd name="connsiteY0" fmla="*/ 241366 h 950697"/>
              <a:gd name="connsiteX1" fmla="*/ 302984 w 1151816"/>
              <a:gd name="connsiteY1" fmla="*/ 5146 h 950697"/>
              <a:gd name="connsiteX2" fmla="*/ 5804 w 1151816"/>
              <a:gd name="connsiteY2" fmla="*/ 119446 h 950697"/>
              <a:gd name="connsiteX3" fmla="*/ 148044 w 1151816"/>
              <a:gd name="connsiteY3" fmla="*/ 571566 h 950697"/>
              <a:gd name="connsiteX4" fmla="*/ 638264 w 1151816"/>
              <a:gd name="connsiteY4" fmla="*/ 942406 h 950697"/>
              <a:gd name="connsiteX5" fmla="*/ 1151344 w 1151816"/>
              <a:gd name="connsiteY5" fmla="*/ 203266 h 950697"/>
              <a:gd name="connsiteX6" fmla="*/ 821144 w 1151816"/>
              <a:gd name="connsiteY6" fmla="*/ 33086 h 950697"/>
              <a:gd name="connsiteX7" fmla="*/ 574764 w 1151816"/>
              <a:gd name="connsiteY7" fmla="*/ 241366 h 950697"/>
              <a:gd name="connsiteX0" fmla="*/ 574764 w 1098575"/>
              <a:gd name="connsiteY0" fmla="*/ 241366 h 949292"/>
              <a:gd name="connsiteX1" fmla="*/ 302984 w 1098575"/>
              <a:gd name="connsiteY1" fmla="*/ 5146 h 949292"/>
              <a:gd name="connsiteX2" fmla="*/ 5804 w 1098575"/>
              <a:gd name="connsiteY2" fmla="*/ 119446 h 949292"/>
              <a:gd name="connsiteX3" fmla="*/ 148044 w 1098575"/>
              <a:gd name="connsiteY3" fmla="*/ 571566 h 949292"/>
              <a:gd name="connsiteX4" fmla="*/ 638264 w 1098575"/>
              <a:gd name="connsiteY4" fmla="*/ 942406 h 949292"/>
              <a:gd name="connsiteX5" fmla="*/ 1098004 w 1098575"/>
              <a:gd name="connsiteY5" fmla="*/ 241366 h 949292"/>
              <a:gd name="connsiteX6" fmla="*/ 821144 w 1098575"/>
              <a:gd name="connsiteY6" fmla="*/ 33086 h 949292"/>
              <a:gd name="connsiteX7" fmla="*/ 574764 w 1098575"/>
              <a:gd name="connsiteY7" fmla="*/ 241366 h 949292"/>
              <a:gd name="connsiteX0" fmla="*/ 567144 w 1098578"/>
              <a:gd name="connsiteY0" fmla="*/ 225251 h 948417"/>
              <a:gd name="connsiteX1" fmla="*/ 302984 w 1098578"/>
              <a:gd name="connsiteY1" fmla="*/ 4271 h 948417"/>
              <a:gd name="connsiteX2" fmla="*/ 5804 w 1098578"/>
              <a:gd name="connsiteY2" fmla="*/ 118571 h 948417"/>
              <a:gd name="connsiteX3" fmla="*/ 148044 w 1098578"/>
              <a:gd name="connsiteY3" fmla="*/ 570691 h 948417"/>
              <a:gd name="connsiteX4" fmla="*/ 638264 w 1098578"/>
              <a:gd name="connsiteY4" fmla="*/ 941531 h 948417"/>
              <a:gd name="connsiteX5" fmla="*/ 1098004 w 1098578"/>
              <a:gd name="connsiteY5" fmla="*/ 240491 h 948417"/>
              <a:gd name="connsiteX6" fmla="*/ 821144 w 1098578"/>
              <a:gd name="connsiteY6" fmla="*/ 32211 h 948417"/>
              <a:gd name="connsiteX7" fmla="*/ 567144 w 1098578"/>
              <a:gd name="connsiteY7" fmla="*/ 225251 h 948417"/>
              <a:gd name="connsiteX0" fmla="*/ 566791 w 1098225"/>
              <a:gd name="connsiteY0" fmla="*/ 225251 h 940931"/>
              <a:gd name="connsiteX1" fmla="*/ 302631 w 1098225"/>
              <a:gd name="connsiteY1" fmla="*/ 4271 h 940931"/>
              <a:gd name="connsiteX2" fmla="*/ 5451 w 1098225"/>
              <a:gd name="connsiteY2" fmla="*/ 118571 h 940931"/>
              <a:gd name="connsiteX3" fmla="*/ 147691 w 1098225"/>
              <a:gd name="connsiteY3" fmla="*/ 570691 h 940931"/>
              <a:gd name="connsiteX4" fmla="*/ 599811 w 1098225"/>
              <a:gd name="connsiteY4" fmla="*/ 933911 h 940931"/>
              <a:gd name="connsiteX5" fmla="*/ 1097651 w 1098225"/>
              <a:gd name="connsiteY5" fmla="*/ 240491 h 940931"/>
              <a:gd name="connsiteX6" fmla="*/ 820791 w 1098225"/>
              <a:gd name="connsiteY6" fmla="*/ 32211 h 940931"/>
              <a:gd name="connsiteX7" fmla="*/ 566791 w 1098225"/>
              <a:gd name="connsiteY7" fmla="*/ 225251 h 940931"/>
              <a:gd name="connsiteX0" fmla="*/ 588748 w 1120182"/>
              <a:gd name="connsiteY0" fmla="*/ 227566 h 943300"/>
              <a:gd name="connsiteX1" fmla="*/ 324588 w 1120182"/>
              <a:gd name="connsiteY1" fmla="*/ 6586 h 943300"/>
              <a:gd name="connsiteX2" fmla="*/ 4548 w 1120182"/>
              <a:gd name="connsiteY2" fmla="*/ 105646 h 943300"/>
              <a:gd name="connsiteX3" fmla="*/ 169648 w 1120182"/>
              <a:gd name="connsiteY3" fmla="*/ 573006 h 943300"/>
              <a:gd name="connsiteX4" fmla="*/ 621768 w 1120182"/>
              <a:gd name="connsiteY4" fmla="*/ 936226 h 943300"/>
              <a:gd name="connsiteX5" fmla="*/ 1119608 w 1120182"/>
              <a:gd name="connsiteY5" fmla="*/ 242806 h 943300"/>
              <a:gd name="connsiteX6" fmla="*/ 842748 w 1120182"/>
              <a:gd name="connsiteY6" fmla="*/ 34526 h 943300"/>
              <a:gd name="connsiteX7" fmla="*/ 588748 w 1120182"/>
              <a:gd name="connsiteY7" fmla="*/ 227566 h 943300"/>
              <a:gd name="connsiteX0" fmla="*/ 596127 w 1127561"/>
              <a:gd name="connsiteY0" fmla="*/ 233015 h 948829"/>
              <a:gd name="connsiteX1" fmla="*/ 331967 w 1127561"/>
              <a:gd name="connsiteY1" fmla="*/ 12035 h 948829"/>
              <a:gd name="connsiteX2" fmla="*/ 4307 w 1127561"/>
              <a:gd name="connsiteY2" fmla="*/ 88235 h 948829"/>
              <a:gd name="connsiteX3" fmla="*/ 177027 w 1127561"/>
              <a:gd name="connsiteY3" fmla="*/ 578455 h 948829"/>
              <a:gd name="connsiteX4" fmla="*/ 629147 w 1127561"/>
              <a:gd name="connsiteY4" fmla="*/ 941675 h 948829"/>
              <a:gd name="connsiteX5" fmla="*/ 1126987 w 1127561"/>
              <a:gd name="connsiteY5" fmla="*/ 248255 h 948829"/>
              <a:gd name="connsiteX6" fmla="*/ 850127 w 1127561"/>
              <a:gd name="connsiteY6" fmla="*/ 39975 h 948829"/>
              <a:gd name="connsiteX7" fmla="*/ 596127 w 1127561"/>
              <a:gd name="connsiteY7" fmla="*/ 233015 h 948829"/>
              <a:gd name="connsiteX0" fmla="*/ 596471 w 1127905"/>
              <a:gd name="connsiteY0" fmla="*/ 287455 h 1003269"/>
              <a:gd name="connsiteX1" fmla="*/ 339931 w 1127905"/>
              <a:gd name="connsiteY1" fmla="*/ 5515 h 1003269"/>
              <a:gd name="connsiteX2" fmla="*/ 4651 w 1127905"/>
              <a:gd name="connsiteY2" fmla="*/ 142675 h 1003269"/>
              <a:gd name="connsiteX3" fmla="*/ 177371 w 1127905"/>
              <a:gd name="connsiteY3" fmla="*/ 632895 h 1003269"/>
              <a:gd name="connsiteX4" fmla="*/ 629491 w 1127905"/>
              <a:gd name="connsiteY4" fmla="*/ 996115 h 1003269"/>
              <a:gd name="connsiteX5" fmla="*/ 1127331 w 1127905"/>
              <a:gd name="connsiteY5" fmla="*/ 302695 h 1003269"/>
              <a:gd name="connsiteX6" fmla="*/ 850471 w 1127905"/>
              <a:gd name="connsiteY6" fmla="*/ 94415 h 1003269"/>
              <a:gd name="connsiteX7" fmla="*/ 596471 w 1127905"/>
              <a:gd name="connsiteY7" fmla="*/ 287455 h 1003269"/>
              <a:gd name="connsiteX0" fmla="*/ 596471 w 1128002"/>
              <a:gd name="connsiteY0" fmla="*/ 287455 h 1003269"/>
              <a:gd name="connsiteX1" fmla="*/ 339931 w 1128002"/>
              <a:gd name="connsiteY1" fmla="*/ 5515 h 1003269"/>
              <a:gd name="connsiteX2" fmla="*/ 4651 w 1128002"/>
              <a:gd name="connsiteY2" fmla="*/ 142675 h 1003269"/>
              <a:gd name="connsiteX3" fmla="*/ 177371 w 1128002"/>
              <a:gd name="connsiteY3" fmla="*/ 632895 h 1003269"/>
              <a:gd name="connsiteX4" fmla="*/ 629491 w 1128002"/>
              <a:gd name="connsiteY4" fmla="*/ 996115 h 1003269"/>
              <a:gd name="connsiteX5" fmla="*/ 1127331 w 1128002"/>
              <a:gd name="connsiteY5" fmla="*/ 302695 h 1003269"/>
              <a:gd name="connsiteX6" fmla="*/ 880951 w 1128002"/>
              <a:gd name="connsiteY6" fmla="*/ 56315 h 1003269"/>
              <a:gd name="connsiteX7" fmla="*/ 596471 w 1128002"/>
              <a:gd name="connsiteY7" fmla="*/ 287455 h 1003269"/>
              <a:gd name="connsiteX0" fmla="*/ 596471 w 1173605"/>
              <a:gd name="connsiteY0" fmla="*/ 287455 h 1003552"/>
              <a:gd name="connsiteX1" fmla="*/ 339931 w 1173605"/>
              <a:gd name="connsiteY1" fmla="*/ 5515 h 1003552"/>
              <a:gd name="connsiteX2" fmla="*/ 4651 w 1173605"/>
              <a:gd name="connsiteY2" fmla="*/ 142675 h 1003552"/>
              <a:gd name="connsiteX3" fmla="*/ 177371 w 1173605"/>
              <a:gd name="connsiteY3" fmla="*/ 632895 h 1003552"/>
              <a:gd name="connsiteX4" fmla="*/ 629491 w 1173605"/>
              <a:gd name="connsiteY4" fmla="*/ 996115 h 1003552"/>
              <a:gd name="connsiteX5" fmla="*/ 1173051 w 1173605"/>
              <a:gd name="connsiteY5" fmla="*/ 295075 h 1003552"/>
              <a:gd name="connsiteX6" fmla="*/ 880951 w 1173605"/>
              <a:gd name="connsiteY6" fmla="*/ 56315 h 1003552"/>
              <a:gd name="connsiteX7" fmla="*/ 596471 w 1173605"/>
              <a:gd name="connsiteY7" fmla="*/ 287455 h 1003552"/>
              <a:gd name="connsiteX0" fmla="*/ 603276 w 1180410"/>
              <a:gd name="connsiteY0" fmla="*/ 287693 h 1005272"/>
              <a:gd name="connsiteX1" fmla="*/ 346736 w 1180410"/>
              <a:gd name="connsiteY1" fmla="*/ 5753 h 1005272"/>
              <a:gd name="connsiteX2" fmla="*/ 11456 w 1180410"/>
              <a:gd name="connsiteY2" fmla="*/ 142913 h 1005272"/>
              <a:gd name="connsiteX3" fmla="*/ 130836 w 1180410"/>
              <a:gd name="connsiteY3" fmla="*/ 655993 h 1005272"/>
              <a:gd name="connsiteX4" fmla="*/ 636296 w 1180410"/>
              <a:gd name="connsiteY4" fmla="*/ 996353 h 1005272"/>
              <a:gd name="connsiteX5" fmla="*/ 1179856 w 1180410"/>
              <a:gd name="connsiteY5" fmla="*/ 295313 h 1005272"/>
              <a:gd name="connsiteX6" fmla="*/ 887756 w 1180410"/>
              <a:gd name="connsiteY6" fmla="*/ 56553 h 1005272"/>
              <a:gd name="connsiteX7" fmla="*/ 603276 w 1180410"/>
              <a:gd name="connsiteY7" fmla="*/ 287693 h 1005272"/>
              <a:gd name="connsiteX0" fmla="*/ 604313 w 1181447"/>
              <a:gd name="connsiteY0" fmla="*/ 287693 h 1027612"/>
              <a:gd name="connsiteX1" fmla="*/ 347773 w 1181447"/>
              <a:gd name="connsiteY1" fmla="*/ 5753 h 1027612"/>
              <a:gd name="connsiteX2" fmla="*/ 12493 w 1181447"/>
              <a:gd name="connsiteY2" fmla="*/ 142913 h 1027612"/>
              <a:gd name="connsiteX3" fmla="*/ 131873 w 1181447"/>
              <a:gd name="connsiteY3" fmla="*/ 655993 h 1027612"/>
              <a:gd name="connsiteX4" fmla="*/ 690673 w 1181447"/>
              <a:gd name="connsiteY4" fmla="*/ 1019213 h 1027612"/>
              <a:gd name="connsiteX5" fmla="*/ 1180893 w 1181447"/>
              <a:gd name="connsiteY5" fmla="*/ 295313 h 1027612"/>
              <a:gd name="connsiteX6" fmla="*/ 888793 w 1181447"/>
              <a:gd name="connsiteY6" fmla="*/ 56553 h 1027612"/>
              <a:gd name="connsiteX7" fmla="*/ 604313 w 1181447"/>
              <a:gd name="connsiteY7" fmla="*/ 287693 h 1027612"/>
              <a:gd name="connsiteX0" fmla="*/ 604313 w 1181465"/>
              <a:gd name="connsiteY0" fmla="*/ 287693 h 1027612"/>
              <a:gd name="connsiteX1" fmla="*/ 347773 w 1181465"/>
              <a:gd name="connsiteY1" fmla="*/ 5753 h 1027612"/>
              <a:gd name="connsiteX2" fmla="*/ 12493 w 1181465"/>
              <a:gd name="connsiteY2" fmla="*/ 142913 h 1027612"/>
              <a:gd name="connsiteX3" fmla="*/ 131873 w 1181465"/>
              <a:gd name="connsiteY3" fmla="*/ 655993 h 1027612"/>
              <a:gd name="connsiteX4" fmla="*/ 690673 w 1181465"/>
              <a:gd name="connsiteY4" fmla="*/ 1019213 h 1027612"/>
              <a:gd name="connsiteX5" fmla="*/ 1180893 w 1181465"/>
              <a:gd name="connsiteY5" fmla="*/ 295313 h 1027612"/>
              <a:gd name="connsiteX6" fmla="*/ 888793 w 1181465"/>
              <a:gd name="connsiteY6" fmla="*/ 56553 h 1027612"/>
              <a:gd name="connsiteX7" fmla="*/ 604313 w 1181465"/>
              <a:gd name="connsiteY7" fmla="*/ 287693 h 1027612"/>
              <a:gd name="connsiteX0" fmla="*/ 604313 w 1181465"/>
              <a:gd name="connsiteY0" fmla="*/ 288511 h 1028430"/>
              <a:gd name="connsiteX1" fmla="*/ 347773 w 1181465"/>
              <a:gd name="connsiteY1" fmla="*/ 6571 h 1028430"/>
              <a:gd name="connsiteX2" fmla="*/ 12493 w 1181465"/>
              <a:gd name="connsiteY2" fmla="*/ 143731 h 1028430"/>
              <a:gd name="connsiteX3" fmla="*/ 131873 w 1181465"/>
              <a:gd name="connsiteY3" fmla="*/ 656811 h 1028430"/>
              <a:gd name="connsiteX4" fmla="*/ 690673 w 1181465"/>
              <a:gd name="connsiteY4" fmla="*/ 1020031 h 1028430"/>
              <a:gd name="connsiteX5" fmla="*/ 1180893 w 1181465"/>
              <a:gd name="connsiteY5" fmla="*/ 296131 h 1028430"/>
              <a:gd name="connsiteX6" fmla="*/ 888793 w 1181465"/>
              <a:gd name="connsiteY6" fmla="*/ 57371 h 1028430"/>
              <a:gd name="connsiteX7" fmla="*/ 604313 w 1181465"/>
              <a:gd name="connsiteY7" fmla="*/ 288511 h 1028430"/>
              <a:gd name="connsiteX0" fmla="*/ 604313 w 1181465"/>
              <a:gd name="connsiteY0" fmla="*/ 270887 h 1010806"/>
              <a:gd name="connsiteX1" fmla="*/ 347773 w 1181465"/>
              <a:gd name="connsiteY1" fmla="*/ 7997 h 1010806"/>
              <a:gd name="connsiteX2" fmla="*/ 12493 w 1181465"/>
              <a:gd name="connsiteY2" fmla="*/ 126107 h 1010806"/>
              <a:gd name="connsiteX3" fmla="*/ 131873 w 1181465"/>
              <a:gd name="connsiteY3" fmla="*/ 639187 h 1010806"/>
              <a:gd name="connsiteX4" fmla="*/ 690673 w 1181465"/>
              <a:gd name="connsiteY4" fmla="*/ 1002407 h 1010806"/>
              <a:gd name="connsiteX5" fmla="*/ 1180893 w 1181465"/>
              <a:gd name="connsiteY5" fmla="*/ 278507 h 1010806"/>
              <a:gd name="connsiteX6" fmla="*/ 888793 w 1181465"/>
              <a:gd name="connsiteY6" fmla="*/ 39747 h 1010806"/>
              <a:gd name="connsiteX7" fmla="*/ 604313 w 1181465"/>
              <a:gd name="connsiteY7" fmla="*/ 270887 h 1010806"/>
              <a:gd name="connsiteX0" fmla="*/ 621462 w 1198614"/>
              <a:gd name="connsiteY0" fmla="*/ 289918 h 1029837"/>
              <a:gd name="connsiteX1" fmla="*/ 364922 w 1198614"/>
              <a:gd name="connsiteY1" fmla="*/ 27028 h 1029837"/>
              <a:gd name="connsiteX2" fmla="*/ 29642 w 1198614"/>
              <a:gd name="connsiteY2" fmla="*/ 145138 h 1029837"/>
              <a:gd name="connsiteX3" fmla="*/ 149022 w 1198614"/>
              <a:gd name="connsiteY3" fmla="*/ 658218 h 1029837"/>
              <a:gd name="connsiteX4" fmla="*/ 707822 w 1198614"/>
              <a:gd name="connsiteY4" fmla="*/ 1021438 h 1029837"/>
              <a:gd name="connsiteX5" fmla="*/ 1198042 w 1198614"/>
              <a:gd name="connsiteY5" fmla="*/ 297538 h 1029837"/>
              <a:gd name="connsiteX6" fmla="*/ 905942 w 1198614"/>
              <a:gd name="connsiteY6" fmla="*/ 58778 h 1029837"/>
              <a:gd name="connsiteX7" fmla="*/ 621462 w 1198614"/>
              <a:gd name="connsiteY7" fmla="*/ 289918 h 1029837"/>
              <a:gd name="connsiteX0" fmla="*/ 621462 w 1198614"/>
              <a:gd name="connsiteY0" fmla="*/ 309380 h 1049299"/>
              <a:gd name="connsiteX1" fmla="*/ 364922 w 1198614"/>
              <a:gd name="connsiteY1" fmla="*/ 46490 h 1049299"/>
              <a:gd name="connsiteX2" fmla="*/ 29642 w 1198614"/>
              <a:gd name="connsiteY2" fmla="*/ 164600 h 1049299"/>
              <a:gd name="connsiteX3" fmla="*/ 149022 w 1198614"/>
              <a:gd name="connsiteY3" fmla="*/ 677680 h 1049299"/>
              <a:gd name="connsiteX4" fmla="*/ 707822 w 1198614"/>
              <a:gd name="connsiteY4" fmla="*/ 1040900 h 1049299"/>
              <a:gd name="connsiteX5" fmla="*/ 1198042 w 1198614"/>
              <a:gd name="connsiteY5" fmla="*/ 317000 h 1049299"/>
              <a:gd name="connsiteX6" fmla="*/ 905942 w 1198614"/>
              <a:gd name="connsiteY6" fmla="*/ 78240 h 1049299"/>
              <a:gd name="connsiteX7" fmla="*/ 621462 w 1198614"/>
              <a:gd name="connsiteY7" fmla="*/ 309380 h 1049299"/>
              <a:gd name="connsiteX0" fmla="*/ 621462 w 1198614"/>
              <a:gd name="connsiteY0" fmla="*/ 305247 h 1045166"/>
              <a:gd name="connsiteX1" fmla="*/ 364922 w 1198614"/>
              <a:gd name="connsiteY1" fmla="*/ 42357 h 1045166"/>
              <a:gd name="connsiteX2" fmla="*/ 29642 w 1198614"/>
              <a:gd name="connsiteY2" fmla="*/ 160467 h 1045166"/>
              <a:gd name="connsiteX3" fmla="*/ 149022 w 1198614"/>
              <a:gd name="connsiteY3" fmla="*/ 673547 h 1045166"/>
              <a:gd name="connsiteX4" fmla="*/ 707822 w 1198614"/>
              <a:gd name="connsiteY4" fmla="*/ 1036767 h 1045166"/>
              <a:gd name="connsiteX5" fmla="*/ 1198042 w 1198614"/>
              <a:gd name="connsiteY5" fmla="*/ 312867 h 1045166"/>
              <a:gd name="connsiteX6" fmla="*/ 905942 w 1198614"/>
              <a:gd name="connsiteY6" fmla="*/ 74107 h 1045166"/>
              <a:gd name="connsiteX7" fmla="*/ 621462 w 1198614"/>
              <a:gd name="connsiteY7" fmla="*/ 305247 h 1045166"/>
              <a:gd name="connsiteX0" fmla="*/ 603989 w 1181141"/>
              <a:gd name="connsiteY0" fmla="*/ 283425 h 1023344"/>
              <a:gd name="connsiteX1" fmla="*/ 342687 w 1181141"/>
              <a:gd name="connsiteY1" fmla="*/ 22916 h 1023344"/>
              <a:gd name="connsiteX2" fmla="*/ 12169 w 1181141"/>
              <a:gd name="connsiteY2" fmla="*/ 138645 h 1023344"/>
              <a:gd name="connsiteX3" fmla="*/ 131549 w 1181141"/>
              <a:gd name="connsiteY3" fmla="*/ 651725 h 1023344"/>
              <a:gd name="connsiteX4" fmla="*/ 690349 w 1181141"/>
              <a:gd name="connsiteY4" fmla="*/ 1014945 h 1023344"/>
              <a:gd name="connsiteX5" fmla="*/ 1180569 w 1181141"/>
              <a:gd name="connsiteY5" fmla="*/ 291045 h 1023344"/>
              <a:gd name="connsiteX6" fmla="*/ 888469 w 1181141"/>
              <a:gd name="connsiteY6" fmla="*/ 52285 h 1023344"/>
              <a:gd name="connsiteX7" fmla="*/ 603989 w 1181141"/>
              <a:gd name="connsiteY7" fmla="*/ 283425 h 102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81141" h="1023344">
                <a:moveTo>
                  <a:pt x="603989" y="283425"/>
                </a:moveTo>
                <a:cubicBezTo>
                  <a:pt x="513025" y="278530"/>
                  <a:pt x="457993" y="85147"/>
                  <a:pt x="342687" y="22916"/>
                </a:cubicBezTo>
                <a:cubicBezTo>
                  <a:pt x="227381" y="-39315"/>
                  <a:pt x="47359" y="33844"/>
                  <a:pt x="12169" y="138645"/>
                </a:cubicBezTo>
                <a:cubicBezTo>
                  <a:pt x="-23021" y="243447"/>
                  <a:pt x="18519" y="505675"/>
                  <a:pt x="131549" y="651725"/>
                </a:cubicBezTo>
                <a:cubicBezTo>
                  <a:pt x="244579" y="797775"/>
                  <a:pt x="515512" y="1075058"/>
                  <a:pt x="690349" y="1014945"/>
                </a:cubicBezTo>
                <a:cubicBezTo>
                  <a:pt x="865186" y="954832"/>
                  <a:pt x="1167869" y="460378"/>
                  <a:pt x="1180569" y="291045"/>
                </a:cubicBezTo>
                <a:cubicBezTo>
                  <a:pt x="1193269" y="121712"/>
                  <a:pt x="991710" y="10692"/>
                  <a:pt x="888469" y="52285"/>
                </a:cubicBezTo>
                <a:cubicBezTo>
                  <a:pt x="785228" y="93878"/>
                  <a:pt x="694953" y="288320"/>
                  <a:pt x="603989" y="283425"/>
                </a:cubicBezTo>
                <a:close/>
              </a:path>
            </a:pathLst>
          </a:custGeom>
          <a:solidFill>
            <a:srgbClr val="FCC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9" tIns="45710" rIns="91419" bIns="45710" rtlCol="0" anchor="ctr"/>
          <a:lstStyle/>
          <a:p>
            <a:pPr algn="ctr"/>
            <a:endParaRPr lang="zh-CN" altLang="en-US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049" t="24696" r="18948" b="44053"/>
          <a:stretch/>
        </p:blipFill>
        <p:spPr bwMode="auto">
          <a:xfrm>
            <a:off x="-30163" y="1980195"/>
            <a:ext cx="15300671" cy="480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0" y="9174452"/>
            <a:ext cx="15636875" cy="244187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0226" tIns="80115" rIns="160226" bIns="80115" spcCol="0" rtlCol="0" anchor="ctr"/>
          <a:lstStyle/>
          <a:p>
            <a:pPr algn="ctr"/>
            <a:endParaRPr lang="en-US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112837" y="6919119"/>
            <a:ext cx="16840200" cy="1371600"/>
            <a:chOff x="1112837" y="6919119"/>
            <a:chExt cx="16840200" cy="1371600"/>
          </a:xfrm>
        </p:grpSpPr>
        <p:sp>
          <p:nvSpPr>
            <p:cNvPr id="125" name="TextBox 124"/>
            <p:cNvSpPr txBox="1"/>
            <p:nvPr/>
          </p:nvSpPr>
          <p:spPr>
            <a:xfrm>
              <a:off x="11993031" y="7270126"/>
              <a:ext cx="5960006" cy="715793"/>
            </a:xfrm>
            <a:prstGeom prst="rect">
              <a:avLst/>
            </a:prstGeom>
            <a:noFill/>
          </p:spPr>
          <p:txBody>
            <a:bodyPr wrap="square" lIns="160226" tIns="80115" rIns="160226" bIns="80115" rtlCol="0">
              <a:spAutoFit/>
            </a:bodyPr>
            <a:lstStyle>
              <a:defPPr>
                <a:defRPr lang="en-US"/>
              </a:defPPr>
              <a:lvl1pPr algn="just">
                <a:defRPr sz="2800" b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defRPr>
              </a:lvl1pPr>
            </a:lstStyle>
            <a:p>
              <a:r>
                <a:rPr lang="en-US" sz="3600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quả</a:t>
              </a:r>
              <a:r>
                <a:rPr lang="en-US" sz="3600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bóng</a:t>
              </a:r>
              <a:r>
                <a:rPr lang="en-US" sz="3600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đá</a:t>
              </a:r>
              <a:endParaRPr lang="en-US" sz="3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0" name="TextBox 119"/>
            <p:cNvSpPr txBox="1"/>
            <p:nvPr/>
          </p:nvSpPr>
          <p:spPr>
            <a:xfrm>
              <a:off x="1172632" y="6919119"/>
              <a:ext cx="3826405" cy="1269790"/>
            </a:xfrm>
            <a:prstGeom prst="rect">
              <a:avLst/>
            </a:prstGeom>
            <a:noFill/>
          </p:spPr>
          <p:txBody>
            <a:bodyPr wrap="square" lIns="160226" tIns="80115" rIns="160226" bIns="80115" rtlCol="0">
              <a:spAutoFit/>
            </a:bodyPr>
            <a:lstStyle>
              <a:defPPr>
                <a:defRPr lang="en-US"/>
              </a:defPPr>
              <a:lvl1pPr algn="just">
                <a:defRPr sz="2800" b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defRPr>
              </a:lvl1pPr>
            </a:lstStyle>
            <a:p>
              <a:r>
                <a:rPr lang="en-US" sz="3600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vợt</a:t>
              </a:r>
              <a:r>
                <a:rPr lang="en-US" sz="3600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bóng</a:t>
              </a:r>
              <a:r>
                <a:rPr lang="en-US" sz="3600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bàn</a:t>
              </a:r>
              <a:endParaRPr lang="en-US" sz="3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3600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quả</a:t>
              </a:r>
              <a:r>
                <a:rPr lang="en-US" sz="3600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bóng</a:t>
              </a:r>
              <a:r>
                <a:rPr lang="en-US" sz="3600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bàn</a:t>
              </a:r>
              <a:endParaRPr lang="en-US" sz="3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4" name="TextBox 123"/>
            <p:cNvSpPr txBox="1"/>
            <p:nvPr/>
          </p:nvSpPr>
          <p:spPr>
            <a:xfrm>
              <a:off x="6904037" y="6944729"/>
              <a:ext cx="3254906" cy="1269790"/>
            </a:xfrm>
            <a:prstGeom prst="rect">
              <a:avLst/>
            </a:prstGeom>
            <a:noFill/>
          </p:spPr>
          <p:txBody>
            <a:bodyPr wrap="square" lIns="160226" tIns="80115" rIns="160226" bIns="80115" rtlCol="0">
              <a:spAutoFit/>
            </a:bodyPr>
            <a:lstStyle>
              <a:defPPr>
                <a:defRPr lang="en-US"/>
              </a:defPPr>
              <a:lvl1pPr algn="just">
                <a:defRPr sz="2800" b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defRPr>
              </a:lvl1pPr>
            </a:lstStyle>
            <a:p>
              <a:r>
                <a:rPr lang="en-US" sz="3600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vợt</a:t>
              </a:r>
              <a:r>
                <a:rPr lang="en-US" sz="3600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cầu</a:t>
              </a:r>
              <a:r>
                <a:rPr lang="en-US" sz="3600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lông</a:t>
              </a:r>
              <a:endParaRPr lang="en-US" sz="3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r>
                <a:rPr lang="en-US" sz="3600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quả</a:t>
              </a:r>
              <a:r>
                <a:rPr lang="en-US" sz="3600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cầu</a:t>
              </a:r>
              <a:r>
                <a:rPr lang="en-US" sz="3600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lông</a:t>
              </a:r>
              <a:endParaRPr lang="en-US" sz="36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" name="Rounded Rectangle 1"/>
            <p:cNvSpPr/>
            <p:nvPr/>
          </p:nvSpPr>
          <p:spPr>
            <a:xfrm>
              <a:off x="1112837" y="6919119"/>
              <a:ext cx="3276600" cy="1269790"/>
            </a:xfrm>
            <a:prstGeom prst="roundRect">
              <a:avLst/>
            </a:prstGeom>
            <a:noFill/>
            <a:ln w="19050">
              <a:solidFill>
                <a:srgbClr val="002060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" name="Rounded Rectangle 12"/>
            <p:cNvSpPr/>
            <p:nvPr/>
          </p:nvSpPr>
          <p:spPr>
            <a:xfrm>
              <a:off x="6675437" y="6995319"/>
              <a:ext cx="3276600" cy="1269790"/>
            </a:xfrm>
            <a:prstGeom prst="roundRect">
              <a:avLst/>
            </a:prstGeom>
            <a:noFill/>
            <a:ln w="19050">
              <a:solidFill>
                <a:srgbClr val="002060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" name="Rounded Rectangle 13"/>
            <p:cNvSpPr/>
            <p:nvPr/>
          </p:nvSpPr>
          <p:spPr>
            <a:xfrm>
              <a:off x="11780837" y="7020929"/>
              <a:ext cx="3276600" cy="1269790"/>
            </a:xfrm>
            <a:prstGeom prst="roundRect">
              <a:avLst/>
            </a:prstGeom>
            <a:noFill/>
            <a:ln w="19050">
              <a:solidFill>
                <a:srgbClr val="002060"/>
              </a:solidFill>
              <a:prstDash val="lg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7" name="图片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46357" y="228601"/>
            <a:ext cx="2713038" cy="2713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3302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8" grpId="0"/>
      <p:bldP spid="7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3099" y="4861720"/>
            <a:ext cx="5219216" cy="32925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163" y="289719"/>
            <a:ext cx="5684837" cy="37507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56"/>
          <a:stretch/>
        </p:blipFill>
        <p:spPr>
          <a:xfrm>
            <a:off x="5075237" y="2771577"/>
            <a:ext cx="5881283" cy="33093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6904037" y="6399477"/>
            <a:ext cx="2549061" cy="584759"/>
          </a:xfrm>
          <a:prstGeom prst="rect">
            <a:avLst/>
          </a:prstGeom>
          <a:noFill/>
        </p:spPr>
        <p:txBody>
          <a:bodyPr wrap="none" lIns="91423" tIns="45712" rIns="91423" bIns="45712" rtlCol="0">
            <a:spAutoFit/>
          </a:bodyPr>
          <a:lstStyle/>
          <a:p>
            <a:r>
              <a:rPr lang="en-US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Môn</a:t>
            </a:r>
            <a:r>
              <a:rPr lang="en-US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cầu</a:t>
            </a:r>
            <a:r>
              <a:rPr lang="en-US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lông</a:t>
            </a:r>
            <a:endParaRPr lang="en-US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471691" y="4175919"/>
            <a:ext cx="2741422" cy="584759"/>
          </a:xfrm>
          <a:prstGeom prst="rect">
            <a:avLst/>
          </a:prstGeom>
          <a:noFill/>
        </p:spPr>
        <p:txBody>
          <a:bodyPr wrap="none" lIns="91423" tIns="45712" rIns="91423" bIns="45712" rtlCol="0">
            <a:spAutoFit/>
          </a:bodyPr>
          <a:lstStyle/>
          <a:p>
            <a:r>
              <a:rPr lang="en-US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Môn</a:t>
            </a:r>
            <a:r>
              <a:rPr lang="en-US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bóng</a:t>
            </a:r>
            <a:r>
              <a:rPr lang="en-US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bàn</a:t>
            </a:r>
            <a:endParaRPr lang="en-US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2085637" y="8315560"/>
            <a:ext cx="2521810" cy="584759"/>
          </a:xfrm>
          <a:prstGeom prst="rect">
            <a:avLst/>
          </a:prstGeom>
          <a:noFill/>
        </p:spPr>
        <p:txBody>
          <a:bodyPr wrap="none" lIns="91423" tIns="45712" rIns="91423" bIns="45712" rtlCol="0">
            <a:spAutoFit/>
          </a:bodyPr>
          <a:lstStyle/>
          <a:p>
            <a:r>
              <a:rPr lang="en-US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Môn</a:t>
            </a:r>
            <a:r>
              <a:rPr lang="en-US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bóng</a:t>
            </a:r>
            <a:r>
              <a:rPr lang="en-US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b="1" dirty="0" err="1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</a:t>
            </a:r>
            <a:endParaRPr lang="en-US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0" y="9174452"/>
            <a:ext cx="15636875" cy="244187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0226" tIns="80115" rIns="160226" bIns="80115" spcCol="0"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0" y="-6854"/>
            <a:ext cx="15636875" cy="27432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0226" tIns="80115" rIns="160226" bIns="80115" spcCol="0" rtlCol="0" anchor="ctr"/>
          <a:lstStyle/>
          <a:p>
            <a:pPr algn="ctr"/>
            <a:endParaRPr lang="en-US">
              <a:solidFill>
                <a:srgbClr val="0070C0"/>
              </a:solidFill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2109" b="97764" l="0" r="53514">
                        <a14:foregroundMark x1="22045" y1="66134" x2="21725" y2="70288"/>
                        <a14:foregroundMark x1="36102" y1="58786" x2="36102" y2="64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3228" r="47031"/>
          <a:stretch/>
        </p:blipFill>
        <p:spPr>
          <a:xfrm>
            <a:off x="0" y="6859770"/>
            <a:ext cx="1932122" cy="2394852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1646237" y="5318919"/>
            <a:ext cx="4267200" cy="2179695"/>
            <a:chOff x="1722437" y="5570567"/>
            <a:chExt cx="4267200" cy="2179695"/>
          </a:xfrm>
        </p:grpSpPr>
        <p:sp>
          <p:nvSpPr>
            <p:cNvPr id="5" name="Cloud Callout 4"/>
            <p:cNvSpPr/>
            <p:nvPr/>
          </p:nvSpPr>
          <p:spPr>
            <a:xfrm>
              <a:off x="1722437" y="5570567"/>
              <a:ext cx="3932238" cy="2179695"/>
            </a:xfrm>
            <a:prstGeom prst="cloudCallout">
              <a:avLst>
                <a:gd name="adj1" fmla="val -51503"/>
                <a:gd name="adj2" fmla="val 54634"/>
              </a:avLst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?</a:t>
              </a:r>
              <a:endParaRPr lang="en-US" dirty="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951037" y="6146701"/>
              <a:ext cx="4038600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>
                  <a:solidFill>
                    <a:schemeClr val="accent6">
                      <a:lumMod val="75000"/>
                    </a:schemeClr>
                  </a:solidFill>
                  <a:latin typeface="iCiel Nabila" pitchFamily="2" charset="0"/>
                </a:rPr>
                <a:t>Bạn</a:t>
              </a:r>
              <a:r>
                <a:rPr lang="en-US" dirty="0">
                  <a:solidFill>
                    <a:schemeClr val="accent6">
                      <a:lumMod val="75000"/>
                    </a:schemeClr>
                  </a:solidFill>
                  <a:latin typeface="iCiel Nabila" pitchFamily="2" charset="0"/>
                </a:rPr>
                <a:t> </a:t>
              </a:r>
              <a:r>
                <a:rPr lang="en-US" dirty="0" err="1">
                  <a:solidFill>
                    <a:schemeClr val="accent6">
                      <a:lumMod val="75000"/>
                    </a:schemeClr>
                  </a:solidFill>
                  <a:latin typeface="iCiel Nabila" pitchFamily="2" charset="0"/>
                </a:rPr>
                <a:t>biết</a:t>
              </a:r>
              <a:r>
                <a:rPr lang="en-US" dirty="0">
                  <a:solidFill>
                    <a:schemeClr val="accent6">
                      <a:lumMod val="75000"/>
                    </a:schemeClr>
                  </a:solidFill>
                  <a:latin typeface="iCiel Nabila" pitchFamily="2" charset="0"/>
                </a:rPr>
                <a:t> </a:t>
              </a:r>
              <a:r>
                <a:rPr lang="en-US" dirty="0" err="1">
                  <a:solidFill>
                    <a:schemeClr val="accent6">
                      <a:lumMod val="75000"/>
                    </a:schemeClr>
                  </a:solidFill>
                  <a:latin typeface="iCiel Nabila" pitchFamily="2" charset="0"/>
                </a:rPr>
                <a:t>gì</a:t>
              </a:r>
              <a:r>
                <a:rPr lang="en-US" dirty="0">
                  <a:solidFill>
                    <a:schemeClr val="accent6">
                      <a:lumMod val="75000"/>
                    </a:schemeClr>
                  </a:solidFill>
                  <a:latin typeface="iCiel Nabila" pitchFamily="2" charset="0"/>
                </a:rPr>
                <a:t> </a:t>
              </a:r>
              <a:r>
                <a:rPr lang="en-US" dirty="0" err="1">
                  <a:solidFill>
                    <a:schemeClr val="accent6">
                      <a:lumMod val="75000"/>
                    </a:schemeClr>
                  </a:solidFill>
                  <a:latin typeface="iCiel Nabila" pitchFamily="2" charset="0"/>
                </a:rPr>
                <a:t>về</a:t>
              </a:r>
              <a:r>
                <a:rPr lang="en-US" dirty="0">
                  <a:solidFill>
                    <a:schemeClr val="accent6">
                      <a:lumMod val="75000"/>
                    </a:schemeClr>
                  </a:solidFill>
                  <a:latin typeface="iCiel Nabila" pitchFamily="2" charset="0"/>
                </a:rPr>
                <a:t> </a:t>
              </a:r>
              <a:r>
                <a:rPr lang="en-US" dirty="0" err="1" smtClean="0">
                  <a:solidFill>
                    <a:schemeClr val="accent6">
                      <a:lumMod val="75000"/>
                    </a:schemeClr>
                  </a:solidFill>
                  <a:latin typeface="iCiel Nabila" pitchFamily="2" charset="0"/>
                </a:rPr>
                <a:t>ba</a:t>
              </a:r>
              <a:r>
                <a:rPr lang="en-US" dirty="0" smtClean="0">
                  <a:solidFill>
                    <a:schemeClr val="accent6">
                      <a:lumMod val="75000"/>
                    </a:schemeClr>
                  </a:solidFill>
                  <a:latin typeface="iCiel Nabila" pitchFamily="2" charset="0"/>
                </a:rPr>
                <a:t> </a:t>
              </a:r>
              <a:r>
                <a:rPr lang="en-US" dirty="0" err="1">
                  <a:solidFill>
                    <a:schemeClr val="accent6">
                      <a:lumMod val="75000"/>
                    </a:schemeClr>
                  </a:solidFill>
                  <a:latin typeface="iCiel Nabila" pitchFamily="2" charset="0"/>
                </a:rPr>
                <a:t>môn</a:t>
              </a:r>
              <a:r>
                <a:rPr lang="en-US" dirty="0">
                  <a:solidFill>
                    <a:schemeClr val="accent6">
                      <a:lumMod val="75000"/>
                    </a:schemeClr>
                  </a:solidFill>
                  <a:latin typeface="iCiel Nabila" pitchFamily="2" charset="0"/>
                </a:rPr>
                <a:t> </a:t>
              </a:r>
              <a:r>
                <a:rPr lang="en-US" dirty="0" err="1">
                  <a:solidFill>
                    <a:schemeClr val="accent6">
                      <a:lumMod val="75000"/>
                    </a:schemeClr>
                  </a:solidFill>
                  <a:latin typeface="iCiel Nabila" pitchFamily="2" charset="0"/>
                </a:rPr>
                <a:t>thể</a:t>
              </a:r>
              <a:r>
                <a:rPr lang="en-US" dirty="0">
                  <a:solidFill>
                    <a:schemeClr val="accent6">
                      <a:lumMod val="75000"/>
                    </a:schemeClr>
                  </a:solidFill>
                  <a:latin typeface="iCiel Nabila" pitchFamily="2" charset="0"/>
                </a:rPr>
                <a:t> </a:t>
              </a:r>
              <a:r>
                <a:rPr lang="en-US" dirty="0" err="1">
                  <a:solidFill>
                    <a:schemeClr val="accent6">
                      <a:lumMod val="75000"/>
                    </a:schemeClr>
                  </a:solidFill>
                  <a:latin typeface="iCiel Nabila" pitchFamily="2" charset="0"/>
                </a:rPr>
                <a:t>thao</a:t>
              </a:r>
              <a:r>
                <a:rPr lang="en-US" dirty="0">
                  <a:solidFill>
                    <a:schemeClr val="accent6">
                      <a:lumMod val="75000"/>
                    </a:schemeClr>
                  </a:solidFill>
                  <a:latin typeface="iCiel Nabila" pitchFamily="2" charset="0"/>
                </a:rPr>
                <a:t> </a:t>
              </a:r>
              <a:r>
                <a:rPr lang="en-US" dirty="0" err="1" smtClean="0">
                  <a:solidFill>
                    <a:schemeClr val="accent6">
                      <a:lumMod val="75000"/>
                    </a:schemeClr>
                  </a:solidFill>
                  <a:latin typeface="iCiel Nabila" pitchFamily="2" charset="0"/>
                </a:rPr>
                <a:t>này</a:t>
              </a:r>
              <a:r>
                <a:rPr lang="en-US" dirty="0" smtClean="0">
                  <a:solidFill>
                    <a:schemeClr val="accent6">
                      <a:lumMod val="75000"/>
                    </a:schemeClr>
                  </a:solidFill>
                  <a:latin typeface="iCiel Nabila" pitchFamily="2" charset="0"/>
                </a:rPr>
                <a:t>?</a:t>
              </a:r>
              <a:endParaRPr lang="en-US" dirty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</p:grpSp>
      <p:pic>
        <p:nvPicPr>
          <p:cNvPr id="19" name="图片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8454" y="-104991"/>
            <a:ext cx="3818421" cy="3818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2198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427038" y="61119"/>
            <a:ext cx="14706601" cy="914400"/>
            <a:chOff x="427037" y="594519"/>
            <a:chExt cx="14706601" cy="914400"/>
          </a:xfrm>
        </p:grpSpPr>
        <p:sp>
          <p:nvSpPr>
            <p:cNvPr id="7" name="Oval 6"/>
            <p:cNvSpPr/>
            <p:nvPr/>
          </p:nvSpPr>
          <p:spPr>
            <a:xfrm>
              <a:off x="427037" y="594519"/>
              <a:ext cx="914401" cy="9144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60276" tIns="80139" rIns="160276" bIns="80139" rtlCol="0" anchor="ctr"/>
            <a:lstStyle/>
            <a:p>
              <a:pPr algn="ctr"/>
              <a:r>
                <a:rPr lang="en-US" sz="50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646238" y="716891"/>
              <a:ext cx="13487400" cy="715821"/>
            </a:xfrm>
            <a:prstGeom prst="rect">
              <a:avLst/>
            </a:prstGeom>
            <a:noFill/>
          </p:spPr>
          <p:txBody>
            <a:bodyPr wrap="square" lIns="160254" tIns="80129" rIns="160254" bIns="80129" rtlCol="0">
              <a:spAutoFit/>
            </a:bodyPr>
            <a:lstStyle>
              <a:defPPr>
                <a:defRPr lang="en-US"/>
              </a:defPPr>
              <a:lvl1pPr algn="just">
                <a:defRPr sz="2800" b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defRPr>
              </a:lvl1pPr>
            </a:lstStyle>
            <a:p>
              <a:r>
                <a:rPr lang="en-US" sz="3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Dựa</a:t>
              </a:r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vào</a:t>
              </a:r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tranh</a:t>
              </a:r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gợi</a:t>
              </a:r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ý </a:t>
              </a:r>
              <a:r>
                <a:rPr lang="en-US" sz="3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dưới</a:t>
              </a:r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tranh</a:t>
              </a:r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3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nêu</a:t>
              </a:r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tên</a:t>
              </a:r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</a:t>
              </a:r>
              <a:r>
                <a:rPr lang="en-US" sz="3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trò</a:t>
              </a:r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chơi</a:t>
              </a:r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dân</a:t>
              </a:r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gian</a:t>
              </a:r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1493837" y="1059259"/>
            <a:ext cx="12375444" cy="8214519"/>
            <a:chOff x="1570037" y="1051719"/>
            <a:chExt cx="12375444" cy="8214519"/>
          </a:xfrm>
        </p:grpSpPr>
        <p:pic>
          <p:nvPicPr>
            <p:cNvPr id="10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045" t="51266" r="18045" b="17221"/>
            <a:stretch/>
          </p:blipFill>
          <p:spPr bwMode="auto">
            <a:xfrm>
              <a:off x="1570037" y="5158979"/>
              <a:ext cx="12368915" cy="3429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4" name="Group 3"/>
            <p:cNvGrpSpPr/>
            <p:nvPr/>
          </p:nvGrpSpPr>
          <p:grpSpPr>
            <a:xfrm>
              <a:off x="1697922" y="1051719"/>
              <a:ext cx="12247559" cy="8214519"/>
              <a:chOff x="1874837" y="1051719"/>
              <a:chExt cx="12247559" cy="8214519"/>
            </a:xfrm>
          </p:grpSpPr>
          <p:sp>
            <p:nvSpPr>
              <p:cNvPr id="2" name="TextBox 1"/>
              <p:cNvSpPr txBox="1"/>
              <p:nvPr/>
            </p:nvSpPr>
            <p:spPr>
              <a:xfrm>
                <a:off x="2745660" y="4511963"/>
                <a:ext cx="5591742" cy="729430"/>
              </a:xfrm>
              <a:prstGeom prst="rect">
                <a:avLst/>
              </a:prstGeom>
              <a:noFill/>
            </p:spPr>
            <p:txBody>
              <a:bodyPr wrap="square" lIns="160226" tIns="80115" rIns="160226" bIns="80115" rtlCol="0">
                <a:spAutoFit/>
              </a:bodyPr>
              <a:lstStyle>
                <a:defPPr>
                  <a:defRPr lang="en-US"/>
                </a:defPPr>
                <a:lvl1pPr algn="just">
                  <a:defRPr sz="3600" b="1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defRPr>
                </a:lvl1pPr>
              </a:lstStyle>
              <a:p>
                <a:pPr algn="ctr"/>
                <a:r>
                  <a:rPr lang="en-US" dirty="0" err="1" smtClean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Bịt</a:t>
                </a:r>
                <a:r>
                  <a:rPr lang="en-US" dirty="0" smtClean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dirty="0" err="1" smtClean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mắt</a:t>
                </a:r>
                <a:r>
                  <a:rPr lang="en-US" dirty="0" smtClean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(…)</a:t>
                </a:r>
                <a:endParaRPr lang="en-US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pic>
            <p:nvPicPr>
              <p:cNvPr id="2050" name="Picture 2"/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sharpenSoften amount="5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8900" t="12587" r="17191" b="55900"/>
              <a:stretch/>
            </p:blipFill>
            <p:spPr bwMode="auto">
              <a:xfrm>
                <a:off x="1874837" y="1051719"/>
                <a:ext cx="12247559" cy="339535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1" name="TextBox 10"/>
              <p:cNvSpPr txBox="1"/>
              <p:nvPr/>
            </p:nvSpPr>
            <p:spPr>
              <a:xfrm>
                <a:off x="8450397" y="4511963"/>
                <a:ext cx="5591742" cy="729430"/>
              </a:xfrm>
              <a:prstGeom prst="rect">
                <a:avLst/>
              </a:prstGeom>
              <a:noFill/>
            </p:spPr>
            <p:txBody>
              <a:bodyPr wrap="square" lIns="160226" tIns="80115" rIns="160226" bIns="80115" rtlCol="0">
                <a:spAutoFit/>
              </a:bodyPr>
              <a:lstStyle>
                <a:defPPr>
                  <a:defRPr lang="en-US"/>
                </a:defPPr>
                <a:lvl1pPr algn="just">
                  <a:defRPr sz="3600" b="1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defRPr>
                </a:lvl1pPr>
              </a:lstStyle>
              <a:p>
                <a:pPr algn="ctr"/>
                <a:r>
                  <a:rPr lang="en-US" dirty="0" smtClean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Chi </a:t>
                </a:r>
                <a:r>
                  <a:rPr lang="en-US" dirty="0" err="1" smtClean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chi</a:t>
                </a:r>
                <a:r>
                  <a:rPr lang="en-US" dirty="0" smtClean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(…)</a:t>
                </a:r>
                <a:endParaRPr lang="en-US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>
                <a:off x="2636837" y="8519319"/>
                <a:ext cx="5591742" cy="729430"/>
              </a:xfrm>
              <a:prstGeom prst="rect">
                <a:avLst/>
              </a:prstGeom>
              <a:noFill/>
            </p:spPr>
            <p:txBody>
              <a:bodyPr wrap="square" lIns="160226" tIns="80115" rIns="160226" bIns="80115" rtlCol="0">
                <a:spAutoFit/>
              </a:bodyPr>
              <a:lstStyle>
                <a:defPPr>
                  <a:defRPr lang="en-US"/>
                </a:defPPr>
                <a:lvl1pPr algn="just">
                  <a:defRPr sz="3600" b="1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defRPr>
                </a:lvl1pPr>
              </a:lstStyle>
              <a:p>
                <a:pPr algn="ctr"/>
                <a:r>
                  <a:rPr lang="en-US" dirty="0" smtClean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Nu </a:t>
                </a:r>
                <a:r>
                  <a:rPr lang="en-US" dirty="0" err="1" smtClean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na</a:t>
                </a:r>
                <a:r>
                  <a:rPr lang="en-US" dirty="0" smtClean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(…)</a:t>
                </a:r>
                <a:endParaRPr lang="en-US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8423410" y="8536808"/>
                <a:ext cx="5591742" cy="729430"/>
              </a:xfrm>
              <a:prstGeom prst="rect">
                <a:avLst/>
              </a:prstGeom>
              <a:noFill/>
            </p:spPr>
            <p:txBody>
              <a:bodyPr wrap="square" lIns="160226" tIns="80115" rIns="160226" bIns="80115" rtlCol="0">
                <a:spAutoFit/>
              </a:bodyPr>
              <a:lstStyle>
                <a:defPPr>
                  <a:defRPr lang="en-US"/>
                </a:defPPr>
                <a:lvl1pPr algn="just">
                  <a:defRPr sz="3600" b="1"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defRPr>
                </a:lvl1pPr>
              </a:lstStyle>
              <a:p>
                <a:pPr algn="ctr"/>
                <a:r>
                  <a:rPr lang="en-US" dirty="0" smtClean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Dung </a:t>
                </a:r>
                <a:r>
                  <a:rPr lang="en-US" dirty="0" err="1" smtClean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dăng</a:t>
                </a:r>
                <a:r>
                  <a:rPr lang="en-US" dirty="0" smtClean="0">
                    <a:solidFill>
                      <a:srgbClr val="00206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(…)</a:t>
                </a:r>
                <a:endParaRPr lang="en-US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sp>
        <p:nvSpPr>
          <p:cNvPr id="17" name="TextBox 16"/>
          <p:cNvSpPr txBox="1"/>
          <p:nvPr/>
        </p:nvSpPr>
        <p:spPr>
          <a:xfrm>
            <a:off x="2484437" y="4437089"/>
            <a:ext cx="5437979" cy="729430"/>
          </a:xfrm>
          <a:prstGeom prst="rect">
            <a:avLst/>
          </a:prstGeom>
          <a:solidFill>
            <a:schemeClr val="bg1"/>
          </a:solidFill>
        </p:spPr>
        <p:txBody>
          <a:bodyPr wrap="square" lIns="160226" tIns="80115" rIns="160226" bIns="80115" rtlCol="0">
            <a:spAutoFit/>
          </a:bodyPr>
          <a:lstStyle>
            <a:defPPr>
              <a:defRPr lang="en-US"/>
            </a:defPPr>
            <a:lvl1pPr algn="just">
              <a:defRPr sz="3600" b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pPr algn="ctr"/>
            <a:r>
              <a:rPr lang="en-US" dirty="0" err="1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Bịt</a:t>
            </a:r>
            <a:r>
              <a:rPr lang="en-US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dê</a:t>
            </a:r>
            <a:endParaRPr lang="en-US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199437" y="4437089"/>
            <a:ext cx="5591742" cy="729430"/>
          </a:xfrm>
          <a:prstGeom prst="rect">
            <a:avLst/>
          </a:prstGeom>
          <a:solidFill>
            <a:schemeClr val="bg1"/>
          </a:solidFill>
        </p:spPr>
        <p:txBody>
          <a:bodyPr wrap="square" lIns="160226" tIns="80115" rIns="160226" bIns="80115" rtlCol="0">
            <a:spAutoFit/>
          </a:bodyPr>
          <a:lstStyle>
            <a:defPPr>
              <a:defRPr lang="en-US"/>
            </a:defPPr>
            <a:lvl1pPr algn="just">
              <a:defRPr sz="3600" b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pPr algn="ctr"/>
            <a:r>
              <a:rPr lang="en-US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 </a:t>
            </a:r>
            <a:r>
              <a:rPr lang="en-US" dirty="0" err="1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</a:t>
            </a:r>
            <a:r>
              <a:rPr lang="en-US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chành</a:t>
            </a:r>
            <a:r>
              <a:rPr lang="en-US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chành</a:t>
            </a:r>
            <a:endParaRPr lang="en-US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332037" y="8595519"/>
            <a:ext cx="5591742" cy="729430"/>
          </a:xfrm>
          <a:prstGeom prst="rect">
            <a:avLst/>
          </a:prstGeom>
          <a:solidFill>
            <a:schemeClr val="bg1"/>
          </a:solidFill>
        </p:spPr>
        <p:txBody>
          <a:bodyPr wrap="square" lIns="160226" tIns="80115" rIns="160226" bIns="80115" rtlCol="0">
            <a:spAutoFit/>
          </a:bodyPr>
          <a:lstStyle>
            <a:defPPr>
              <a:defRPr lang="en-US"/>
            </a:defPPr>
            <a:lvl1pPr algn="just">
              <a:defRPr sz="3600" b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pPr algn="ctr"/>
            <a:r>
              <a:rPr lang="en-US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 </a:t>
            </a:r>
            <a:r>
              <a:rPr lang="en-US" dirty="0" err="1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</a:t>
            </a:r>
            <a:r>
              <a:rPr lang="en-US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nu </a:t>
            </a:r>
            <a:r>
              <a:rPr lang="en-US" dirty="0" err="1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nống</a:t>
            </a:r>
            <a:endParaRPr lang="en-US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8275637" y="8595519"/>
            <a:ext cx="5591742" cy="729430"/>
          </a:xfrm>
          <a:prstGeom prst="rect">
            <a:avLst/>
          </a:prstGeom>
          <a:solidFill>
            <a:schemeClr val="bg1"/>
          </a:solidFill>
        </p:spPr>
        <p:txBody>
          <a:bodyPr wrap="square" lIns="160226" tIns="80115" rIns="160226" bIns="80115" rtlCol="0">
            <a:spAutoFit/>
          </a:bodyPr>
          <a:lstStyle>
            <a:defPPr>
              <a:defRPr lang="en-US"/>
            </a:defPPr>
            <a:lvl1pPr algn="just">
              <a:defRPr sz="3600" b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</a:lstStyle>
          <a:p>
            <a:pPr algn="ctr"/>
            <a:r>
              <a:rPr lang="en-US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Dung </a:t>
            </a:r>
            <a:r>
              <a:rPr lang="en-US" dirty="0" err="1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dăng</a:t>
            </a:r>
            <a:r>
              <a:rPr lang="en-US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dirty="0" err="1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dẻ</a:t>
            </a:r>
            <a:endParaRPr lang="en-US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5" name="图片 8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66588" y="241383"/>
            <a:ext cx="1970287" cy="1315858"/>
          </a:xfrm>
          <a:prstGeom prst="rect">
            <a:avLst/>
          </a:prstGeom>
        </p:spPr>
      </p:pic>
      <p:pic>
        <p:nvPicPr>
          <p:cNvPr id="26" name="图片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4160" y="6635865"/>
            <a:ext cx="2469455" cy="2433140"/>
          </a:xfrm>
          <a:prstGeom prst="rect">
            <a:avLst/>
          </a:prstGeom>
        </p:spPr>
      </p:pic>
      <p:pic>
        <p:nvPicPr>
          <p:cNvPr id="27" name="图片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52803" y="6635864"/>
            <a:ext cx="2797855" cy="2797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3898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250"/>
                            </p:stCondLst>
                            <p:childTnLst>
                              <p:par>
                                <p:cTn id="15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21" grpId="0" animBg="1"/>
      <p:bldP spid="2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427038" y="137319"/>
            <a:ext cx="14706601" cy="914400"/>
            <a:chOff x="427037" y="594519"/>
            <a:chExt cx="14706601" cy="914400"/>
          </a:xfrm>
        </p:grpSpPr>
        <p:sp>
          <p:nvSpPr>
            <p:cNvPr id="6" name="Oval 5"/>
            <p:cNvSpPr/>
            <p:nvPr/>
          </p:nvSpPr>
          <p:spPr>
            <a:xfrm>
              <a:off x="427037" y="594519"/>
              <a:ext cx="914401" cy="9144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60276" tIns="80139" rIns="160276" bIns="80139" rtlCol="0" anchor="ctr"/>
            <a:lstStyle/>
            <a:p>
              <a:pPr algn="ctr"/>
              <a:r>
                <a:rPr lang="en-US" sz="50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646238" y="716891"/>
              <a:ext cx="13487400" cy="715821"/>
            </a:xfrm>
            <a:prstGeom prst="rect">
              <a:avLst/>
            </a:prstGeom>
            <a:noFill/>
          </p:spPr>
          <p:txBody>
            <a:bodyPr wrap="square" lIns="160254" tIns="80129" rIns="160254" bIns="80129" rtlCol="0">
              <a:spAutoFit/>
            </a:bodyPr>
            <a:lstStyle>
              <a:defPPr>
                <a:defRPr lang="en-US"/>
              </a:defPPr>
              <a:lvl1pPr algn="just">
                <a:defRPr sz="2800" b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defRPr>
              </a:lvl1pPr>
            </a:lstStyle>
            <a:p>
              <a:r>
                <a:rPr lang="en-US" sz="3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Đặt</a:t>
              </a:r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câu</a:t>
              </a:r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về</a:t>
              </a:r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</a:t>
              </a:r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động</a:t>
              </a:r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mỗi</a:t>
              </a:r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tranh</a:t>
              </a:r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167" t="11106" r="15169" b="20405"/>
          <a:stretch/>
        </p:blipFill>
        <p:spPr bwMode="auto">
          <a:xfrm>
            <a:off x="2027237" y="1463199"/>
            <a:ext cx="12351003" cy="7589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1722437" y="4755526"/>
            <a:ext cx="8153400" cy="745786"/>
            <a:chOff x="1722439" y="4192133"/>
            <a:chExt cx="8153400" cy="745786"/>
          </a:xfrm>
        </p:grpSpPr>
        <p:sp>
          <p:nvSpPr>
            <p:cNvPr id="3" name="TextBox 2"/>
            <p:cNvSpPr txBox="1"/>
            <p:nvPr/>
          </p:nvSpPr>
          <p:spPr>
            <a:xfrm>
              <a:off x="1722439" y="4192133"/>
              <a:ext cx="8153400" cy="715793"/>
            </a:xfrm>
            <a:prstGeom prst="rect">
              <a:avLst/>
            </a:prstGeom>
            <a:noFill/>
          </p:spPr>
          <p:txBody>
            <a:bodyPr wrap="square" lIns="160226" tIns="80115" rIns="160226" bIns="80115" rtlCol="0">
              <a:spAutoFit/>
            </a:bodyPr>
            <a:lstStyle>
              <a:defPPr>
                <a:defRPr lang="en-US"/>
              </a:defPPr>
              <a:lvl1pPr algn="just">
                <a:defRPr sz="3600" b="1"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defRPr>
              </a:lvl1pPr>
            </a:lstStyle>
            <a:p>
              <a:r>
                <a:rPr lang="en-US" b="0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M:  </a:t>
              </a:r>
              <a:r>
                <a:rPr lang="en-US" b="0" dirty="0" smtClean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Hai </a:t>
              </a:r>
              <a:r>
                <a:rPr lang="en-US" b="0" dirty="0" err="1" smtClean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bạn</a:t>
              </a:r>
              <a:r>
                <a:rPr lang="en-US" dirty="0" smtClean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 smtClean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chơi</a:t>
              </a:r>
              <a:r>
                <a:rPr lang="en-US" dirty="0" smtClean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 smtClean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bóng</a:t>
              </a:r>
              <a:r>
                <a:rPr lang="en-US" dirty="0" smtClean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 smtClean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bàn</a:t>
              </a:r>
              <a:r>
                <a:rPr lang="en-US" dirty="0" smtClean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en-US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" name="Rounded Rectangle 1"/>
            <p:cNvSpPr/>
            <p:nvPr/>
          </p:nvSpPr>
          <p:spPr>
            <a:xfrm>
              <a:off x="1722439" y="4222126"/>
              <a:ext cx="5577840" cy="715793"/>
            </a:xfrm>
            <a:prstGeom prst="roundRect">
              <a:avLst/>
            </a:prstGeom>
            <a:noFill/>
            <a:ln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9876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5437" y="3938761"/>
            <a:ext cx="5562600" cy="5571158"/>
          </a:xfrm>
          <a:prstGeom prst="rect">
            <a:avLst/>
          </a:prstGeom>
        </p:spPr>
      </p:pic>
      <p:pic>
        <p:nvPicPr>
          <p:cNvPr id="11" name="图片 2">
            <a:extLst>
              <a:ext uri="{FF2B5EF4-FFF2-40B4-BE49-F238E27FC236}">
                <a16:creationId xmlns:a16="http://schemas.microsoft.com/office/drawing/2014/main" xmlns="" id="{9C09DB46-3FEE-485C-9B3D-73D73FFE9CC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62227" y="0"/>
            <a:ext cx="2667000" cy="340544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265" y="5699919"/>
            <a:ext cx="1848972" cy="3718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4940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4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9869">
            <a:off x="2373224" y="-1353491"/>
            <a:ext cx="10734063" cy="10062245"/>
          </a:xfrm>
          <a:prstGeom prst="rect">
            <a:avLst/>
          </a:prstGeom>
        </p:spPr>
      </p:pic>
      <p:grpSp>
        <p:nvGrpSpPr>
          <p:cNvPr id="4" name="组合 3"/>
          <p:cNvGrpSpPr/>
          <p:nvPr/>
        </p:nvGrpSpPr>
        <p:grpSpPr>
          <a:xfrm>
            <a:off x="3193345" y="5570081"/>
            <a:ext cx="8990389" cy="3907863"/>
            <a:chOff x="2178296" y="3110568"/>
            <a:chExt cx="8289199" cy="3834581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178296" y="3110568"/>
              <a:ext cx="1600551" cy="3785532"/>
            </a:xfrm>
            <a:prstGeom prst="rect">
              <a:avLst/>
            </a:prstGeom>
          </p:spPr>
        </p:pic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920887" y="4828067"/>
              <a:ext cx="2108662" cy="2096016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249545" y="4747508"/>
              <a:ext cx="1524334" cy="2197641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689105" y="4533318"/>
              <a:ext cx="1778390" cy="2362782"/>
            </a:xfrm>
            <a:prstGeom prst="rect">
              <a:avLst/>
            </a:prstGeom>
          </p:spPr>
        </p:pic>
      </p:grpSp>
      <p:sp>
        <p:nvSpPr>
          <p:cNvPr id="13" name="文本框 26"/>
          <p:cNvSpPr txBox="1">
            <a:spLocks noChangeArrowheads="1"/>
          </p:cNvSpPr>
          <p:nvPr/>
        </p:nvSpPr>
        <p:spPr bwMode="auto">
          <a:xfrm>
            <a:off x="4399033" y="3209617"/>
            <a:ext cx="7534205" cy="890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0234" tIns="60117" rIns="120234" bIns="60117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</a:defRPr>
            </a:lvl9pPr>
          </a:lstStyle>
          <a:p>
            <a:pPr defTabSz="1202342">
              <a:buNone/>
            </a:pPr>
            <a:r>
              <a:rPr lang="vi-VN" altLang="zh-CN" sz="5400" b="1" dirty="0" smtClean="0">
                <a:ln w="6600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latin typeface="+mj-lt"/>
                <a:ea typeface="Microsoft YaHei UI" panose="020B0503020204020204" pitchFamily="34" charset="-122"/>
                <a:sym typeface="+mn-ea"/>
              </a:rPr>
              <a:t>CỦNG CỐ – ÔN TẬP</a:t>
            </a:r>
            <a:r>
              <a:rPr lang="en-US" altLang="zh-CN" sz="5400" b="1" dirty="0" smtClean="0">
                <a:ln w="6600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latin typeface="iCiel Pony" panose="02000000000000000000" pitchFamily="2" charset="0"/>
                <a:ea typeface="Microsoft YaHei UI" panose="020B0503020204020204" pitchFamily="34" charset="-122"/>
                <a:sym typeface="+mn-ea"/>
              </a:rPr>
              <a:t> </a:t>
            </a:r>
            <a:endParaRPr lang="en-US" altLang="zh-CN" sz="5400" b="1" dirty="0">
              <a:ln w="6600">
                <a:solidFill>
                  <a:prstClr val="white"/>
                </a:solidFill>
                <a:prstDash val="solid"/>
              </a:ln>
              <a:solidFill>
                <a:srgbClr val="FF0000"/>
              </a:solidFill>
              <a:latin typeface="iCiel Pony" panose="02000000000000000000" pitchFamily="2" charset="0"/>
              <a:ea typeface="Microsoft YaHei UI" panose="020B0503020204020204" pitchFamily="34" charset="-122"/>
              <a:sym typeface="+mn-ea"/>
            </a:endParaRPr>
          </a:p>
        </p:txBody>
      </p:sp>
      <p:pic>
        <p:nvPicPr>
          <p:cNvPr id="7173" name="图片 2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32220" y="1355237"/>
            <a:ext cx="2091025" cy="204070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00000">
            <a:off x="11841087" y="5570394"/>
            <a:ext cx="3457215" cy="981108"/>
          </a:xfrm>
          <a:prstGeom prst="rect">
            <a:avLst/>
          </a:prstGeom>
        </p:spPr>
      </p:pic>
      <p:pic>
        <p:nvPicPr>
          <p:cNvPr id="9" name="5989a9319305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1457812" y="1"/>
            <a:ext cx="944728" cy="1011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6315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2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5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73363" y="3185320"/>
            <a:ext cx="2933701" cy="418208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8640" y="152559"/>
            <a:ext cx="6984998" cy="4023360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5227637" y="5179689"/>
            <a:ext cx="4526280" cy="986630"/>
            <a:chOff x="4188518" y="5699919"/>
            <a:chExt cx="4803399" cy="986630"/>
          </a:xfrm>
        </p:grpSpPr>
        <p:sp>
          <p:nvSpPr>
            <p:cNvPr id="8" name="Rounded Rectangle 7">
              <a:hlinkClick r:id="rId9" action="ppaction://hlinksldjump"/>
            </p:cNvPr>
            <p:cNvSpPr/>
            <p:nvPr/>
          </p:nvSpPr>
          <p:spPr>
            <a:xfrm>
              <a:off x="4237037" y="5699919"/>
              <a:ext cx="4754880" cy="986630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chemeClr val="accent5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                 </a:t>
              </a:r>
              <a:r>
                <a:rPr lang="en-US" sz="3600" dirty="0" err="1" smtClean="0">
                  <a:solidFill>
                    <a:srgbClr val="0070C0"/>
                  </a:solidFill>
                  <a:latin typeface="iCiel Pony" panose="02000000000000000000" pitchFamily="2" charset="0"/>
                </a:rPr>
                <a:t>Hướng</a:t>
              </a:r>
              <a:r>
                <a:rPr lang="en-US" sz="3600" dirty="0" smtClean="0">
                  <a:solidFill>
                    <a:srgbClr val="0070C0"/>
                  </a:solidFill>
                  <a:latin typeface="iCiel Pony" panose="02000000000000000000" pitchFamily="2" charset="0"/>
                </a:rPr>
                <a:t> </a:t>
              </a:r>
              <a:r>
                <a:rPr lang="en-US" sz="3600" dirty="0" err="1">
                  <a:solidFill>
                    <a:srgbClr val="0070C0"/>
                  </a:solidFill>
                  <a:latin typeface="iCiel Pony" panose="02000000000000000000" pitchFamily="2" charset="0"/>
                </a:rPr>
                <a:t>dẫn</a:t>
              </a:r>
              <a:endParaRPr lang="en-US" sz="3600" dirty="0">
                <a:solidFill>
                  <a:srgbClr val="0070C0"/>
                </a:solidFill>
                <a:latin typeface="iCiel Pony" panose="02000000000000000000" pitchFamily="2" charset="0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1406" l="10000" r="95078">
                          <a14:foregroundMark x1="15156" y1="40938" x2="23984" y2="48281"/>
                          <a14:foregroundMark x1="25938" y1="50000" x2="26875" y2="50234"/>
                          <a14:foregroundMark x1="28125" y1="51016" x2="50703" y2="64453"/>
                          <a14:foregroundMark x1="16641" y1="42656" x2="16406" y2="64219"/>
                          <a14:foregroundMark x1="16406" y1="64219" x2="16406" y2="64219"/>
                          <a14:foregroundMark x1="25156" y1="43125" x2="56328" y2="36250"/>
                          <a14:foregroundMark x1="53125" y1="37031" x2="61719" y2="50000"/>
                          <a14:foregroundMark x1="64688" y1="43906" x2="75156" y2="43359"/>
                          <a14:foregroundMark x1="75469" y1="43359" x2="88672" y2="42891"/>
                          <a14:foregroundMark x1="48750" y1="48984" x2="68359" y2="51016"/>
                          <a14:foregroundMark x1="45313" y1="54688" x2="64688" y2="60078"/>
                          <a14:foregroundMark x1="24219" y1="55625" x2="42109" y2="62734"/>
                          <a14:foregroundMark x1="48750" y1="64219" x2="57813" y2="66875"/>
                          <a14:foregroundMark x1="57813" y1="66875" x2="57813" y2="6687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7696" r="3482" b="24755"/>
            <a:stretch/>
          </p:blipFill>
          <p:spPr>
            <a:xfrm>
              <a:off x="4188518" y="5852319"/>
              <a:ext cx="1299269" cy="640080"/>
            </a:xfrm>
            <a:prstGeom prst="rect">
              <a:avLst/>
            </a:prstGeom>
          </p:spPr>
        </p:pic>
      </p:grpSp>
      <p:pic>
        <p:nvPicPr>
          <p:cNvPr id="2" name="NhacMoManChuongTrinh-V.A-376889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306513" y="8519319"/>
            <a:ext cx="609600" cy="609600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5227637" y="6313489"/>
            <a:ext cx="4526280" cy="986630"/>
            <a:chOff x="4188518" y="5699919"/>
            <a:chExt cx="4803399" cy="986630"/>
          </a:xfrm>
        </p:grpSpPr>
        <p:sp>
          <p:nvSpPr>
            <p:cNvPr id="15" name="Rounded Rectangle 14">
              <a:hlinkClick r:id="rId13" action="ppaction://hlinksldjump"/>
            </p:cNvPr>
            <p:cNvSpPr/>
            <p:nvPr/>
          </p:nvSpPr>
          <p:spPr>
            <a:xfrm>
              <a:off x="4237037" y="5699919"/>
              <a:ext cx="4754880" cy="986630"/>
            </a:xfrm>
            <a:prstGeom prst="roundRect">
              <a:avLst/>
            </a:prstGeom>
            <a:solidFill>
              <a:schemeClr val="accent5">
                <a:lumMod val="20000"/>
                <a:lumOff val="80000"/>
              </a:schemeClr>
            </a:solidFill>
            <a:ln>
              <a:solidFill>
                <a:schemeClr val="accent5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/>
                <a:t>                 </a:t>
              </a:r>
              <a:r>
                <a:rPr lang="en-US" sz="3600" dirty="0" err="1" smtClean="0">
                  <a:solidFill>
                    <a:srgbClr val="0070C0"/>
                  </a:solidFill>
                  <a:latin typeface="iCiel Pony" panose="02000000000000000000" pitchFamily="2" charset="0"/>
                </a:rPr>
                <a:t>Bắt</a:t>
              </a:r>
              <a:r>
                <a:rPr lang="en-US" sz="3600" dirty="0" smtClean="0">
                  <a:solidFill>
                    <a:srgbClr val="0070C0"/>
                  </a:solidFill>
                  <a:latin typeface="iCiel Pony" panose="02000000000000000000" pitchFamily="2" charset="0"/>
                </a:rPr>
                <a:t> </a:t>
              </a:r>
              <a:r>
                <a:rPr lang="en-US" sz="3600" dirty="0" err="1" smtClean="0">
                  <a:solidFill>
                    <a:srgbClr val="0070C0"/>
                  </a:solidFill>
                  <a:latin typeface="iCiel Pony" panose="02000000000000000000" pitchFamily="2" charset="0"/>
                </a:rPr>
                <a:t>đầu</a:t>
              </a:r>
              <a:endParaRPr lang="en-US" sz="3600" dirty="0">
                <a:solidFill>
                  <a:srgbClr val="0070C0"/>
                </a:solidFill>
                <a:latin typeface="iCiel Pony" panose="02000000000000000000" pitchFamily="2" charset="0"/>
              </a:endParaRPr>
            </a:p>
          </p:txBody>
        </p:sp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1406" l="10000" r="95078">
                          <a14:foregroundMark x1="15156" y1="40938" x2="23984" y2="48281"/>
                          <a14:foregroundMark x1="25938" y1="50000" x2="26875" y2="50234"/>
                          <a14:foregroundMark x1="28125" y1="51016" x2="50703" y2="64453"/>
                          <a14:foregroundMark x1="16641" y1="42656" x2="16406" y2="64219"/>
                          <a14:foregroundMark x1="16406" y1="64219" x2="16406" y2="64219"/>
                          <a14:foregroundMark x1="25156" y1="43125" x2="56328" y2="36250"/>
                          <a14:foregroundMark x1="53125" y1="37031" x2="61719" y2="50000"/>
                          <a14:foregroundMark x1="64688" y1="43906" x2="75156" y2="43359"/>
                          <a14:foregroundMark x1="75469" y1="43359" x2="88672" y2="42891"/>
                          <a14:foregroundMark x1="48750" y1="48984" x2="68359" y2="51016"/>
                          <a14:foregroundMark x1="45313" y1="54688" x2="64688" y2="60078"/>
                          <a14:foregroundMark x1="24219" y1="55625" x2="42109" y2="62734"/>
                          <a14:foregroundMark x1="48750" y1="64219" x2="57813" y2="66875"/>
                          <a14:foregroundMark x1="57813" y1="66875" x2="57813" y2="6687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7696" r="3482" b="24755"/>
            <a:stretch/>
          </p:blipFill>
          <p:spPr>
            <a:xfrm>
              <a:off x="4188518" y="5852319"/>
              <a:ext cx="1299269" cy="640080"/>
            </a:xfrm>
            <a:prstGeom prst="rect">
              <a:avLst/>
            </a:prstGeom>
          </p:spPr>
        </p:pic>
      </p:grpSp>
      <p:sp>
        <p:nvSpPr>
          <p:cNvPr id="5" name="Rounded Rectangle 4"/>
          <p:cNvSpPr/>
          <p:nvPr/>
        </p:nvSpPr>
        <p:spPr>
          <a:xfrm>
            <a:off x="5255069" y="5245767"/>
            <a:ext cx="4498848" cy="987552"/>
          </a:xfrm>
          <a:prstGeom prst="roundRect">
            <a:avLst/>
          </a:prstGeom>
          <a:noFill/>
          <a:ln w="38100">
            <a:solidFill>
              <a:srgbClr val="FFFF00"/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ounded Rectangle 16"/>
          <p:cNvSpPr/>
          <p:nvPr/>
        </p:nvSpPr>
        <p:spPr>
          <a:xfrm>
            <a:off x="5255069" y="6307608"/>
            <a:ext cx="4498848" cy="987552"/>
          </a:xfrm>
          <a:prstGeom prst="roundRect">
            <a:avLst/>
          </a:prstGeom>
          <a:noFill/>
          <a:ln w="38100">
            <a:solidFill>
              <a:srgbClr val="FFFF00"/>
            </a:solidFill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6117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841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1" presetClass="entr" presetSubtype="2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2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1" presetClass="entr" presetSubtype="2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3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3" repeatCount="200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1" animBg="1"/>
      <p:bldP spid="5" grpId="2" animBg="1"/>
      <p:bldP spid="17" grpId="0" animBg="1"/>
      <p:bldP spid="17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772806" y="1066801"/>
            <a:ext cx="7931832" cy="3490119"/>
          </a:xfrm>
          <a:prstGeom prst="rect">
            <a:avLst/>
          </a:prstGeom>
          <a:noFill/>
        </p:spPr>
        <p:txBody>
          <a:bodyPr wrap="none" lIns="91423" tIns="45712" rIns="91423" bIns="45712" rtlCol="0">
            <a:prstTxWarp prst="textArchUp">
              <a:avLst>
                <a:gd name="adj" fmla="val 13692112"/>
              </a:avLst>
            </a:prstTxWarp>
            <a:spAutoFit/>
          </a:bodyPr>
          <a:lstStyle/>
          <a:p>
            <a:r>
              <a:rPr lang="en-US" sz="23900" dirty="0" err="1">
                <a:solidFill>
                  <a:srgbClr val="00B050"/>
                </a:solidFill>
                <a:effectLst>
                  <a:reflection blurRad="6350" stA="55000" endA="300" endPos="45500" dir="5400000" sy="-100000" algn="bl" rotWithShape="0"/>
                </a:effectLst>
                <a:latin typeface="iCiel Pony" panose="02000000000000000000" pitchFamily="2" charset="0"/>
              </a:rPr>
              <a:t>Cách</a:t>
            </a:r>
            <a:r>
              <a:rPr lang="en-US" sz="23900" dirty="0">
                <a:solidFill>
                  <a:srgbClr val="00B050"/>
                </a:solidFill>
                <a:effectLst>
                  <a:reflection blurRad="6350" stA="55000" endA="300" endPos="45500" dir="5400000" sy="-100000" algn="bl" rotWithShape="0"/>
                </a:effectLst>
                <a:latin typeface="iCiel Pony" panose="02000000000000000000" pitchFamily="2" charset="0"/>
              </a:rPr>
              <a:t> </a:t>
            </a:r>
            <a:r>
              <a:rPr lang="en-US" sz="23900" dirty="0" err="1">
                <a:solidFill>
                  <a:srgbClr val="00B050"/>
                </a:solidFill>
                <a:effectLst>
                  <a:reflection blurRad="6350" stA="55000" endA="300" endPos="45500" dir="5400000" sy="-100000" algn="bl" rotWithShape="0"/>
                </a:effectLst>
                <a:latin typeface="iCiel Pony" panose="02000000000000000000" pitchFamily="2" charset="0"/>
              </a:rPr>
              <a:t>chơi</a:t>
            </a:r>
            <a:endParaRPr lang="en-US" sz="23900" dirty="0">
              <a:solidFill>
                <a:srgbClr val="00B050"/>
              </a:solidFill>
              <a:effectLst>
                <a:reflection blurRad="6350" stA="55000" endA="300" endPos="45500" dir="5400000" sy="-100000" algn="bl" rotWithShape="0"/>
              </a:effectLst>
              <a:latin typeface="iCiel Pony" panose="02000000000000000000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55637" y="1661319"/>
            <a:ext cx="14630401" cy="5262963"/>
          </a:xfrm>
          <a:prstGeom prst="rect">
            <a:avLst/>
          </a:prstGeom>
          <a:noFill/>
        </p:spPr>
        <p:txBody>
          <a:bodyPr wrap="square" lIns="91423" tIns="45712" rIns="91423" bIns="45712" rtlCol="0">
            <a:spAutoFit/>
          </a:bodyPr>
          <a:lstStyle/>
          <a:p>
            <a:pPr>
              <a:lnSpc>
                <a:spcPct val="150000"/>
              </a:lnSpc>
            </a:pPr>
            <a:endParaRPr lang="en-US" dirty="0" smtClean="0">
              <a:solidFill>
                <a:srgbClr val="002060"/>
              </a:solidFill>
              <a:latin typeface="iCiel Nabila" pitchFamily="2" charset="0"/>
            </a:endParaRPr>
          </a:p>
          <a:p>
            <a:pPr marL="457119" indent="-457119">
              <a:lnSpc>
                <a:spcPct val="150000"/>
              </a:lnSpc>
              <a:buFontTx/>
              <a:buChar char="-"/>
            </a:pPr>
            <a:r>
              <a:rPr lang="en-US" dirty="0" err="1" smtClean="0">
                <a:solidFill>
                  <a:srgbClr val="002060"/>
                </a:solidFill>
                <a:latin typeface="iCiel Nabila" pitchFamily="2" charset="0"/>
              </a:rPr>
              <a:t>Trò</a:t>
            </a:r>
            <a:r>
              <a:rPr lang="en-US" dirty="0" smtClean="0">
                <a:solidFill>
                  <a:srgbClr val="002060"/>
                </a:solidFill>
                <a:latin typeface="iCiel Nabila" pitchFamily="2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iCiel Nabila" pitchFamily="2" charset="0"/>
              </a:rPr>
              <a:t>chơi</a:t>
            </a:r>
            <a:r>
              <a:rPr lang="en-US" dirty="0" smtClean="0">
                <a:solidFill>
                  <a:srgbClr val="002060"/>
                </a:solidFill>
                <a:latin typeface="iCiel Nabila" pitchFamily="2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iCiel Nabila" pitchFamily="2" charset="0"/>
              </a:rPr>
              <a:t>gồm</a:t>
            </a:r>
            <a:r>
              <a:rPr lang="en-US" dirty="0" smtClean="0">
                <a:solidFill>
                  <a:srgbClr val="002060"/>
                </a:solidFill>
                <a:latin typeface="iCiel Nabila" pitchFamily="2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iCiel Nabila" pitchFamily="2" charset="0"/>
              </a:rPr>
              <a:t>hai</a:t>
            </a:r>
            <a:r>
              <a:rPr lang="en-US" dirty="0" smtClean="0">
                <a:solidFill>
                  <a:srgbClr val="002060"/>
                </a:solidFill>
                <a:latin typeface="iCiel Nabila" pitchFamily="2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iCiel Nabila" pitchFamily="2" charset="0"/>
              </a:rPr>
              <a:t>đội</a:t>
            </a:r>
            <a:r>
              <a:rPr lang="en-US" dirty="0" smtClean="0">
                <a:solidFill>
                  <a:srgbClr val="002060"/>
                </a:solidFill>
                <a:latin typeface="iCiel Nabila" pitchFamily="2" charset="0"/>
              </a:rPr>
              <a:t>, </a:t>
            </a:r>
            <a:r>
              <a:rPr lang="en-US" dirty="0" err="1" smtClean="0">
                <a:solidFill>
                  <a:srgbClr val="002060"/>
                </a:solidFill>
                <a:latin typeface="iCiel Nabila" pitchFamily="2" charset="0"/>
              </a:rPr>
              <a:t>mỗi</a:t>
            </a:r>
            <a:r>
              <a:rPr lang="en-US" dirty="0" smtClean="0">
                <a:solidFill>
                  <a:srgbClr val="002060"/>
                </a:solidFill>
                <a:latin typeface="iCiel Nabila" pitchFamily="2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iCiel Nabila" pitchFamily="2" charset="0"/>
              </a:rPr>
              <a:t>đội</a:t>
            </a:r>
            <a:r>
              <a:rPr lang="en-US" dirty="0" smtClean="0">
                <a:solidFill>
                  <a:srgbClr val="002060"/>
                </a:solidFill>
                <a:latin typeface="iCiel Nabila" pitchFamily="2" charset="0"/>
              </a:rPr>
              <a:t> 3 </a:t>
            </a:r>
            <a:r>
              <a:rPr lang="en-US" dirty="0" err="1" smtClean="0">
                <a:solidFill>
                  <a:srgbClr val="002060"/>
                </a:solidFill>
                <a:latin typeface="iCiel Nabila" pitchFamily="2" charset="0"/>
              </a:rPr>
              <a:t>thành</a:t>
            </a:r>
            <a:r>
              <a:rPr lang="en-US" dirty="0" smtClean="0">
                <a:solidFill>
                  <a:srgbClr val="002060"/>
                </a:solidFill>
                <a:latin typeface="iCiel Nabila" pitchFamily="2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iCiel Nabila" pitchFamily="2" charset="0"/>
              </a:rPr>
              <a:t>viên</a:t>
            </a:r>
            <a:r>
              <a:rPr lang="en-US" dirty="0" smtClean="0">
                <a:solidFill>
                  <a:srgbClr val="002060"/>
                </a:solidFill>
                <a:latin typeface="iCiel Nabila" pitchFamily="2" charset="0"/>
              </a:rPr>
              <a:t>. </a:t>
            </a:r>
            <a:r>
              <a:rPr lang="en-US" dirty="0" err="1" smtClean="0">
                <a:solidFill>
                  <a:srgbClr val="002060"/>
                </a:solidFill>
                <a:latin typeface="iCiel Nabila" pitchFamily="2" charset="0"/>
              </a:rPr>
              <a:t>Nhiệm</a:t>
            </a:r>
            <a:r>
              <a:rPr lang="en-US" dirty="0" smtClean="0">
                <a:solidFill>
                  <a:srgbClr val="002060"/>
                </a:solidFill>
                <a:latin typeface="iCiel Nabila" pitchFamily="2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iCiel Nabila" pitchFamily="2" charset="0"/>
              </a:rPr>
              <a:t>vụ</a:t>
            </a:r>
            <a:r>
              <a:rPr lang="en-US" dirty="0" smtClean="0">
                <a:solidFill>
                  <a:srgbClr val="002060"/>
                </a:solidFill>
                <a:latin typeface="iCiel Nabila" pitchFamily="2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iCiel Nabila" pitchFamily="2" charset="0"/>
              </a:rPr>
              <a:t>của</a:t>
            </a:r>
            <a:r>
              <a:rPr lang="en-US" dirty="0" smtClean="0">
                <a:solidFill>
                  <a:srgbClr val="002060"/>
                </a:solidFill>
                <a:latin typeface="iCiel Nabila" pitchFamily="2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iCiel Nabila" pitchFamily="2" charset="0"/>
              </a:rPr>
              <a:t>mỗi</a:t>
            </a:r>
            <a:r>
              <a:rPr lang="en-US" dirty="0" smtClean="0">
                <a:solidFill>
                  <a:srgbClr val="002060"/>
                </a:solidFill>
                <a:latin typeface="iCiel Nabila" pitchFamily="2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iCiel Nabila" pitchFamily="2" charset="0"/>
              </a:rPr>
              <a:t>đội</a:t>
            </a:r>
            <a:r>
              <a:rPr lang="en-US" dirty="0" smtClean="0">
                <a:solidFill>
                  <a:srgbClr val="002060"/>
                </a:solidFill>
                <a:latin typeface="iCiel Nabila" pitchFamily="2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iCiel Nabila" pitchFamily="2" charset="0"/>
              </a:rPr>
              <a:t>là</a:t>
            </a:r>
            <a:r>
              <a:rPr lang="en-US" dirty="0" smtClean="0">
                <a:solidFill>
                  <a:srgbClr val="002060"/>
                </a:solidFill>
                <a:latin typeface="iCiel Nabila" pitchFamily="2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iCiel Nabila" pitchFamily="2" charset="0"/>
              </a:rPr>
              <a:t>đoán</a:t>
            </a:r>
            <a:r>
              <a:rPr lang="en-US" dirty="0" smtClean="0">
                <a:solidFill>
                  <a:srgbClr val="002060"/>
                </a:solidFill>
                <a:latin typeface="iCiel Nabila" pitchFamily="2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iCiel Nabila" pitchFamily="2" charset="0"/>
              </a:rPr>
              <a:t>tên</a:t>
            </a:r>
            <a:r>
              <a:rPr lang="en-US" dirty="0" smtClean="0">
                <a:solidFill>
                  <a:srgbClr val="002060"/>
                </a:solidFill>
                <a:latin typeface="iCiel Nabila" pitchFamily="2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iCiel Nabila" pitchFamily="2" charset="0"/>
              </a:rPr>
              <a:t>các</a:t>
            </a:r>
            <a:r>
              <a:rPr lang="en-US" dirty="0" smtClean="0">
                <a:solidFill>
                  <a:srgbClr val="002060"/>
                </a:solidFill>
                <a:latin typeface="iCiel Nabila" pitchFamily="2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iCiel Nabila" pitchFamily="2" charset="0"/>
              </a:rPr>
              <a:t>trò</a:t>
            </a:r>
            <a:r>
              <a:rPr lang="en-US" dirty="0" smtClean="0">
                <a:solidFill>
                  <a:srgbClr val="002060"/>
                </a:solidFill>
                <a:latin typeface="iCiel Nabila" pitchFamily="2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iCiel Nabila" pitchFamily="2" charset="0"/>
              </a:rPr>
              <a:t>chơi</a:t>
            </a:r>
            <a:r>
              <a:rPr lang="en-US" dirty="0" smtClean="0">
                <a:solidFill>
                  <a:srgbClr val="002060"/>
                </a:solidFill>
                <a:latin typeface="iCiel Nabila" pitchFamily="2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iCiel Nabila" pitchFamily="2" charset="0"/>
              </a:rPr>
              <a:t>theo</a:t>
            </a:r>
            <a:r>
              <a:rPr lang="en-US" dirty="0" smtClean="0">
                <a:solidFill>
                  <a:srgbClr val="002060"/>
                </a:solidFill>
                <a:latin typeface="iCiel Nabila" pitchFamily="2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iCiel Nabila" pitchFamily="2" charset="0"/>
              </a:rPr>
              <a:t>tranh</a:t>
            </a:r>
            <a:r>
              <a:rPr lang="en-US" dirty="0" smtClean="0">
                <a:solidFill>
                  <a:srgbClr val="002060"/>
                </a:solidFill>
                <a:latin typeface="iCiel Nabila" pitchFamily="2" charset="0"/>
              </a:rPr>
              <a:t>.</a:t>
            </a:r>
          </a:p>
          <a:p>
            <a:pPr marL="457119" indent="-457119">
              <a:lnSpc>
                <a:spcPct val="150000"/>
              </a:lnSpc>
              <a:buFontTx/>
              <a:buChar char="-"/>
            </a:pPr>
            <a:r>
              <a:rPr lang="en-US" dirty="0" smtClean="0">
                <a:solidFill>
                  <a:srgbClr val="002060"/>
                </a:solidFill>
                <a:latin typeface="iCiel Nabila" pitchFamily="2" charset="0"/>
              </a:rPr>
              <a:t>Hai </a:t>
            </a:r>
            <a:r>
              <a:rPr lang="en-US" dirty="0" err="1" smtClean="0">
                <a:solidFill>
                  <a:srgbClr val="002060"/>
                </a:solidFill>
                <a:latin typeface="iCiel Nabila" pitchFamily="2" charset="0"/>
              </a:rPr>
              <a:t>đội</a:t>
            </a:r>
            <a:r>
              <a:rPr lang="en-US" dirty="0" smtClean="0">
                <a:solidFill>
                  <a:srgbClr val="002060"/>
                </a:solidFill>
                <a:latin typeface="iCiel Nabila" pitchFamily="2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iCiel Nabila" pitchFamily="2" charset="0"/>
              </a:rPr>
              <a:t>sẽ</a:t>
            </a:r>
            <a:r>
              <a:rPr lang="en-US" dirty="0" smtClean="0">
                <a:solidFill>
                  <a:srgbClr val="002060"/>
                </a:solidFill>
                <a:latin typeface="iCiel Nabila" pitchFamily="2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iCiel Nabila" pitchFamily="2" charset="0"/>
              </a:rPr>
              <a:t>bấm</a:t>
            </a:r>
            <a:r>
              <a:rPr lang="en-US" dirty="0" smtClean="0">
                <a:solidFill>
                  <a:srgbClr val="002060"/>
                </a:solidFill>
                <a:latin typeface="iCiel Nabila" pitchFamily="2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iCiel Nabila" pitchFamily="2" charset="0"/>
              </a:rPr>
              <a:t>chuông</a:t>
            </a:r>
            <a:r>
              <a:rPr lang="en-US" dirty="0" smtClean="0">
                <a:solidFill>
                  <a:srgbClr val="002060"/>
                </a:solidFill>
                <a:latin typeface="iCiel Nabila" pitchFamily="2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iCiel Nabila" pitchFamily="2" charset="0"/>
              </a:rPr>
              <a:t>để</a:t>
            </a:r>
            <a:r>
              <a:rPr lang="en-US" dirty="0" smtClean="0">
                <a:solidFill>
                  <a:srgbClr val="002060"/>
                </a:solidFill>
                <a:latin typeface="iCiel Nabila" pitchFamily="2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iCiel Nabila" pitchFamily="2" charset="0"/>
              </a:rPr>
              <a:t>giành</a:t>
            </a:r>
            <a:r>
              <a:rPr lang="en-US" dirty="0" smtClean="0">
                <a:solidFill>
                  <a:srgbClr val="002060"/>
                </a:solidFill>
                <a:latin typeface="iCiel Nabila" pitchFamily="2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iCiel Nabila" pitchFamily="2" charset="0"/>
              </a:rPr>
              <a:t>quyền</a:t>
            </a:r>
            <a:r>
              <a:rPr lang="en-US" dirty="0" smtClean="0">
                <a:solidFill>
                  <a:srgbClr val="002060"/>
                </a:solidFill>
                <a:latin typeface="iCiel Nabila" pitchFamily="2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iCiel Nabila" pitchFamily="2" charset="0"/>
              </a:rPr>
              <a:t>trả</a:t>
            </a:r>
            <a:r>
              <a:rPr lang="en-US" dirty="0" smtClean="0">
                <a:solidFill>
                  <a:srgbClr val="002060"/>
                </a:solidFill>
                <a:latin typeface="iCiel Nabila" pitchFamily="2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iCiel Nabila" pitchFamily="2" charset="0"/>
              </a:rPr>
              <a:t>lời</a:t>
            </a:r>
            <a:r>
              <a:rPr lang="en-US" dirty="0" smtClean="0">
                <a:solidFill>
                  <a:srgbClr val="002060"/>
                </a:solidFill>
                <a:latin typeface="iCiel Nabila" pitchFamily="2" charset="0"/>
              </a:rPr>
              <a:t>. </a:t>
            </a:r>
            <a:r>
              <a:rPr lang="en-US" dirty="0" err="1" smtClean="0">
                <a:solidFill>
                  <a:srgbClr val="002060"/>
                </a:solidFill>
                <a:latin typeface="iCiel Nabila" pitchFamily="2" charset="0"/>
              </a:rPr>
              <a:t>Mỗi</a:t>
            </a:r>
            <a:r>
              <a:rPr lang="en-US" dirty="0" smtClean="0">
                <a:solidFill>
                  <a:srgbClr val="002060"/>
                </a:solidFill>
                <a:latin typeface="iCiel Nabila" pitchFamily="2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iCiel Nabila" pitchFamily="2" charset="0"/>
              </a:rPr>
              <a:t>câu</a:t>
            </a:r>
            <a:r>
              <a:rPr lang="en-US" dirty="0" smtClean="0">
                <a:solidFill>
                  <a:srgbClr val="002060"/>
                </a:solidFill>
                <a:latin typeface="iCiel Nabila" pitchFamily="2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iCiel Nabila" pitchFamily="2" charset="0"/>
              </a:rPr>
              <a:t>trả</a:t>
            </a:r>
            <a:r>
              <a:rPr lang="en-US" dirty="0" smtClean="0">
                <a:solidFill>
                  <a:srgbClr val="002060"/>
                </a:solidFill>
                <a:latin typeface="iCiel Nabila" pitchFamily="2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iCiel Nabila" pitchFamily="2" charset="0"/>
              </a:rPr>
              <a:t>lời</a:t>
            </a:r>
            <a:r>
              <a:rPr lang="en-US" dirty="0" smtClean="0">
                <a:solidFill>
                  <a:srgbClr val="002060"/>
                </a:solidFill>
                <a:latin typeface="iCiel Nabila" pitchFamily="2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iCiel Nabila" pitchFamily="2" charset="0"/>
              </a:rPr>
              <a:t>đúng</a:t>
            </a:r>
            <a:r>
              <a:rPr lang="en-US" dirty="0" smtClean="0">
                <a:solidFill>
                  <a:srgbClr val="002060"/>
                </a:solidFill>
                <a:latin typeface="iCiel Nabila" pitchFamily="2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iCiel Nabila" pitchFamily="2" charset="0"/>
              </a:rPr>
              <a:t>được</a:t>
            </a:r>
            <a:r>
              <a:rPr lang="en-US" dirty="0" smtClean="0">
                <a:solidFill>
                  <a:srgbClr val="002060"/>
                </a:solidFill>
                <a:latin typeface="iCiel Nabila" pitchFamily="2" charset="0"/>
              </a:rPr>
              <a:t> 10 </a:t>
            </a:r>
            <a:r>
              <a:rPr lang="en-US" dirty="0" err="1" smtClean="0">
                <a:solidFill>
                  <a:srgbClr val="002060"/>
                </a:solidFill>
                <a:latin typeface="iCiel Nabila" pitchFamily="2" charset="0"/>
              </a:rPr>
              <a:t>điểm</a:t>
            </a:r>
            <a:r>
              <a:rPr lang="en-US" dirty="0" smtClean="0">
                <a:solidFill>
                  <a:srgbClr val="002060"/>
                </a:solidFill>
                <a:latin typeface="iCiel Nabila" pitchFamily="2" charset="0"/>
              </a:rPr>
              <a:t>. </a:t>
            </a:r>
            <a:r>
              <a:rPr lang="en-US" dirty="0" err="1" smtClean="0">
                <a:solidFill>
                  <a:srgbClr val="002060"/>
                </a:solidFill>
                <a:latin typeface="iCiel Nabila" pitchFamily="2" charset="0"/>
              </a:rPr>
              <a:t>Nếu</a:t>
            </a:r>
            <a:r>
              <a:rPr lang="en-US" dirty="0" smtClean="0">
                <a:solidFill>
                  <a:srgbClr val="002060"/>
                </a:solidFill>
                <a:latin typeface="iCiel Nabila" pitchFamily="2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iCiel Nabila" pitchFamily="2" charset="0"/>
              </a:rPr>
              <a:t>trả</a:t>
            </a:r>
            <a:r>
              <a:rPr lang="en-US" dirty="0" smtClean="0">
                <a:solidFill>
                  <a:srgbClr val="002060"/>
                </a:solidFill>
                <a:latin typeface="iCiel Nabila" pitchFamily="2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iCiel Nabila" pitchFamily="2" charset="0"/>
              </a:rPr>
              <a:t>lời</a:t>
            </a:r>
            <a:r>
              <a:rPr lang="en-US" dirty="0" smtClean="0">
                <a:solidFill>
                  <a:srgbClr val="002060"/>
                </a:solidFill>
                <a:latin typeface="iCiel Nabila" pitchFamily="2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iCiel Nabila" pitchFamily="2" charset="0"/>
              </a:rPr>
              <a:t>sai</a:t>
            </a:r>
            <a:r>
              <a:rPr lang="en-US" dirty="0" smtClean="0">
                <a:solidFill>
                  <a:srgbClr val="002060"/>
                </a:solidFill>
                <a:latin typeface="iCiel Nabila" pitchFamily="2" charset="0"/>
              </a:rPr>
              <a:t>, </a:t>
            </a:r>
            <a:r>
              <a:rPr lang="en-US" dirty="0" err="1" smtClean="0">
                <a:solidFill>
                  <a:srgbClr val="002060"/>
                </a:solidFill>
                <a:latin typeface="iCiel Nabila" pitchFamily="2" charset="0"/>
              </a:rPr>
              <a:t>cơ</a:t>
            </a:r>
            <a:r>
              <a:rPr lang="en-US" dirty="0" smtClean="0">
                <a:solidFill>
                  <a:srgbClr val="002060"/>
                </a:solidFill>
                <a:latin typeface="iCiel Nabila" pitchFamily="2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iCiel Nabila" pitchFamily="2" charset="0"/>
              </a:rPr>
              <a:t>hội</a:t>
            </a:r>
            <a:r>
              <a:rPr lang="en-US" dirty="0" smtClean="0">
                <a:solidFill>
                  <a:srgbClr val="002060"/>
                </a:solidFill>
                <a:latin typeface="iCiel Nabila" pitchFamily="2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iCiel Nabila" pitchFamily="2" charset="0"/>
              </a:rPr>
              <a:t>trả</a:t>
            </a:r>
            <a:r>
              <a:rPr lang="en-US" dirty="0" smtClean="0">
                <a:solidFill>
                  <a:srgbClr val="002060"/>
                </a:solidFill>
                <a:latin typeface="iCiel Nabila" pitchFamily="2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iCiel Nabila" pitchFamily="2" charset="0"/>
              </a:rPr>
              <a:t>lời</a:t>
            </a:r>
            <a:r>
              <a:rPr lang="en-US" dirty="0" smtClean="0">
                <a:solidFill>
                  <a:srgbClr val="002060"/>
                </a:solidFill>
                <a:latin typeface="iCiel Nabila" pitchFamily="2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iCiel Nabila" pitchFamily="2" charset="0"/>
              </a:rPr>
              <a:t>giành</a:t>
            </a:r>
            <a:r>
              <a:rPr lang="en-US" dirty="0" smtClean="0">
                <a:solidFill>
                  <a:srgbClr val="002060"/>
                </a:solidFill>
                <a:latin typeface="iCiel Nabila" pitchFamily="2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iCiel Nabila" pitchFamily="2" charset="0"/>
              </a:rPr>
              <a:t>cho</a:t>
            </a:r>
            <a:r>
              <a:rPr lang="en-US" dirty="0" smtClean="0">
                <a:solidFill>
                  <a:srgbClr val="002060"/>
                </a:solidFill>
                <a:latin typeface="iCiel Nabila" pitchFamily="2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iCiel Nabila" pitchFamily="2" charset="0"/>
              </a:rPr>
              <a:t>đội</a:t>
            </a:r>
            <a:r>
              <a:rPr lang="en-US" dirty="0" smtClean="0">
                <a:solidFill>
                  <a:srgbClr val="002060"/>
                </a:solidFill>
                <a:latin typeface="iCiel Nabila" pitchFamily="2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iCiel Nabila" pitchFamily="2" charset="0"/>
              </a:rPr>
              <a:t>còn</a:t>
            </a:r>
            <a:r>
              <a:rPr lang="en-US" dirty="0" smtClean="0">
                <a:solidFill>
                  <a:srgbClr val="002060"/>
                </a:solidFill>
                <a:latin typeface="iCiel Nabila" pitchFamily="2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iCiel Nabila" pitchFamily="2" charset="0"/>
              </a:rPr>
              <a:t>lại</a:t>
            </a:r>
            <a:r>
              <a:rPr lang="en-US" dirty="0" smtClean="0">
                <a:solidFill>
                  <a:srgbClr val="002060"/>
                </a:solidFill>
                <a:latin typeface="iCiel Nabila" pitchFamily="2" charset="0"/>
              </a:rPr>
              <a:t>.</a:t>
            </a:r>
          </a:p>
          <a:p>
            <a:pPr marL="457119" indent="-457119">
              <a:lnSpc>
                <a:spcPct val="150000"/>
              </a:lnSpc>
              <a:buFontTx/>
              <a:buChar char="-"/>
            </a:pPr>
            <a:r>
              <a:rPr lang="en-US" dirty="0" err="1" smtClean="0">
                <a:solidFill>
                  <a:srgbClr val="002060"/>
                </a:solidFill>
                <a:latin typeface="iCiel Nabila" pitchFamily="2" charset="0"/>
              </a:rPr>
              <a:t>Kết</a:t>
            </a:r>
            <a:r>
              <a:rPr lang="en-US" dirty="0" smtClean="0">
                <a:solidFill>
                  <a:srgbClr val="002060"/>
                </a:solidFill>
                <a:latin typeface="iCiel Nabila" pitchFamily="2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iCiel Nabila" pitchFamily="2" charset="0"/>
              </a:rPr>
              <a:t>thúc</a:t>
            </a:r>
            <a:r>
              <a:rPr lang="en-US" dirty="0" smtClean="0">
                <a:solidFill>
                  <a:srgbClr val="002060"/>
                </a:solidFill>
                <a:latin typeface="iCiel Nabila" pitchFamily="2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iCiel Nabila" pitchFamily="2" charset="0"/>
              </a:rPr>
              <a:t>trò</a:t>
            </a:r>
            <a:r>
              <a:rPr lang="en-US" dirty="0" smtClean="0">
                <a:solidFill>
                  <a:srgbClr val="002060"/>
                </a:solidFill>
                <a:latin typeface="iCiel Nabila" pitchFamily="2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iCiel Nabila" pitchFamily="2" charset="0"/>
              </a:rPr>
              <a:t>chơi</a:t>
            </a:r>
            <a:r>
              <a:rPr lang="en-US" dirty="0" smtClean="0">
                <a:solidFill>
                  <a:srgbClr val="002060"/>
                </a:solidFill>
                <a:latin typeface="iCiel Nabila" pitchFamily="2" charset="0"/>
              </a:rPr>
              <a:t>, </a:t>
            </a:r>
            <a:r>
              <a:rPr lang="en-US" dirty="0" err="1" smtClean="0">
                <a:solidFill>
                  <a:srgbClr val="002060"/>
                </a:solidFill>
                <a:latin typeface="iCiel Nabila" pitchFamily="2" charset="0"/>
              </a:rPr>
              <a:t>đội</a:t>
            </a:r>
            <a:r>
              <a:rPr lang="en-US" dirty="0" smtClean="0">
                <a:solidFill>
                  <a:srgbClr val="002060"/>
                </a:solidFill>
                <a:latin typeface="iCiel Nabila" pitchFamily="2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iCiel Nabila" pitchFamily="2" charset="0"/>
              </a:rPr>
              <a:t>nào</a:t>
            </a:r>
            <a:r>
              <a:rPr lang="en-US" dirty="0" smtClean="0">
                <a:solidFill>
                  <a:srgbClr val="002060"/>
                </a:solidFill>
                <a:latin typeface="iCiel Nabila" pitchFamily="2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iCiel Nabila" pitchFamily="2" charset="0"/>
              </a:rPr>
              <a:t>giành</a:t>
            </a:r>
            <a:r>
              <a:rPr lang="en-US" dirty="0" smtClean="0">
                <a:solidFill>
                  <a:srgbClr val="002060"/>
                </a:solidFill>
                <a:latin typeface="iCiel Nabila" pitchFamily="2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iCiel Nabila" pitchFamily="2" charset="0"/>
              </a:rPr>
              <a:t>được</a:t>
            </a:r>
            <a:r>
              <a:rPr lang="en-US" dirty="0" smtClean="0">
                <a:solidFill>
                  <a:srgbClr val="002060"/>
                </a:solidFill>
                <a:latin typeface="iCiel Nabila" pitchFamily="2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iCiel Nabila" pitchFamily="2" charset="0"/>
              </a:rPr>
              <a:t>nhiều</a:t>
            </a:r>
            <a:r>
              <a:rPr lang="en-US" dirty="0" smtClean="0">
                <a:solidFill>
                  <a:srgbClr val="002060"/>
                </a:solidFill>
                <a:latin typeface="iCiel Nabila" pitchFamily="2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iCiel Nabila" pitchFamily="2" charset="0"/>
              </a:rPr>
              <a:t>điểm</a:t>
            </a:r>
            <a:r>
              <a:rPr lang="en-US" dirty="0" smtClean="0">
                <a:solidFill>
                  <a:srgbClr val="002060"/>
                </a:solidFill>
                <a:latin typeface="iCiel Nabila" pitchFamily="2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iCiel Nabila" pitchFamily="2" charset="0"/>
              </a:rPr>
              <a:t>hơn</a:t>
            </a:r>
            <a:r>
              <a:rPr lang="en-US" dirty="0" smtClean="0">
                <a:solidFill>
                  <a:srgbClr val="002060"/>
                </a:solidFill>
                <a:latin typeface="iCiel Nabila" pitchFamily="2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iCiel Nabila" pitchFamily="2" charset="0"/>
              </a:rPr>
              <a:t>đội</a:t>
            </a:r>
            <a:r>
              <a:rPr lang="en-US" dirty="0" smtClean="0">
                <a:solidFill>
                  <a:srgbClr val="002060"/>
                </a:solidFill>
                <a:latin typeface="iCiel Nabila" pitchFamily="2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iCiel Nabila" pitchFamily="2" charset="0"/>
              </a:rPr>
              <a:t>đó</a:t>
            </a:r>
            <a:r>
              <a:rPr lang="en-US" dirty="0" smtClean="0">
                <a:solidFill>
                  <a:srgbClr val="002060"/>
                </a:solidFill>
                <a:latin typeface="iCiel Nabila" pitchFamily="2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iCiel Nabila" pitchFamily="2" charset="0"/>
              </a:rPr>
              <a:t>giành</a:t>
            </a:r>
            <a:r>
              <a:rPr lang="en-US" dirty="0" smtClean="0">
                <a:solidFill>
                  <a:srgbClr val="002060"/>
                </a:solidFill>
                <a:latin typeface="iCiel Nabila" pitchFamily="2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iCiel Nabila" pitchFamily="2" charset="0"/>
              </a:rPr>
              <a:t>chiến</a:t>
            </a:r>
            <a:r>
              <a:rPr lang="en-US" dirty="0" smtClean="0">
                <a:solidFill>
                  <a:srgbClr val="002060"/>
                </a:solidFill>
                <a:latin typeface="iCiel Nabila" pitchFamily="2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iCiel Nabila" pitchFamily="2" charset="0"/>
              </a:rPr>
              <a:t>thắng</a:t>
            </a:r>
            <a:r>
              <a:rPr lang="en-US" dirty="0" smtClean="0">
                <a:solidFill>
                  <a:srgbClr val="002060"/>
                </a:solidFill>
                <a:latin typeface="iCiel Nabila" pitchFamily="2" charset="0"/>
              </a:rPr>
              <a:t>.</a:t>
            </a:r>
          </a:p>
        </p:txBody>
      </p:sp>
      <p:pic>
        <p:nvPicPr>
          <p:cNvPr id="11" name="图片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524" y="427243"/>
            <a:ext cx="1435908" cy="140135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/>
          <a:srcRect l="37348" t="19463" b="18295"/>
          <a:stretch/>
        </p:blipFill>
        <p:spPr>
          <a:xfrm rot="850378">
            <a:off x="12680520" y="265233"/>
            <a:ext cx="3502153" cy="95881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/>
          <a:srcRect l="37348" t="19463" b="18295"/>
          <a:stretch/>
        </p:blipFill>
        <p:spPr>
          <a:xfrm rot="2528252">
            <a:off x="13277784" y="720567"/>
            <a:ext cx="2841787" cy="958817"/>
          </a:xfrm>
          <a:prstGeom prst="rect">
            <a:avLst/>
          </a:prstGeom>
        </p:spPr>
      </p:pic>
      <p:grpSp>
        <p:nvGrpSpPr>
          <p:cNvPr id="14" name="组合 83"/>
          <p:cNvGrpSpPr/>
          <p:nvPr/>
        </p:nvGrpSpPr>
        <p:grpSpPr>
          <a:xfrm>
            <a:off x="-106362" y="8310357"/>
            <a:ext cx="15841626" cy="1123362"/>
            <a:chOff x="-17585" y="5729324"/>
            <a:chExt cx="12203723" cy="1123362"/>
          </a:xfrm>
        </p:grpSpPr>
        <p:pic>
          <p:nvPicPr>
            <p:cNvPr id="15" name="图片 84"/>
            <p:cNvPicPr>
              <a:picLocks noChangeAspect="1"/>
            </p:cNvPicPr>
            <p:nvPr/>
          </p:nvPicPr>
          <p:blipFill rotWithShape="1">
            <a:blip r:embed="rId5"/>
            <a:srcRect l="1990"/>
            <a:stretch/>
          </p:blipFill>
          <p:spPr>
            <a:xfrm>
              <a:off x="-17585" y="5729324"/>
              <a:ext cx="8659753" cy="1123362"/>
            </a:xfrm>
            <a:prstGeom prst="rect">
              <a:avLst/>
            </a:prstGeom>
          </p:spPr>
        </p:pic>
        <p:pic>
          <p:nvPicPr>
            <p:cNvPr id="16" name="图片 85"/>
            <p:cNvPicPr>
              <a:picLocks noChangeAspect="1"/>
            </p:cNvPicPr>
            <p:nvPr/>
          </p:nvPicPr>
          <p:blipFill rotWithShape="1">
            <a:blip r:embed="rId5"/>
            <a:srcRect r="21459"/>
            <a:stretch/>
          </p:blipFill>
          <p:spPr>
            <a:xfrm>
              <a:off x="5398477" y="5729324"/>
              <a:ext cx="6787661" cy="1123362"/>
            </a:xfrm>
            <a:prstGeom prst="rect">
              <a:avLst/>
            </a:prstGeom>
          </p:spPr>
        </p:pic>
      </p:grpSp>
      <p:grpSp>
        <p:nvGrpSpPr>
          <p:cNvPr id="6" name="组合 3"/>
          <p:cNvGrpSpPr/>
          <p:nvPr/>
        </p:nvGrpSpPr>
        <p:grpSpPr>
          <a:xfrm>
            <a:off x="3650547" y="6157120"/>
            <a:ext cx="8587491" cy="3092224"/>
            <a:chOff x="2178296" y="3110568"/>
            <a:chExt cx="8289199" cy="3834581"/>
          </a:xfrm>
        </p:grpSpPr>
        <p:pic>
          <p:nvPicPr>
            <p:cNvPr id="7" name="图片 4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178296" y="3110568"/>
              <a:ext cx="1600551" cy="3785532"/>
            </a:xfrm>
            <a:prstGeom prst="rect">
              <a:avLst/>
            </a:prstGeom>
          </p:spPr>
        </p:pic>
        <p:pic>
          <p:nvPicPr>
            <p:cNvPr id="8" name="图片 5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920887" y="4828067"/>
              <a:ext cx="2108662" cy="2096016"/>
            </a:xfrm>
            <a:prstGeom prst="rect">
              <a:avLst/>
            </a:prstGeom>
          </p:spPr>
        </p:pic>
        <p:pic>
          <p:nvPicPr>
            <p:cNvPr id="9" name="图片 6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249545" y="4747508"/>
              <a:ext cx="1524334" cy="2197641"/>
            </a:xfrm>
            <a:prstGeom prst="rect">
              <a:avLst/>
            </a:prstGeom>
          </p:spPr>
        </p:pic>
        <p:pic>
          <p:nvPicPr>
            <p:cNvPr id="10" name="图片 7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689105" y="4533318"/>
              <a:ext cx="1778390" cy="2362782"/>
            </a:xfrm>
            <a:prstGeom prst="rect">
              <a:avLst/>
            </a:prstGeom>
          </p:spPr>
        </p:pic>
      </p:grpSp>
      <p:pic>
        <p:nvPicPr>
          <p:cNvPr id="17" name="图片 37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364" r="68378" b="10021"/>
          <a:stretch/>
        </p:blipFill>
        <p:spPr>
          <a:xfrm>
            <a:off x="1874837" y="-1539081"/>
            <a:ext cx="4114999" cy="4804602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08710">
            <a:off x="10823285" y="427242"/>
            <a:ext cx="1451265" cy="1678278"/>
          </a:xfrm>
          <a:prstGeom prst="rect">
            <a:avLst/>
          </a:prstGeom>
        </p:spPr>
      </p:pic>
      <p:sp>
        <p:nvSpPr>
          <p:cNvPr id="2" name="Right Arrow 1">
            <a:hlinkClick r:id="rId12" action="ppaction://hlinksldjump"/>
          </p:cNvPr>
          <p:cNvSpPr/>
          <p:nvPr/>
        </p:nvSpPr>
        <p:spPr>
          <a:xfrm flipH="1">
            <a:off x="350837" y="8387237"/>
            <a:ext cx="1011641" cy="822553"/>
          </a:xfrm>
          <a:prstGeom prst="rightArrow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5053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75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2172</TotalTime>
  <Words>402</Words>
  <Application>Microsoft Office PowerPoint</Application>
  <PresentationFormat>Custom</PresentationFormat>
  <Paragraphs>71</Paragraphs>
  <Slides>14</Slides>
  <Notes>9</Notes>
  <HiddenSlides>0</HiddenSlides>
  <MMClips>6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14</vt:i4>
      </vt:variant>
    </vt:vector>
  </HeadingPairs>
  <TitlesOfParts>
    <vt:vector size="31" baseType="lpstr">
      <vt:lpstr>微软雅黑</vt:lpstr>
      <vt:lpstr>Microsoft YaHei UI</vt:lpstr>
      <vt:lpstr>宋体</vt:lpstr>
      <vt:lpstr>Arial</vt:lpstr>
      <vt:lpstr>Arial Rounded MT Bold</vt:lpstr>
      <vt:lpstr>Arial-Rounded</vt:lpstr>
      <vt:lpstr>Calibri</vt:lpstr>
      <vt:lpstr>Calibri Light</vt:lpstr>
      <vt:lpstr>iCiel Cadena</vt:lpstr>
      <vt:lpstr>iCiel Crocante</vt:lpstr>
      <vt:lpstr>iCiel Nabila</vt:lpstr>
      <vt:lpstr>iCiel Pony</vt:lpstr>
      <vt:lpstr>Times New Roman</vt:lpstr>
      <vt:lpstr>思源黑体 CN Bold</vt:lpstr>
      <vt:lpstr>Office Theme</vt:lpstr>
      <vt:lpstr>1_Office Theme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Adminis</cp:lastModifiedBy>
  <cp:revision>620</cp:revision>
  <dcterms:created xsi:type="dcterms:W3CDTF">2020-12-08T15:48:47Z</dcterms:created>
  <dcterms:modified xsi:type="dcterms:W3CDTF">2021-09-26T15:52:01Z</dcterms:modified>
</cp:coreProperties>
</file>