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5" r:id="rId3"/>
    <p:sldId id="266" r:id="rId4"/>
    <p:sldId id="269" r:id="rId5"/>
    <p:sldId id="267" r:id="rId6"/>
    <p:sldId id="273" r:id="rId7"/>
    <p:sldId id="272" r:id="rId8"/>
    <p:sldId id="27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9933"/>
    <a:srgbClr val="FF505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BAE57-FA62-414C-9081-4787AD906777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CA87E-FCB0-4255-9139-F9474C7B6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12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0229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CA87E-FCB0-4255-9139-F9474C7B67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43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CA87E-FCB0-4255-9139-F9474C7B67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956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7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101297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CA87E-FCB0-4255-9139-F9474C7B67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50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49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25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61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3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2" y="3676182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6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3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7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1" y="5654757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2" y="5654756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1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1" y="5377068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1" y="4648053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3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2021/12/5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100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14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96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75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65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04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25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3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93B47-0902-45BE-9793-AF9A287A6B8B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02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93B47-0902-45BE-9793-AF9A287A6B8B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F0176-433E-4505-9ABD-E6851F279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58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e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7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6.em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emf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24.png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tags" Target="../tags/tag9.xml"/><Relationship Id="rId7" Type="http://schemas.openxmlformats.org/officeDocument/2006/relationships/image" Target="../media/image16.emf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image" Target="../media/image12.emf"/><Relationship Id="rId3" Type="http://schemas.openxmlformats.org/officeDocument/2006/relationships/tags" Target="../tags/tag13.xml"/><Relationship Id="rId7" Type="http://schemas.openxmlformats.org/officeDocument/2006/relationships/image" Target="../media/image16.emf"/><Relationship Id="rId12" Type="http://schemas.openxmlformats.org/officeDocument/2006/relationships/image" Target="../media/image11.emf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9.png"/><Relationship Id="rId4" Type="http://schemas.openxmlformats.org/officeDocument/2006/relationships/tags" Target="../tags/tag14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/>
          <a:srcRect r="929" b="8206"/>
          <a:stretch/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37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图片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4236007" y="3053718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22591" y="4557572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" name="图片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3175702" y="-81058"/>
            <a:ext cx="6699183" cy="2018182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0" y="18283"/>
            <a:ext cx="3026077" cy="1575736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7450" y="1819041"/>
              <a:ext cx="2304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Bài 24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313777" y="384279"/>
            <a:ext cx="65611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505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LUYỆN TẬP CHUNG</a:t>
            </a:r>
          </a:p>
          <a:p>
            <a:pPr algn="ctr"/>
            <a:r>
              <a:rPr lang="en-US" sz="4800" b="1" dirty="0">
                <a:solidFill>
                  <a:srgbClr val="FF505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(</a:t>
            </a:r>
            <a:r>
              <a:rPr lang="en-US" sz="4800" b="1" dirty="0" err="1">
                <a:solidFill>
                  <a:srgbClr val="FF505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tiết</a:t>
            </a:r>
            <a:r>
              <a:rPr lang="en-US" sz="4800" b="1" dirty="0">
                <a:solidFill>
                  <a:srgbClr val="FF505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 2)</a:t>
            </a:r>
          </a:p>
        </p:txBody>
      </p:sp>
      <p:pic>
        <p:nvPicPr>
          <p:cNvPr id="19" name="5c40741ee2086">
            <a:hlinkClick r:id="" action="ppaction://media"/>
            <a:extLst>
              <a:ext uri="{FF2B5EF4-FFF2-40B4-BE49-F238E27FC236}">
                <a16:creationId xmlns:a16="http://schemas.microsoft.com/office/drawing/2014/main" id="{574ECA4D-84FF-4B26-94F8-E33CD28D51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885482" y="51912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8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5" y="287798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34126" y="2008300"/>
            <a:ext cx="2962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Mục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tiêu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iCiel Pony" panose="02000000000000000000" pitchFamily="2" charset="0"/>
            </a:endParaRPr>
          </a:p>
        </p:txBody>
      </p:sp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6" y="4071425"/>
            <a:ext cx="501119" cy="448915"/>
          </a:xfrm>
          <a:prstGeom prst="rect">
            <a:avLst/>
          </a:prstGeom>
        </p:spPr>
      </p:pic>
      <p:pic>
        <p:nvPicPr>
          <p:cNvPr id="16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5" y="5040082"/>
            <a:ext cx="501119" cy="4489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15004" y="2754354"/>
            <a:ext cx="62693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Ôn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tập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củng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cố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phép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trừ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(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có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nhớ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)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số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có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hai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chữ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số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với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số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có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một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(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hai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)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chữ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số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15004" y="3854903"/>
            <a:ext cx="62693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Thực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hiện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tính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phép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tính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trường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hợp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tính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toán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có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hai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dấu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phép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tính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15004" y="5160400"/>
            <a:ext cx="6269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Vận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dụng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vào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giải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toán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iCiel Cadena" panose="02000503000000020004" pitchFamily="2" charset="0"/>
              </a:rPr>
              <a:t>đố</a:t>
            </a:r>
            <a:r>
              <a:rPr lang="en-US" sz="2800" dirty="0">
                <a:solidFill>
                  <a:srgbClr val="00B050"/>
                </a:solidFill>
                <a:latin typeface="iCiel Cadena" panose="0200050300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494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Document 20"/>
          <p:cNvSpPr/>
          <p:nvPr/>
        </p:nvSpPr>
        <p:spPr>
          <a:xfrm>
            <a:off x="0" y="-62335"/>
            <a:ext cx="12192000" cy="685800"/>
          </a:xfrm>
          <a:prstGeom prst="flowChartDocumen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Document 4"/>
          <p:cNvSpPr/>
          <p:nvPr/>
        </p:nvSpPr>
        <p:spPr>
          <a:xfrm>
            <a:off x="0" y="-249375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组合 23"/>
          <p:cNvGrpSpPr/>
          <p:nvPr/>
        </p:nvGrpSpPr>
        <p:grpSpPr>
          <a:xfrm>
            <a:off x="-13656" y="6009797"/>
            <a:ext cx="12203723" cy="861991"/>
            <a:chOff x="-17585" y="5729324"/>
            <a:chExt cx="12203723" cy="1123362"/>
          </a:xfrm>
        </p:grpSpPr>
        <p:pic>
          <p:nvPicPr>
            <p:cNvPr id="7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8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840856" y="1093776"/>
            <a:ext cx="5834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</a:p>
        </p:txBody>
      </p:sp>
      <p:sp>
        <p:nvSpPr>
          <p:cNvPr id="1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1994" y="1056483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29588" y="2311353"/>
            <a:ext cx="3325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 90 - 40 - 26</a:t>
            </a:r>
          </a:p>
        </p:txBody>
      </p:sp>
      <p:pic>
        <p:nvPicPr>
          <p:cNvPr id="14" name="PA_库_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180720" y="4324975"/>
            <a:ext cx="2199312" cy="25182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97396" y="2244852"/>
            <a:ext cx="3617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 25 + 65 - 30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56920" y="2904396"/>
            <a:ext cx="2365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90 - 30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56920" y="3534761"/>
            <a:ext cx="2365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60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433919" y="2970896"/>
            <a:ext cx="2365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50 - 26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433919" y="3601261"/>
            <a:ext cx="2365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13</a:t>
            </a:r>
          </a:p>
        </p:txBody>
      </p:sp>
      <p:sp>
        <p:nvSpPr>
          <p:cNvPr id="25" name="PA_库_云形 6"/>
          <p:cNvSpPr/>
          <p:nvPr>
            <p:custDataLst>
              <p:tags r:id="rId3"/>
            </p:custDataLst>
          </p:nvPr>
        </p:nvSpPr>
        <p:spPr>
          <a:xfrm>
            <a:off x="983843" y="1762728"/>
            <a:ext cx="3790715" cy="2588970"/>
          </a:xfrm>
          <a:prstGeom prst="cloud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PA_库_云形 6"/>
          <p:cNvSpPr/>
          <p:nvPr>
            <p:custDataLst>
              <p:tags r:id="rId4"/>
            </p:custDataLst>
          </p:nvPr>
        </p:nvSpPr>
        <p:spPr>
          <a:xfrm>
            <a:off x="7584165" y="1795978"/>
            <a:ext cx="3790715" cy="2588970"/>
          </a:xfrm>
          <a:prstGeom prst="cloud">
            <a:avLst/>
          </a:prstGeom>
          <a:noFill/>
          <a:ln w="571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696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3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owchart: Document 16"/>
          <p:cNvSpPr/>
          <p:nvPr/>
        </p:nvSpPr>
        <p:spPr>
          <a:xfrm>
            <a:off x="-13656" y="-99750"/>
            <a:ext cx="12192000" cy="685800"/>
          </a:xfrm>
          <a:prstGeom prst="flowChartDocumen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Document 3"/>
          <p:cNvSpPr/>
          <p:nvPr/>
        </p:nvSpPr>
        <p:spPr>
          <a:xfrm>
            <a:off x="0" y="-299250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组合 23"/>
          <p:cNvGrpSpPr/>
          <p:nvPr/>
        </p:nvGrpSpPr>
        <p:grpSpPr>
          <a:xfrm>
            <a:off x="-13656" y="6225922"/>
            <a:ext cx="12203723" cy="861991"/>
            <a:chOff x="-17585" y="5729324"/>
            <a:chExt cx="12203723" cy="1123362"/>
          </a:xfrm>
        </p:grpSpPr>
        <p:pic>
          <p:nvPicPr>
            <p:cNvPr id="6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608105" y="827776"/>
            <a:ext cx="1167811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 ong bay về tổ theo hình sợi dây dưới đây, xuất phát từ mũi tên.</a:t>
            </a:r>
          </a:p>
        </p:txBody>
      </p:sp>
      <p:sp>
        <p:nvSpPr>
          <p:cNvPr id="9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-10881" y="723983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00" t="37299" r="12789" b="21572"/>
          <a:stretch/>
        </p:blipFill>
        <p:spPr bwMode="auto">
          <a:xfrm>
            <a:off x="3082664" y="1316381"/>
            <a:ext cx="6410469" cy="217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96724" y="3530292"/>
            <a:ext cx="956360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 tổng các số trên ba bông hoa mà chú ong đã gặp.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068" b="76042" l="18603" r="80809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552" t="60094" r="54223" b="24427"/>
          <a:stretch/>
        </p:blipFill>
        <p:spPr bwMode="auto">
          <a:xfrm>
            <a:off x="4915110" y="4296194"/>
            <a:ext cx="1657821" cy="176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589" b="53776" l="18309" r="29044">
                        <a14:foregroundMark x1="23897" y1="42318" x2="24191" y2="4492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00" t="37299" r="70537" b="47073"/>
          <a:stretch/>
        </p:blipFill>
        <p:spPr bwMode="auto">
          <a:xfrm>
            <a:off x="996724" y="3880246"/>
            <a:ext cx="1746453" cy="1459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849" b="60547" l="60221" r="75882">
                        <a14:foregroundMark x1="68603" y1="46745" x2="68456" y2="52474"/>
                        <a14:backgroundMark x1="63382" y1="42969" x2="63971" y2="59505"/>
                        <a14:backgroundMark x1="63824" y1="47266" x2="66397" y2="47526"/>
                        <a14:backgroundMark x1="64632" y1="57552" x2="68015" y2="5612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48" t="40499" r="24394" b="38939"/>
          <a:stretch/>
        </p:blipFill>
        <p:spPr bwMode="auto">
          <a:xfrm>
            <a:off x="2740317" y="4046496"/>
            <a:ext cx="2137711" cy="2285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938" b="79818" l="61765" r="69485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456" t="63453" r="28569" b="21572"/>
          <a:stretch/>
        </p:blipFill>
        <p:spPr bwMode="auto">
          <a:xfrm>
            <a:off x="6888584" y="4293611"/>
            <a:ext cx="2109230" cy="1625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438" b="78255" l="75074" r="875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574" t="57478" r="12789" b="21572"/>
          <a:stretch/>
        </p:blipFill>
        <p:spPr bwMode="auto">
          <a:xfrm>
            <a:off x="9151161" y="4146569"/>
            <a:ext cx="1924003" cy="1956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22380" y="4941696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05959" y="4919804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765064" y="4931933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900604" y="4986261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00" t="37299" r="12789" b="21572"/>
          <a:stretch/>
        </p:blipFill>
        <p:spPr bwMode="auto">
          <a:xfrm>
            <a:off x="561903" y="1826383"/>
            <a:ext cx="11126238" cy="378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90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/>
      <p:bldP spid="2" grpId="0"/>
      <p:bldP spid="18" grpId="0"/>
      <p:bldP spid="19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-216125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组合 23"/>
          <p:cNvGrpSpPr/>
          <p:nvPr/>
        </p:nvGrpSpPr>
        <p:grpSpPr>
          <a:xfrm>
            <a:off x="-13656" y="6009797"/>
            <a:ext cx="12203723" cy="861991"/>
            <a:chOff x="-17585" y="5729324"/>
            <a:chExt cx="12203723" cy="1123362"/>
          </a:xfrm>
        </p:grpSpPr>
        <p:pic>
          <p:nvPicPr>
            <p:cNvPr id="6" name="图片 25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" name="图片 24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840857" y="680832"/>
            <a:ext cx="1122332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 Khoai đốn được hai cây tre. Cây thứ nhất có 43 đốt, cây thứ hai có 50 đốt. Hỏi hai cây tre có tất cả bao nhiêu đốt?</a:t>
            </a:r>
          </a:p>
        </p:txBody>
      </p:sp>
      <p:sp>
        <p:nvSpPr>
          <p:cNvPr id="9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1994" y="776271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6730" y="3624680"/>
            <a:ext cx="5145628" cy="2470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Cây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: 43 đốt</a:t>
            </a:r>
          </a:p>
          <a:p>
            <a:pPr>
              <a:lnSpc>
                <a:spcPct val="130000"/>
              </a:lnSpc>
            </a:pP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Cây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: 50 đốt</a:t>
            </a:r>
          </a:p>
          <a:p>
            <a:pPr>
              <a:lnSpc>
                <a:spcPct val="130000"/>
              </a:lnSpc>
            </a:pP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: ... đốt?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14862" y="3666105"/>
            <a:ext cx="7450713" cy="313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lang="en-US" sz="30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giải</a:t>
            </a:r>
          </a:p>
          <a:p>
            <a:pPr>
              <a:lnSpc>
                <a:spcPct val="130000"/>
              </a:lnSpc>
            </a:pP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	Hai cây tre có tất cả số đốt là:</a:t>
            </a:r>
          </a:p>
          <a:p>
            <a:pPr>
              <a:lnSpc>
                <a:spcPct val="130000"/>
              </a:lnSpc>
            </a:pP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43 + 50 = 93 (đốt)</a:t>
            </a:r>
          </a:p>
          <a:p>
            <a:pPr>
              <a:lnSpc>
                <a:spcPct val="130000"/>
              </a:lnSpc>
            </a:pP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      </a:t>
            </a:r>
            <a:r>
              <a:rPr lang="en-US" sz="30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93 đốt </a:t>
            </a:r>
          </a:p>
          <a:p>
            <a:pPr algn="ctr">
              <a:lnSpc>
                <a:spcPct val="130000"/>
              </a:lnSpc>
            </a:pPr>
            <a:endParaRPr lang="en-US" sz="32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66" t="37500" r="23491" b="25202"/>
          <a:stretch/>
        </p:blipFill>
        <p:spPr bwMode="auto">
          <a:xfrm>
            <a:off x="3754920" y="1774526"/>
            <a:ext cx="4515884" cy="1947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058298" y="1660148"/>
            <a:ext cx="1952796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44273" y="1660148"/>
            <a:ext cx="976398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669047" y="1174373"/>
            <a:ext cx="1952796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0673698" y="1141496"/>
            <a:ext cx="976398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161744" y="1660148"/>
            <a:ext cx="146009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96298" y="2174498"/>
            <a:ext cx="65152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0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 animBg="1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4165"/>
            <a:ext cx="12192000" cy="685800"/>
          </a:xfrm>
          <a:prstGeom prst="flowChartDocumen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Document 4"/>
          <p:cNvSpPr/>
          <p:nvPr/>
        </p:nvSpPr>
        <p:spPr>
          <a:xfrm>
            <a:off x="0" y="-182875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组合 23"/>
          <p:cNvGrpSpPr/>
          <p:nvPr/>
        </p:nvGrpSpPr>
        <p:grpSpPr>
          <a:xfrm>
            <a:off x="-13656" y="6009797"/>
            <a:ext cx="12203723" cy="861991"/>
            <a:chOff x="-17585" y="5729324"/>
            <a:chExt cx="12203723" cy="1123362"/>
          </a:xfrm>
        </p:grpSpPr>
        <p:pic>
          <p:nvPicPr>
            <p:cNvPr id="7" name="图片 25"/>
            <p:cNvPicPr>
              <a:picLocks noChangeAspect="1"/>
            </p:cNvPicPr>
            <p:nvPr/>
          </p:nvPicPr>
          <p:blipFill rotWithShape="1">
            <a:blip r:embed="rId7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8" name="图片 24"/>
            <p:cNvPicPr>
              <a:picLocks noChangeAspect="1"/>
            </p:cNvPicPr>
            <p:nvPr/>
          </p:nvPicPr>
          <p:blipFill rotWithShape="1">
            <a:blip r:embed="rId7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840856" y="1093776"/>
            <a:ext cx="5834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1994" y="1056483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3" name="PA_库_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180720" y="4324975"/>
            <a:ext cx="2199312" cy="2518299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983843" y="2161728"/>
            <a:ext cx="3790715" cy="1928123"/>
            <a:chOff x="983843" y="2161728"/>
            <a:chExt cx="3790715" cy="1928123"/>
          </a:xfrm>
        </p:grpSpPr>
        <p:sp>
          <p:nvSpPr>
            <p:cNvPr id="18" name="Rounded Rectangle 17"/>
            <p:cNvSpPr/>
            <p:nvPr/>
          </p:nvSpPr>
          <p:spPr>
            <a:xfrm>
              <a:off x="3673933" y="2672081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</a:rPr>
                <a:t>?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43953" y="2672081"/>
              <a:ext cx="36170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a)  60 – 9 &gt; 5 </a:t>
              </a:r>
            </a:p>
          </p:txBody>
        </p:sp>
        <p:sp>
          <p:nvSpPr>
            <p:cNvPr id="15" name="PA_库_云形 6"/>
            <p:cNvSpPr/>
            <p:nvPr>
              <p:custDataLst>
                <p:tags r:id="rId4"/>
              </p:custDataLst>
            </p:nvPr>
          </p:nvSpPr>
          <p:spPr>
            <a:xfrm>
              <a:off x="983843" y="2161728"/>
              <a:ext cx="3790715" cy="1928123"/>
            </a:xfrm>
            <a:prstGeom prst="cloud">
              <a:avLst/>
            </a:prstGeom>
            <a:noFill/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068790" y="2211603"/>
            <a:ext cx="4103530" cy="1894873"/>
            <a:chOff x="7584165" y="1795978"/>
            <a:chExt cx="4103530" cy="1894873"/>
          </a:xfrm>
        </p:grpSpPr>
        <p:sp>
          <p:nvSpPr>
            <p:cNvPr id="12" name="TextBox 11"/>
            <p:cNvSpPr txBox="1"/>
            <p:nvPr/>
          </p:nvSpPr>
          <p:spPr>
            <a:xfrm>
              <a:off x="8129588" y="2311353"/>
              <a:ext cx="33253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 42 – 4 &lt; 3</a:t>
              </a:r>
            </a:p>
          </p:txBody>
        </p:sp>
        <p:sp>
          <p:nvSpPr>
            <p:cNvPr id="16" name="PA_库_云形 6"/>
            <p:cNvSpPr/>
            <p:nvPr>
              <p:custDataLst>
                <p:tags r:id="rId3"/>
              </p:custDataLst>
            </p:nvPr>
          </p:nvSpPr>
          <p:spPr>
            <a:xfrm>
              <a:off x="7584165" y="1795978"/>
              <a:ext cx="4103530" cy="1894873"/>
            </a:xfrm>
            <a:prstGeom prst="cloud">
              <a:avLst/>
            </a:prstGeom>
            <a:noFill/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0753897" y="2402942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</a:rPr>
                <a:t>?</a:t>
              </a: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3669053" y="2663680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0242521" y="2812160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64393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7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725" y="5107635"/>
            <a:ext cx="1243060" cy="16231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6247" y="5196241"/>
            <a:ext cx="1119586" cy="154688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3C4F48E-7CD4-4E4D-A1BA-3BB343DBB871}"/>
              </a:ext>
            </a:extLst>
          </p:cNvPr>
          <p:cNvSpPr txBox="1"/>
          <p:nvPr/>
        </p:nvSpPr>
        <p:spPr>
          <a:xfrm>
            <a:off x="3411201" y="428887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F75BC83-C195-45A6-BA36-9FA130BD4C2A}"/>
              </a:ext>
            </a:extLst>
          </p:cNvPr>
          <p:cNvSpPr txBox="1"/>
          <p:nvPr/>
        </p:nvSpPr>
        <p:spPr>
          <a:xfrm>
            <a:off x="731521" y="1415871"/>
            <a:ext cx="1070935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Rèn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kĩ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“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25: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thẳng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thẳng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thẳng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96”</a:t>
            </a:r>
          </a:p>
        </p:txBody>
      </p:sp>
      <p:pic>
        <p:nvPicPr>
          <p:cNvPr id="38" name="图片 2">
            <a:extLst>
              <a:ext uri="{FF2B5EF4-FFF2-40B4-BE49-F238E27FC236}">
                <a16:creationId xmlns:a16="http://schemas.microsoft.com/office/drawing/2014/main" id="{50D7D1F0-A4A3-4CF9-9289-81D7E70D66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878" y="5036874"/>
            <a:ext cx="3579122" cy="186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5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0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1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18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19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26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27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5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2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3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99000"/>
                            </p:stCondLst>
                            <p:childTnLst>
                              <p:par>
                                <p:cTn id="6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99500"/>
                            </p:stCondLst>
                            <p:childTnLst>
                              <p:par>
                                <p:cTn id="7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/>
          <p:cNvSpPr/>
          <p:nvPr/>
        </p:nvSpPr>
        <p:spPr>
          <a:xfrm>
            <a:off x="0" y="-16625"/>
            <a:ext cx="12192000" cy="685800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组合 23"/>
          <p:cNvGrpSpPr/>
          <p:nvPr/>
        </p:nvGrpSpPr>
        <p:grpSpPr>
          <a:xfrm>
            <a:off x="-13656" y="6009797"/>
            <a:ext cx="12203723" cy="861991"/>
            <a:chOff x="-17585" y="5729324"/>
            <a:chExt cx="12203723" cy="1123362"/>
          </a:xfrm>
        </p:grpSpPr>
        <p:pic>
          <p:nvPicPr>
            <p:cNvPr id="6" name="图片 25"/>
            <p:cNvPicPr>
              <a:picLocks noChangeAspect="1"/>
            </p:cNvPicPr>
            <p:nvPr/>
          </p:nvPicPr>
          <p:blipFill rotWithShape="1">
            <a:blip r:embed="rId7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" name="图片 24"/>
            <p:cNvPicPr>
              <a:picLocks noChangeAspect="1"/>
            </p:cNvPicPr>
            <p:nvPr/>
          </p:nvPicPr>
          <p:blipFill rotWithShape="1">
            <a:blip r:embed="rId7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923983" y="861026"/>
            <a:ext cx="1094310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 chữ số thích hợp</a:t>
            </a:r>
            <a:endParaRPr lang="en-US" sz="28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71994" y="80710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 Box 1"/>
          <p:cNvSpPr txBox="1"/>
          <p:nvPr/>
        </p:nvSpPr>
        <p:spPr>
          <a:xfrm>
            <a:off x="4199845" y="100172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7" name="PA_库_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180720" y="4324975"/>
            <a:ext cx="2199312" cy="2518299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983843" y="1928553"/>
            <a:ext cx="3914252" cy="2161310"/>
            <a:chOff x="983843" y="1928553"/>
            <a:chExt cx="3914252" cy="2161310"/>
          </a:xfrm>
        </p:grpSpPr>
        <p:sp>
          <p:nvSpPr>
            <p:cNvPr id="16" name="Rounded Rectangle 15"/>
            <p:cNvSpPr/>
            <p:nvPr/>
          </p:nvSpPr>
          <p:spPr>
            <a:xfrm>
              <a:off x="3873185" y="2589104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</a:rPr>
                <a:t>?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983843" y="1928553"/>
              <a:ext cx="3914252" cy="2161310"/>
              <a:chOff x="983843" y="1928553"/>
              <a:chExt cx="3914252" cy="2161310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1281021" y="2610602"/>
                <a:ext cx="361707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 60 – 9 &gt; 5</a:t>
                </a:r>
              </a:p>
            </p:txBody>
          </p:sp>
          <p:sp>
            <p:nvSpPr>
              <p:cNvPr id="18" name="PA_库_云形 6"/>
              <p:cNvSpPr/>
              <p:nvPr>
                <p:custDataLst>
                  <p:tags r:id="rId4"/>
                </p:custDataLst>
              </p:nvPr>
            </p:nvSpPr>
            <p:spPr>
              <a:xfrm>
                <a:off x="983843" y="1928553"/>
                <a:ext cx="3914252" cy="2161310"/>
              </a:xfrm>
              <a:prstGeom prst="cloud">
                <a:avLst/>
              </a:prstGeom>
              <a:noFill/>
              <a:ln w="5715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7182196" y="1945178"/>
            <a:ext cx="4089984" cy="2144685"/>
            <a:chOff x="7182196" y="1945178"/>
            <a:chExt cx="4089984" cy="2144685"/>
          </a:xfrm>
        </p:grpSpPr>
        <p:sp>
          <p:nvSpPr>
            <p:cNvPr id="12" name="TextBox 11"/>
            <p:cNvSpPr txBox="1"/>
            <p:nvPr/>
          </p:nvSpPr>
          <p:spPr>
            <a:xfrm>
              <a:off x="7655106" y="2612232"/>
              <a:ext cx="36170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 42 - 4 &lt; 3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0153958" y="2580133"/>
              <a:ext cx="637332" cy="648072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70C0"/>
                  </a:solidFill>
                </a:rPr>
                <a:t>?</a:t>
              </a:r>
            </a:p>
          </p:txBody>
        </p:sp>
        <p:sp>
          <p:nvSpPr>
            <p:cNvPr id="19" name="PA_库_云形 6"/>
            <p:cNvSpPr/>
            <p:nvPr>
              <p:custDataLst>
                <p:tags r:id="rId3"/>
              </p:custDataLst>
            </p:nvPr>
          </p:nvSpPr>
          <p:spPr>
            <a:xfrm>
              <a:off x="7182196" y="1945178"/>
              <a:ext cx="4089862" cy="2144685"/>
            </a:xfrm>
            <a:prstGeom prst="cloud">
              <a:avLst/>
            </a:prstGeom>
            <a:noFill/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3861580" y="260036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0153958" y="2580555"/>
            <a:ext cx="637332" cy="648072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9"/>
          <a:srcRect r="929" b="8206"/>
          <a:stretch/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24" name="图片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4236007" y="3053718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" name="图片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22591" y="4557572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2693012" y="1065869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1444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20" grpId="0" animBg="1"/>
      <p:bldP spid="21" grpId="0" animBg="1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351</Words>
  <Application>Microsoft Office PowerPoint</Application>
  <PresentationFormat>Widescreen</PresentationFormat>
  <Paragraphs>60</Paragraphs>
  <Slides>8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iCiel Cadena</vt:lpstr>
      <vt:lpstr>iCiel Crocante</vt:lpstr>
      <vt:lpstr>iCiel Pony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Kim Quỳnh</cp:lastModifiedBy>
  <cp:revision>110</cp:revision>
  <dcterms:created xsi:type="dcterms:W3CDTF">2021-06-03T14:58:56Z</dcterms:created>
  <dcterms:modified xsi:type="dcterms:W3CDTF">2021-12-05T09:44:08Z</dcterms:modified>
</cp:coreProperties>
</file>