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6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836130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5149320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003778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10873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280</Words>
  <Application>Microsoft Office PowerPoint</Application>
  <PresentationFormat>Custom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274</cp:revision>
  <dcterms:created xsi:type="dcterms:W3CDTF">2021-06-15T15:52:51Z</dcterms:created>
  <dcterms:modified xsi:type="dcterms:W3CDTF">2021-11-23T05:47:22Z</dcterms:modified>
</cp:coreProperties>
</file>