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7" r:id="rId4"/>
    <p:sldId id="259" r:id="rId5"/>
    <p:sldId id="260" r:id="rId6"/>
    <p:sldId id="269" r:id="rId7"/>
    <p:sldId id="270" r:id="rId8"/>
    <p:sldId id="266" r:id="rId9"/>
    <p:sldId id="267" r:id="rId10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899"/>
            <a:ext cx="11405849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nâu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kết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6262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3" y="888344"/>
            <a:ext cx="4624145" cy="1264229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57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3" y="382684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41963" y="3347148"/>
            <a:ext cx="11188103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891282" y="4866658"/>
            <a:ext cx="9572828" cy="704651"/>
          </a:xfrm>
          <a:prstGeom prst="rect">
            <a:avLst/>
          </a:prstGeom>
          <a:noFill/>
          <a:ln w="9525">
            <a:noFill/>
          </a:ln>
        </p:spPr>
        <p:txBody>
          <a:bodyPr wrap="square" lIns="119384" tIns="59692" rIns="119384" bIns="59692">
            <a:spAutoFit/>
          </a:bodyPr>
          <a:lstStyle/>
          <a:p>
            <a:pPr lvl="0" eaLnBrk="0" hangingPunct="0"/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37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37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bè</a:t>
            </a:r>
            <a:r>
              <a:rPr lang="en-US" sz="32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078634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4612160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415469"/>
            <a:chOff x="4618037" y="4204282"/>
            <a:chExt cx="2793021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566549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591616"/>
            <a:ext cx="13670796" cy="75835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ở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77706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777" y="296614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489057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57493" y="7783548"/>
            <a:ext cx="2169513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387247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313341" y="7547046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678653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trực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Củng</a:t>
            </a:r>
            <a:r>
              <a:rPr lang="en-US" altLang="zh-CN" sz="5700" kern="0" dirty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cố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841244"/>
            <a:ext cx="5957212" cy="29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nêu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hoạt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động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trong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giờ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ra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chơi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ở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sân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trường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em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3029038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329</Words>
  <Application>Microsoft Office PowerPoint</Application>
  <PresentationFormat>Custom</PresentationFormat>
  <Paragraphs>51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241</cp:revision>
  <dcterms:created xsi:type="dcterms:W3CDTF">2021-06-15T15:52:51Z</dcterms:created>
  <dcterms:modified xsi:type="dcterms:W3CDTF">2021-11-14T09:47:20Z</dcterms:modified>
</cp:coreProperties>
</file>