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70" r:id="rId4"/>
    <p:sldId id="271" r:id="rId5"/>
    <p:sldId id="257" r:id="rId6"/>
    <p:sldId id="272" r:id="rId7"/>
    <p:sldId id="259" r:id="rId8"/>
    <p:sldId id="273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5" autoAdjust="0"/>
    <p:restoredTop sz="94660"/>
  </p:normalViewPr>
  <p:slideViewPr>
    <p:cSldViewPr snapToGrid="0">
      <p:cViewPr>
        <p:scale>
          <a:sx n="66" d="100"/>
          <a:sy n="66" d="100"/>
        </p:scale>
        <p:origin x="-43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=""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=""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=""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smtClean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  <a:endParaRPr lang="zh-CN" altLang="en-US" sz="4800" b="1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=""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Tớ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nhớ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cậu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CỦNG CỐ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=""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=""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613606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1509049"/>
            <a:ext cx="904975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82089" y="2136221"/>
            <a:ext cx="4285502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=""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2645456" y="2337993"/>
            <a:ext cx="3721963" cy="96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 dirty="0" smtClean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ÔN BÀI CŨ</a:t>
            </a:r>
            <a:endParaRPr lang="zh-CN" altLang="en-US" sz="4400" kern="0" dirty="0">
              <a:solidFill>
                <a:srgbClr val="FF0000"/>
              </a:solidFill>
              <a:latin typeface="iCiel Cadena" panose="02000503000000020004" pitchFamily="2" charset="0"/>
              <a:ea typeface="Yu Gothic UI Semilight" panose="020B0400000000000000" pitchFamily="34" charset="-128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11" y="1280945"/>
            <a:ext cx="1479180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60" y="423862"/>
            <a:ext cx="931622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205508" y="4750938"/>
            <a:ext cx="2092462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459131" y="943292"/>
            <a:ext cx="6822816" cy="4389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193011" y="1233577"/>
            <a:ext cx="5899953" cy="5474869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1736938" y="2080720"/>
            <a:ext cx="4644811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Đặt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câu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nêu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đặc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điểm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một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đồ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dùng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học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tập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mà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em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thích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nhất</a:t>
            </a:r>
            <a:r>
              <a:rPr lang="en-US" sz="3200" kern="0" dirty="0" smtClean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sz="3200" kern="0" dirty="0">
              <a:solidFill>
                <a:srgbClr val="00206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=""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1" y="-461886"/>
            <a:ext cx="1998426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320" y="2471960"/>
            <a:ext cx="5122850" cy="3223949"/>
            <a:chOff x="444035" y="3238572"/>
            <a:chExt cx="4462325" cy="27095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7" name="Rounded Rectangular Callout 26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90795" y="1516060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=""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=""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=""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4510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…..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2" y="3346894"/>
            <a:ext cx="7390849" cy="350652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4166" y="1282100"/>
            <a:ext cx="4197478" cy="3081954"/>
            <a:chOff x="1231198" y="3163553"/>
            <a:chExt cx="3777302" cy="2430305"/>
          </a:xfrm>
        </p:grpSpPr>
        <p:grpSp>
          <p:nvGrpSpPr>
            <p:cNvPr id="14" name="组合 7">
              <a:extLst>
                <a:ext uri="{FF2B5EF4-FFF2-40B4-BE49-F238E27FC236}">
                  <a16:creationId xmlns=""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1" name="矩形: 圆角 6">
                <a:extLst>
                  <a:ext uri="{FF2B5EF4-FFF2-40B4-BE49-F238E27FC236}">
                    <a16:creationId xmlns=""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5">
                <a:extLst>
                  <a:ext uri="{FF2B5EF4-FFF2-40B4-BE49-F238E27FC236}">
                    <a16:creationId xmlns=""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439860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82610" y="4167893"/>
              <a:ext cx="3141994" cy="1092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thiết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chia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giận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dỗi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</a:t>
              </a:r>
              <a:endPara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01" y="257391"/>
            <a:ext cx="1112769" cy="1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631544"/>
            <a:ext cx="12192000" cy="12218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ngoặc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điền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dirty="0" err="1" smtClean="0"/>
              <a:t>trống</a:t>
            </a:r>
            <a:r>
              <a:rPr lang="en-US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	</a:t>
            </a:r>
            <a:r>
              <a:rPr lang="en-US" i="1" dirty="0" smtClean="0"/>
              <a:t>(</a:t>
            </a:r>
            <a:r>
              <a:rPr lang="en-US" i="1" dirty="0" err="1" smtClean="0"/>
              <a:t>nhớ</a:t>
            </a:r>
            <a:r>
              <a:rPr lang="en-US" i="1" dirty="0" smtClean="0"/>
              <a:t>, </a:t>
            </a:r>
            <a:r>
              <a:rPr lang="en-US" i="1" dirty="0" err="1" smtClean="0"/>
              <a:t>tươi</a:t>
            </a:r>
            <a:r>
              <a:rPr lang="en-US" i="1" dirty="0" smtClean="0"/>
              <a:t> </a:t>
            </a:r>
            <a:r>
              <a:rPr lang="en-US" i="1" dirty="0" err="1" smtClean="0"/>
              <a:t>vui</a:t>
            </a:r>
            <a:r>
              <a:rPr lang="en-US" i="1" dirty="0" smtClean="0"/>
              <a:t>, </a:t>
            </a:r>
            <a:r>
              <a:rPr lang="en-US" i="1" dirty="0" err="1" smtClean="0"/>
              <a:t>thân</a:t>
            </a:r>
            <a:r>
              <a:rPr lang="en-US" i="1" dirty="0" smtClean="0"/>
              <a:t> </a:t>
            </a:r>
            <a:r>
              <a:rPr lang="en-US" i="1" dirty="0" err="1" smtClean="0"/>
              <a:t>thiết</a:t>
            </a:r>
            <a:r>
              <a:rPr lang="en-US" i="1" dirty="0" smtClean="0"/>
              <a:t>, </a:t>
            </a:r>
            <a:r>
              <a:rPr lang="en-US" i="1" dirty="0" err="1" smtClean="0"/>
              <a:t>vui</a:t>
            </a:r>
            <a:r>
              <a:rPr lang="en-US" i="1" dirty="0" smtClean="0"/>
              <a:t> </a:t>
            </a:r>
            <a:r>
              <a:rPr lang="en-US" i="1" dirty="0" err="1" smtClean="0"/>
              <a:t>đùa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905562" y="2341671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184565" y="2394858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07014" y="3680499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455815" y="437976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53826" y="2492849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2846" y="374946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5231" y="4407393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553307" y="6059605"/>
            <a:ext cx="1030515" cy="73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6230133" y="6086253"/>
            <a:ext cx="943429" cy="7585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07199" y="4272680"/>
            <a:ext cx="2496458" cy="1358863"/>
            <a:chOff x="6807199" y="4272680"/>
            <a:chExt cx="2496458" cy="1358863"/>
          </a:xfrm>
        </p:grpSpPr>
        <p:sp>
          <p:nvSpPr>
            <p:cNvPr id="8" name="Oval Callout 7"/>
            <p:cNvSpPr/>
            <p:nvPr/>
          </p:nvSpPr>
          <p:spPr>
            <a:xfrm>
              <a:off x="6807199" y="4272680"/>
              <a:ext cx="2409373" cy="1358863"/>
            </a:xfrm>
            <a:prstGeom prst="wedgeEllipseCallout">
              <a:avLst>
                <a:gd name="adj1" fmla="val 49852"/>
                <a:gd name="adj2" fmla="val 5396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65256" y="4552484"/>
              <a:ext cx="2438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Nòng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nọc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ếch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18691" y="207389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endParaRPr lang="en-US" sz="2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2830" y="3471511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endParaRPr lang="en-US" sz="2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4455" y="4072433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endParaRPr lang="en-US" sz="2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6" grpId="0" animBg="1"/>
      <p:bldP spid="27" grpId="0" animBg="1"/>
      <p:bldP spid="3" grpId="0"/>
      <p:bldP spid="28" grpId="0"/>
      <p:bldP spid="3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Phá-Khoa-Học-Mầm-Non-Phần-3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63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ở </a:t>
            </a:r>
            <a:r>
              <a:rPr lang="en-US" dirty="0" err="1" smtClean="0"/>
              <a:t>cột</a:t>
            </a:r>
            <a:r>
              <a:rPr lang="en-US" dirty="0" smtClean="0"/>
              <a:t> A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ý </a:t>
            </a:r>
            <a:r>
              <a:rPr lang="en-US" dirty="0" err="1" smtClean="0"/>
              <a:t>cột</a:t>
            </a:r>
            <a:r>
              <a:rPr lang="en-US" dirty="0" smtClean="0"/>
              <a:t> B.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cuối</a:t>
            </a:r>
            <a:r>
              <a:rPr lang="en-US" dirty="0" smtClean="0"/>
              <a:t>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48" name="Bạn Hà"/>
          <p:cNvSpPr/>
          <p:nvPr/>
        </p:nvSpPr>
        <p:spPr>
          <a:xfrm>
            <a:off x="1447799" y="2315254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Bố em"/>
          <p:cNvSpPr/>
          <p:nvPr/>
        </p:nvSpPr>
        <p:spPr>
          <a:xfrm>
            <a:off x="1466849" y="3531505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440365" y="4630957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93797" y="2315254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93797" y="4659985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6" name="Straight Connector 55"/>
          <p:cNvCxnSpPr>
            <a:stCxn id="48" idx="3"/>
            <a:endCxn id="54" idx="1"/>
          </p:cNvCxnSpPr>
          <p:nvPr/>
        </p:nvCxnSpPr>
        <p:spPr>
          <a:xfrm>
            <a:off x="5304795" y="2727476"/>
            <a:ext cx="1889002" cy="12156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  <a:endCxn id="51" idx="1"/>
          </p:cNvCxnSpPr>
          <p:nvPr/>
        </p:nvCxnSpPr>
        <p:spPr>
          <a:xfrm flipV="1">
            <a:off x="5323845" y="2726907"/>
            <a:ext cx="1869952" cy="121682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3"/>
            <a:endCxn id="52" idx="1"/>
          </p:cNvCxnSpPr>
          <p:nvPr/>
        </p:nvCxnSpPr>
        <p:spPr>
          <a:xfrm>
            <a:off x="5297361" y="5043179"/>
            <a:ext cx="1896436" cy="284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64934" y="167731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74112" y="1677313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93797" y="3531510"/>
            <a:ext cx="3372579" cy="823307"/>
            <a:chOff x="7193797" y="3531510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193797" y="3531510"/>
              <a:ext cx="3372579" cy="823307"/>
            </a:xfrm>
            <a:prstGeom prst="roundRect">
              <a:avLst/>
            </a:prstGeom>
            <a:solidFill>
              <a:srgbClr val="9DF347"/>
            </a:solidFill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0191" y="3684649"/>
              <a:ext cx="2186817" cy="523221"/>
            </a:xfrm>
            <a:prstGeom prst="rect">
              <a:avLst/>
            </a:prstGeom>
            <a:no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8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3368862" y="5856653"/>
            <a:ext cx="6370224" cy="823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266</Words>
  <Application>Microsoft Office PowerPoint</Application>
  <PresentationFormat>Custom</PresentationFormat>
  <Paragraphs>52</Paragraphs>
  <Slides>11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194</cp:revision>
  <dcterms:created xsi:type="dcterms:W3CDTF">2021-06-15T15:52:51Z</dcterms:created>
  <dcterms:modified xsi:type="dcterms:W3CDTF">2021-06-29T15:57:17Z</dcterms:modified>
</cp:coreProperties>
</file>