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7" r:id="rId2"/>
    <p:sldId id="338" r:id="rId3"/>
    <p:sldId id="347" r:id="rId4"/>
    <p:sldId id="348" r:id="rId5"/>
    <p:sldId id="349" r:id="rId6"/>
    <p:sldId id="350" r:id="rId7"/>
    <p:sldId id="351" r:id="rId8"/>
    <p:sldId id="353" r:id="rId9"/>
    <p:sldId id="354" r:id="rId10"/>
    <p:sldId id="352" r:id="rId11"/>
    <p:sldId id="343" r:id="rId12"/>
  </p:sldIdLst>
  <p:sldSz cx="12195175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E9AD"/>
    <a:srgbClr val="FDF5C5"/>
    <a:srgbClr val="BCE292"/>
    <a:srgbClr val="FFD85D"/>
    <a:srgbClr val="85CA3A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1" autoAdjust="0"/>
    <p:restoredTop sz="90747" autoAdjust="0"/>
  </p:normalViewPr>
  <p:slideViewPr>
    <p:cSldViewPr showGuides="1">
      <p:cViewPr varScale="1">
        <p:scale>
          <a:sx n="67" d="100"/>
          <a:sy n="67" d="100"/>
        </p:scale>
        <p:origin x="792" y="-810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Câu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hỏi</a:t>
            </a:r>
            <a:r>
              <a:rPr lang="en-US" altLang="zh-CN" baseline="0" dirty="0" smtClean="0"/>
              <a:t> BS: GV </a:t>
            </a:r>
            <a:r>
              <a:rPr lang="en-US" altLang="zh-CN" baseline="0" dirty="0" err="1" smtClean="0"/>
              <a:t>che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đáp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một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số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phép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tính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gọi</a:t>
            </a:r>
            <a:r>
              <a:rPr lang="en-US" altLang="zh-CN" baseline="0" dirty="0" smtClean="0"/>
              <a:t> HS </a:t>
            </a:r>
            <a:r>
              <a:rPr lang="en-US" altLang="zh-CN" baseline="0" dirty="0" err="1" smtClean="0"/>
              <a:t>nêu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GV </a:t>
            </a:r>
            <a:r>
              <a:rPr lang="en-US" altLang="zh-CN" dirty="0" err="1" smtClean="0"/>
              <a:t>lần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lượt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kích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2 </a:t>
            </a:r>
            <a:r>
              <a:rPr lang="en-US" altLang="zh-CN" baseline="0" dirty="0" err="1" smtClean="0"/>
              <a:t>chú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mèo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xuất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hiện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đáp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2" Type="http://schemas.microsoft.com/office/2007/relationships/hdphoto" Target="../media/hdphoto1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microsoft.com/office/2007/relationships/hdphoto" Target="../media/hdphoto9.wdp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microsoft.com/office/2007/relationships/hdphoto" Target="../media/hdphoto11.wdp"/><Relationship Id="rId5" Type="http://schemas.openxmlformats.org/officeDocument/2006/relationships/image" Target="../media/image28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=""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5778741" y="2361029"/>
            <a:ext cx="1831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641203" y="105273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8: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</a:t>
            </a:r>
            <a:r>
              <a:rPr lang="en-US" sz="5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cộng</a:t>
            </a:r>
            <a:r>
              <a:rPr lang="en-US" sz="5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(qua 10)</a:t>
            </a:r>
            <a:endParaRPr lang="en-US" sz="54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0357" y="908720"/>
            <a:ext cx="41344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Trò</a:t>
            </a:r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chơi</a:t>
            </a:r>
            <a:endParaRPr lang="en-US" sz="4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Truyền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điện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971" y="2636912"/>
            <a:ext cx="109452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dung: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GV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2393071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0138" y="2729550"/>
            <a:ext cx="5466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3140138" y="6482910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823765" y="2708920"/>
            <a:ext cx="1113582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0428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865339" y="2844588"/>
            <a:ext cx="55446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 10).</a:t>
            </a:r>
            <a:endParaRPr lang="zh-CN" altLang="en-US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5339" y="4060229"/>
            <a:ext cx="540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85219" y="3933056"/>
            <a:ext cx="1025381" cy="968416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87181" y="1988840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UTM Zebrawood" panose="02040603050506020204" pitchFamily="18" charset="0"/>
              </a:rPr>
              <a:t>MỤC TIÊU</a:t>
            </a:r>
            <a:endParaRPr lang="en-US" sz="4000" dirty="0">
              <a:solidFill>
                <a:srgbClr val="00B0F0"/>
              </a:solidFill>
              <a:latin typeface="UTM Zebrawoo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766980" y="3789040"/>
            <a:ext cx="3215966" cy="16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850115" y="3726656"/>
            <a:ext cx="1447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34457" r="58907" b="35416"/>
          <a:stretch/>
        </p:blipFill>
        <p:spPr bwMode="auto">
          <a:xfrm>
            <a:off x="-455141" y="1585168"/>
            <a:ext cx="3215966" cy="22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30263"/>
              </p:ext>
            </p:extLst>
          </p:nvPr>
        </p:nvGraphicFramePr>
        <p:xfrm>
          <a:off x="2713211" y="1516125"/>
          <a:ext cx="7992887" cy="4577171"/>
        </p:xfrm>
        <a:graphic>
          <a:graphicData uri="http://schemas.openxmlformats.org/drawingml/2006/table">
            <a:tbl>
              <a:tblPr/>
              <a:tblGrid>
                <a:gridCol w="5904656"/>
                <a:gridCol w="2088231"/>
              </a:tblGrid>
              <a:tr h="11812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rgbClr val="92D050"/>
                      </a:solidFill>
                      <a:prstDash val="soli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92D050"/>
                      </a:solidFill>
                      <a:prstDash val="soli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92D050"/>
                      </a:solidFill>
                      <a:prstDash val="soli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1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an 9"/>
          <p:cNvSpPr/>
          <p:nvPr/>
        </p:nvSpPr>
        <p:spPr>
          <a:xfrm>
            <a:off x="2909803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n 51"/>
          <p:cNvSpPr/>
          <p:nvPr/>
        </p:nvSpPr>
        <p:spPr>
          <a:xfrm>
            <a:off x="319783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an 54"/>
          <p:cNvSpPr/>
          <p:nvPr/>
        </p:nvSpPr>
        <p:spPr>
          <a:xfrm>
            <a:off x="348586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n 55"/>
          <p:cNvSpPr/>
          <p:nvPr/>
        </p:nvSpPr>
        <p:spPr>
          <a:xfrm>
            <a:off x="3773899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an 56"/>
          <p:cNvSpPr/>
          <p:nvPr/>
        </p:nvSpPr>
        <p:spPr>
          <a:xfrm>
            <a:off x="4061931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an 57"/>
          <p:cNvSpPr/>
          <p:nvPr/>
        </p:nvSpPr>
        <p:spPr>
          <a:xfrm>
            <a:off x="4349963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an 58"/>
          <p:cNvSpPr/>
          <p:nvPr/>
        </p:nvSpPr>
        <p:spPr>
          <a:xfrm>
            <a:off x="463799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an 59"/>
          <p:cNvSpPr/>
          <p:nvPr/>
        </p:nvSpPr>
        <p:spPr>
          <a:xfrm>
            <a:off x="5214059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an 60"/>
          <p:cNvSpPr/>
          <p:nvPr/>
        </p:nvSpPr>
        <p:spPr>
          <a:xfrm>
            <a:off x="492602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an 61"/>
          <p:cNvSpPr/>
          <p:nvPr/>
        </p:nvSpPr>
        <p:spPr>
          <a:xfrm>
            <a:off x="6150163" y="165061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n 63"/>
          <p:cNvSpPr/>
          <p:nvPr/>
        </p:nvSpPr>
        <p:spPr>
          <a:xfrm>
            <a:off x="2909803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n 64"/>
          <p:cNvSpPr/>
          <p:nvPr/>
        </p:nvSpPr>
        <p:spPr>
          <a:xfrm>
            <a:off x="319783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an 65"/>
          <p:cNvSpPr/>
          <p:nvPr/>
        </p:nvSpPr>
        <p:spPr>
          <a:xfrm>
            <a:off x="348586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n 66"/>
          <p:cNvSpPr/>
          <p:nvPr/>
        </p:nvSpPr>
        <p:spPr>
          <a:xfrm>
            <a:off x="3773899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an 67"/>
          <p:cNvSpPr/>
          <p:nvPr/>
        </p:nvSpPr>
        <p:spPr>
          <a:xfrm>
            <a:off x="4061931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an 68"/>
          <p:cNvSpPr/>
          <p:nvPr/>
        </p:nvSpPr>
        <p:spPr>
          <a:xfrm>
            <a:off x="4349963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an 69"/>
          <p:cNvSpPr/>
          <p:nvPr/>
        </p:nvSpPr>
        <p:spPr>
          <a:xfrm>
            <a:off x="463799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an 70"/>
          <p:cNvSpPr/>
          <p:nvPr/>
        </p:nvSpPr>
        <p:spPr>
          <a:xfrm>
            <a:off x="6169596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an 71"/>
          <p:cNvSpPr/>
          <p:nvPr/>
        </p:nvSpPr>
        <p:spPr>
          <a:xfrm>
            <a:off x="492602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an 72"/>
          <p:cNvSpPr/>
          <p:nvPr/>
        </p:nvSpPr>
        <p:spPr>
          <a:xfrm>
            <a:off x="6477060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an 73"/>
          <p:cNvSpPr/>
          <p:nvPr/>
        </p:nvSpPr>
        <p:spPr>
          <a:xfrm>
            <a:off x="6730479" y="279299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an 74"/>
          <p:cNvSpPr/>
          <p:nvPr/>
        </p:nvSpPr>
        <p:spPr>
          <a:xfrm>
            <a:off x="703369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an 75"/>
          <p:cNvSpPr/>
          <p:nvPr/>
        </p:nvSpPr>
        <p:spPr>
          <a:xfrm>
            <a:off x="734801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an 76"/>
          <p:cNvSpPr/>
          <p:nvPr/>
        </p:nvSpPr>
        <p:spPr>
          <a:xfrm>
            <a:off x="7636044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924076" y="2802124"/>
            <a:ext cx="379472" cy="914288"/>
            <a:chOff x="8068092" y="2802124"/>
            <a:chExt cx="379472" cy="914288"/>
          </a:xfrm>
        </p:grpSpPr>
        <p:sp>
          <p:nvSpPr>
            <p:cNvPr id="78" name="Can 77"/>
            <p:cNvSpPr/>
            <p:nvPr/>
          </p:nvSpPr>
          <p:spPr>
            <a:xfrm>
              <a:off x="8068092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an 78"/>
            <p:cNvSpPr/>
            <p:nvPr/>
          </p:nvSpPr>
          <p:spPr>
            <a:xfrm>
              <a:off x="8356124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Can 79"/>
          <p:cNvSpPr/>
          <p:nvPr/>
        </p:nvSpPr>
        <p:spPr>
          <a:xfrm>
            <a:off x="2909803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an 80"/>
          <p:cNvSpPr/>
          <p:nvPr/>
        </p:nvSpPr>
        <p:spPr>
          <a:xfrm>
            <a:off x="319783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an 81"/>
          <p:cNvSpPr/>
          <p:nvPr/>
        </p:nvSpPr>
        <p:spPr>
          <a:xfrm>
            <a:off x="3485867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an 82"/>
          <p:cNvSpPr/>
          <p:nvPr/>
        </p:nvSpPr>
        <p:spPr>
          <a:xfrm>
            <a:off x="3773899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n 83"/>
          <p:cNvSpPr/>
          <p:nvPr/>
        </p:nvSpPr>
        <p:spPr>
          <a:xfrm>
            <a:off x="4061931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an 84"/>
          <p:cNvSpPr/>
          <p:nvPr/>
        </p:nvSpPr>
        <p:spPr>
          <a:xfrm>
            <a:off x="4349963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an 85"/>
          <p:cNvSpPr/>
          <p:nvPr/>
        </p:nvSpPr>
        <p:spPr>
          <a:xfrm>
            <a:off x="463799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760840" y="3954872"/>
            <a:ext cx="686936" cy="914288"/>
            <a:chOff x="6922819" y="3933056"/>
            <a:chExt cx="686936" cy="914288"/>
          </a:xfrm>
        </p:grpSpPr>
        <p:sp>
          <p:nvSpPr>
            <p:cNvPr id="87" name="Can 86"/>
            <p:cNvSpPr/>
            <p:nvPr/>
          </p:nvSpPr>
          <p:spPr>
            <a:xfrm>
              <a:off x="7210851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an 87"/>
            <p:cNvSpPr/>
            <p:nvPr/>
          </p:nvSpPr>
          <p:spPr>
            <a:xfrm>
              <a:off x="6922819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Can 88"/>
            <p:cNvSpPr/>
            <p:nvPr/>
          </p:nvSpPr>
          <p:spPr>
            <a:xfrm>
              <a:off x="7518315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Can 89"/>
          <p:cNvSpPr/>
          <p:nvPr/>
        </p:nvSpPr>
        <p:spPr>
          <a:xfrm>
            <a:off x="2906062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an 90"/>
          <p:cNvSpPr/>
          <p:nvPr/>
        </p:nvSpPr>
        <p:spPr>
          <a:xfrm>
            <a:off x="3194094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an 91"/>
          <p:cNvSpPr/>
          <p:nvPr/>
        </p:nvSpPr>
        <p:spPr>
          <a:xfrm>
            <a:off x="3482126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an 92"/>
          <p:cNvSpPr/>
          <p:nvPr/>
        </p:nvSpPr>
        <p:spPr>
          <a:xfrm>
            <a:off x="3770158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an 93"/>
          <p:cNvSpPr/>
          <p:nvPr/>
        </p:nvSpPr>
        <p:spPr>
          <a:xfrm>
            <a:off x="4058190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an 94"/>
          <p:cNvSpPr/>
          <p:nvPr/>
        </p:nvSpPr>
        <p:spPr>
          <a:xfrm>
            <a:off x="4346222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739449" y="5085184"/>
            <a:ext cx="974968" cy="914288"/>
            <a:chOff x="6883465" y="5085184"/>
            <a:chExt cx="974968" cy="914288"/>
          </a:xfrm>
        </p:grpSpPr>
        <p:sp>
          <p:nvSpPr>
            <p:cNvPr id="96" name="Can 95"/>
            <p:cNvSpPr/>
            <p:nvPr/>
          </p:nvSpPr>
          <p:spPr>
            <a:xfrm>
              <a:off x="6883465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an 96"/>
            <p:cNvSpPr/>
            <p:nvPr/>
          </p:nvSpPr>
          <p:spPr>
            <a:xfrm>
              <a:off x="7459529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Can 97"/>
            <p:cNvSpPr/>
            <p:nvPr/>
          </p:nvSpPr>
          <p:spPr>
            <a:xfrm>
              <a:off x="7171497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an 98"/>
            <p:cNvSpPr/>
            <p:nvPr/>
          </p:nvSpPr>
          <p:spPr>
            <a:xfrm>
              <a:off x="7766993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Can 99"/>
          <p:cNvSpPr/>
          <p:nvPr/>
        </p:nvSpPr>
        <p:spPr>
          <a:xfrm>
            <a:off x="6169595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an 100"/>
          <p:cNvSpPr/>
          <p:nvPr/>
        </p:nvSpPr>
        <p:spPr>
          <a:xfrm>
            <a:off x="6472808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an 101"/>
          <p:cNvSpPr/>
          <p:nvPr/>
        </p:nvSpPr>
        <p:spPr>
          <a:xfrm>
            <a:off x="6169595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an 102"/>
          <p:cNvSpPr/>
          <p:nvPr/>
        </p:nvSpPr>
        <p:spPr>
          <a:xfrm>
            <a:off x="6472808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85058" y="1844824"/>
            <a:ext cx="1777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+ 2 = 11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833891" y="2998278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+ 6 = 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842798" y="4150406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+ 5 = 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833600" y="5282044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Can 108"/>
          <p:cNvSpPr/>
          <p:nvPr/>
        </p:nvSpPr>
        <p:spPr>
          <a:xfrm>
            <a:off x="6459586" y="1649290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58027" y="2988530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0058027" y="4129916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027123" y="5281293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908E-6 -1.11111E-6 L -0.0747 -1.11111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989E-6 -1.48148E-6 L -0.21837 -1.48148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495E-6 -0.0067 L -0.14741 -0.006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001E-6 -4.30157E-6 L -0.16927 -0.003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0" grpId="0" animBg="1"/>
      <p:bldP spid="101" grpId="0" animBg="1"/>
      <p:bldP spid="102" grpId="0" animBg="1"/>
      <p:bldP spid="103" grpId="0" animBg="1"/>
      <p:bldP spid="11" grpId="0"/>
      <p:bldP spid="105" grpId="0"/>
      <p:bldP spid="106" grpId="0"/>
      <p:bldP spid="107" grpId="0"/>
      <p:bldP spid="109" grpId="0" animBg="1"/>
      <p:bldP spid="109" grpId="1" animBg="1"/>
      <p:bldP spid="13" grpId="0" animBg="1"/>
      <p:bldP spid="112" grpId="0" animBg="1"/>
      <p:bldP spid="1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562083" y="2987108"/>
            <a:ext cx="1409891" cy="19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041803" y="1292840"/>
            <a:ext cx="3096344" cy="1512168"/>
            <a:chOff x="7249715" y="2708920"/>
            <a:chExt cx="3096344" cy="1512168"/>
          </a:xfrm>
        </p:grpSpPr>
        <p:sp>
          <p:nvSpPr>
            <p:cNvPr id="2" name="Oval Callout 1"/>
            <p:cNvSpPr/>
            <p:nvPr/>
          </p:nvSpPr>
          <p:spPr>
            <a:xfrm>
              <a:off x="7249715" y="2708920"/>
              <a:ext cx="3096344" cy="1512168"/>
            </a:xfrm>
            <a:prstGeom prst="wedgeEllipseCallout">
              <a:avLst>
                <a:gd name="adj1" fmla="val 26039"/>
                <a:gd name="adj2" fmla="val 7179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09755" y="2876743"/>
              <a:ext cx="25562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A,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qua 10.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luôn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(qua 10)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35404"/>
              </p:ext>
            </p:extLst>
          </p:nvPr>
        </p:nvGraphicFramePr>
        <p:xfrm>
          <a:off x="1019108" y="1575226"/>
          <a:ext cx="1368152" cy="446989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6054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+ 4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+ 5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+ 7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+ 8 = 17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+ 9 = 18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83069"/>
              </p:ext>
            </p:extLst>
          </p:nvPr>
        </p:nvGraphicFramePr>
        <p:xfrm>
          <a:off x="2387260" y="2194281"/>
          <a:ext cx="1368152" cy="386442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+ 4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+ 5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+ 6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+ 7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+ 8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+ 9 = 17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</a:tbl>
          </a:graphicData>
        </a:graphic>
      </p:graphicFrame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668459" y="4653136"/>
            <a:ext cx="2661534" cy="13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48299"/>
              </p:ext>
            </p:extLst>
          </p:nvPr>
        </p:nvGraphicFramePr>
        <p:xfrm>
          <a:off x="3755412" y="2753291"/>
          <a:ext cx="1368152" cy="331236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+ 4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+ 5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+ 6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+ 7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+ 8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+ 9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92975"/>
              </p:ext>
            </p:extLst>
          </p:nvPr>
        </p:nvGraphicFramePr>
        <p:xfrm>
          <a:off x="5123564" y="3320196"/>
          <a:ext cx="1368152" cy="276030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+ 5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+ 6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+ 7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+ 8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+ 9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5182"/>
              </p:ext>
            </p:extLst>
          </p:nvPr>
        </p:nvGraphicFramePr>
        <p:xfrm>
          <a:off x="6491716" y="3861048"/>
          <a:ext cx="1368152" cy="223429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78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+ 6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+ 7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+ 8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+ 9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89059"/>
              </p:ext>
            </p:extLst>
          </p:nvPr>
        </p:nvGraphicFramePr>
        <p:xfrm>
          <a:off x="7859868" y="4454007"/>
          <a:ext cx="1368152" cy="165618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+ 7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+ 8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+ 9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62925"/>
              </p:ext>
            </p:extLst>
          </p:nvPr>
        </p:nvGraphicFramePr>
        <p:xfrm>
          <a:off x="9228020" y="5013176"/>
          <a:ext cx="1368152" cy="110412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+ 8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+ 9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58388"/>
              </p:ext>
            </p:extLst>
          </p:nvPr>
        </p:nvGraphicFramePr>
        <p:xfrm>
          <a:off x="10634091" y="5613243"/>
          <a:ext cx="1368152" cy="55206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+ 9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1123" y="223680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49115" y="227687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39131" y="335699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57427" y="335699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42291" y="4469050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49715" y="454105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150603" y="5661248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986019" y="566124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2739708"/>
            <a:ext cx="853116" cy="5246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65" y="3840438"/>
            <a:ext cx="853116" cy="5246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4920558"/>
            <a:ext cx="853116" cy="5246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3264374"/>
            <a:ext cx="853116" cy="5246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4390803"/>
            <a:ext cx="853116" cy="5246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50" y="5468465"/>
            <a:ext cx="853116" cy="5246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9" y="3840535"/>
            <a:ext cx="853116" cy="5246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60" y="4920983"/>
            <a:ext cx="853116" cy="5246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31" y="4416502"/>
            <a:ext cx="853116" cy="5246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26" y="5496622"/>
            <a:ext cx="853116" cy="5246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4992566"/>
            <a:ext cx="853116" cy="5246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5511158"/>
            <a:ext cx="853116" cy="5246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01" y="5517232"/>
            <a:ext cx="853116" cy="5246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045" y="4986492"/>
            <a:ext cx="853116" cy="5246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858" y="5598970"/>
            <a:ext cx="853116" cy="5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8" grpId="0"/>
      <p:bldP spid="69" grpId="0"/>
      <p:bldP spid="70" grpId="0"/>
      <p:bldP spid="70" grpId="1"/>
      <p:bldP spid="71" grpId="0"/>
      <p:bldP spid="71" grpId="1"/>
      <p:bldP spid="72" grpId="0"/>
      <p:bldP spid="73" grpId="0"/>
      <p:bldP spid="73" grpId="1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255" y="1681644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H_Other_2">
            <a:extLst>
              <a:ext uri="{FF2B5EF4-FFF2-40B4-BE49-F238E27FC236}">
                <a16:creationId xmlns:a16="http://schemas.microsoft.com/office/drawing/2014/main" xmlns="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4979" y="15900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15" y="2996952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33091" y="393305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21323" y="506602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+ 7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85619" y="5085184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13872" y="393305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58027" y="297778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3698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47874" y="3913892"/>
            <a:ext cx="56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45459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09755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09955" y="391389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272810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28571" r="20851" b="30738"/>
          <a:stretch/>
        </p:blipFill>
        <p:spPr bwMode="auto">
          <a:xfrm>
            <a:off x="1280300" y="2276872"/>
            <a:ext cx="964182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12247" y="1465620"/>
            <a:ext cx="375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con: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H_Other_2">
            <a:extLst>
              <a:ext uri="{FF2B5EF4-FFF2-40B4-BE49-F238E27FC236}">
                <a16:creationId xmlns:a16="http://schemas.microsoft.com/office/drawing/2014/main" xmlns="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2971" y="137401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21448449">
            <a:off x="4993642" y="4183616"/>
            <a:ext cx="3298168" cy="1045584"/>
            <a:chOff x="4800981" y="4255624"/>
            <a:chExt cx="3156776" cy="1045584"/>
          </a:xfrm>
        </p:grpSpPr>
        <p:sp>
          <p:nvSpPr>
            <p:cNvPr id="2" name="Arc 1"/>
            <p:cNvSpPr/>
            <p:nvPr/>
          </p:nvSpPr>
          <p:spPr>
            <a:xfrm rot="1064088" flipV="1">
              <a:off x="4800981" y="4255624"/>
              <a:ext cx="3156776" cy="962247"/>
            </a:xfrm>
            <a:prstGeom prst="arc">
              <a:avLst>
                <a:gd name="adj1" fmla="val 11246098"/>
                <a:gd name="adj2" fmla="val 0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945459" y="4437112"/>
              <a:ext cx="2926039" cy="864096"/>
              <a:chOff x="4945459" y="4437112"/>
              <a:chExt cx="2926039" cy="864096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945459" y="4437112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825779" y="5209600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297387" y="4218278"/>
            <a:ext cx="2592288" cy="1335848"/>
            <a:chOff x="4081363" y="4290286"/>
            <a:chExt cx="2592288" cy="1335848"/>
          </a:xfrm>
        </p:grpSpPr>
        <p:sp>
          <p:nvSpPr>
            <p:cNvPr id="6" name="Freeform 5"/>
            <p:cNvSpPr/>
            <p:nvPr/>
          </p:nvSpPr>
          <p:spPr>
            <a:xfrm rot="869022">
              <a:off x="4241410" y="4290286"/>
              <a:ext cx="2280080" cy="1335848"/>
            </a:xfrm>
            <a:custGeom>
              <a:avLst/>
              <a:gdLst>
                <a:gd name="connsiteX0" fmla="*/ 0 w 2853773"/>
                <a:gd name="connsiteY0" fmla="*/ 1474784 h 1474784"/>
                <a:gd name="connsiteX1" fmla="*/ 2423885 w 2853773"/>
                <a:gd name="connsiteY1" fmla="*/ 603927 h 1474784"/>
                <a:gd name="connsiteX2" fmla="*/ 2830285 w 2853773"/>
                <a:gd name="connsiteY2" fmla="*/ 37869 h 1474784"/>
                <a:gd name="connsiteX3" fmla="*/ 2801257 w 2853773"/>
                <a:gd name="connsiteY3" fmla="*/ 52384 h 1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3773" h="1474784">
                  <a:moveTo>
                    <a:pt x="0" y="1474784"/>
                  </a:moveTo>
                  <a:cubicBezTo>
                    <a:pt x="976085" y="1159098"/>
                    <a:pt x="1952171" y="843413"/>
                    <a:pt x="2423885" y="603927"/>
                  </a:cubicBezTo>
                  <a:cubicBezTo>
                    <a:pt x="2895599" y="364441"/>
                    <a:pt x="2767390" y="129793"/>
                    <a:pt x="2830285" y="37869"/>
                  </a:cubicBezTo>
                  <a:cubicBezTo>
                    <a:pt x="2893180" y="-54055"/>
                    <a:pt x="2810933" y="49965"/>
                    <a:pt x="2801257" y="52384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81363" y="530120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01643" y="458112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6" b="53646" l="31259" r="4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9" t="41260" r="52190" b="46454"/>
          <a:stretch/>
        </p:blipFill>
        <p:spPr bwMode="auto">
          <a:xfrm>
            <a:off x="2794580" y="3490693"/>
            <a:ext cx="2802894" cy="117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995" b="69401" l="23865" r="442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53422" r="54568" b="30798"/>
          <a:stretch/>
        </p:blipFill>
        <p:spPr bwMode="auto">
          <a:xfrm>
            <a:off x="1273051" y="4640318"/>
            <a:ext cx="3910857" cy="15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xmlns="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931" y="1827981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224" y="33436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4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xmlns="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31" y="1827981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27502" y="3235973"/>
            <a:ext cx="1081498" cy="1993227"/>
            <a:chOff x="427502" y="3091957"/>
            <a:chExt cx="1081498" cy="1993227"/>
          </a:xfrm>
        </p:grpSpPr>
        <p:sp>
          <p:nvSpPr>
            <p:cNvPr id="17" name="Freeform 16"/>
            <p:cNvSpPr/>
            <p:nvPr/>
          </p:nvSpPr>
          <p:spPr>
            <a:xfrm>
              <a:off x="968251" y="3266995"/>
              <a:ext cx="304800" cy="450037"/>
            </a:xfrm>
            <a:custGeom>
              <a:avLst/>
              <a:gdLst>
                <a:gd name="connsiteX0" fmla="*/ 0 w 304800"/>
                <a:gd name="connsiteY0" fmla="*/ 450037 h 450037"/>
                <a:gd name="connsiteX1" fmla="*/ 130629 w 304800"/>
                <a:gd name="connsiteY1" fmla="*/ 94 h 450037"/>
                <a:gd name="connsiteX2" fmla="*/ 290286 w 304800"/>
                <a:gd name="connsiteY2" fmla="*/ 406494 h 450037"/>
                <a:gd name="connsiteX3" fmla="*/ 290286 w 304800"/>
                <a:gd name="connsiteY3" fmla="*/ 406494 h 450037"/>
                <a:gd name="connsiteX4" fmla="*/ 203200 w 304800"/>
                <a:gd name="connsiteY4" fmla="*/ 362951 h 450037"/>
                <a:gd name="connsiteX5" fmla="*/ 304800 w 304800"/>
                <a:gd name="connsiteY5" fmla="*/ 377466 h 4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50037">
                  <a:moveTo>
                    <a:pt x="0" y="450037"/>
                  </a:moveTo>
                  <a:cubicBezTo>
                    <a:pt x="41124" y="228694"/>
                    <a:pt x="82248" y="7351"/>
                    <a:pt x="130629" y="94"/>
                  </a:cubicBezTo>
                  <a:cubicBezTo>
                    <a:pt x="179010" y="-7163"/>
                    <a:pt x="290286" y="406494"/>
                    <a:pt x="290286" y="406494"/>
                  </a:cubicBezTo>
                  <a:lnTo>
                    <a:pt x="290286" y="406494"/>
                  </a:lnTo>
                  <a:cubicBezTo>
                    <a:pt x="275772" y="399237"/>
                    <a:pt x="200781" y="367789"/>
                    <a:pt x="203200" y="362951"/>
                  </a:cubicBezTo>
                  <a:cubicBezTo>
                    <a:pt x="205619" y="358113"/>
                    <a:pt x="304800" y="377466"/>
                    <a:pt x="304800" y="3774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489" b="89297" l="0" r="100000">
                          <a14:foregroundMark x1="81875" y1="31498" x2="94375" y2="42202"/>
                          <a14:foregroundMark x1="33750" y1="31193" x2="28750" y2="40367"/>
                          <a14:foregroundMark x1="34375" y1="33945" x2="23750" y2="31804"/>
                          <a14:foregroundMark x1="58750" y1="31804" x2="48750" y2="37309"/>
                          <a14:foregroundMark x1="85000" y1="33028" x2="83125" y2="41590"/>
                          <a14:foregroundMark x1="30000" y1="31498" x2="24375" y2="33028"/>
                          <a14:foregroundMark x1="28750" y1="36391" x2="22500" y2="40979"/>
                          <a14:foregroundMark x1="23750" y1="29969" x2="36875" y2="30275"/>
                          <a14:foregroundMark x1="49375" y1="61774" x2="45000" y2="70642"/>
                          <a14:foregroundMark x1="40625" y1="72783" x2="36250" y2="73089"/>
                          <a14:foregroundMark x1="53750" y1="55963" x2="50625" y2="61468"/>
                          <a14:backgroundMark x1="84375" y1="46483" x2="77500" y2="53823"/>
                          <a14:backgroundMark x1="80000" y1="52905" x2="80000" y2="78593"/>
                          <a14:backgroundMark x1="88125" y1="44037" x2="99375" y2="41896"/>
                          <a14:backgroundMark x1="86250" y1="48318" x2="98750" y2="66055"/>
                          <a14:backgroundMark x1="29375" y1="25994" x2="27500" y2="287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02" y="3091957"/>
              <a:ext cx="1081498" cy="199322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209155" y="2578545"/>
            <a:ext cx="1142332" cy="2218761"/>
            <a:chOff x="2209155" y="2525797"/>
            <a:chExt cx="1142332" cy="2218761"/>
          </a:xfrm>
        </p:grpSpPr>
        <p:sp>
          <p:nvSpPr>
            <p:cNvPr id="18" name="Freeform 17"/>
            <p:cNvSpPr/>
            <p:nvPr/>
          </p:nvSpPr>
          <p:spPr>
            <a:xfrm>
              <a:off x="2627921" y="3339003"/>
              <a:ext cx="304800" cy="450037"/>
            </a:xfrm>
            <a:custGeom>
              <a:avLst/>
              <a:gdLst>
                <a:gd name="connsiteX0" fmla="*/ 0 w 304800"/>
                <a:gd name="connsiteY0" fmla="*/ 450037 h 450037"/>
                <a:gd name="connsiteX1" fmla="*/ 130629 w 304800"/>
                <a:gd name="connsiteY1" fmla="*/ 94 h 450037"/>
                <a:gd name="connsiteX2" fmla="*/ 290286 w 304800"/>
                <a:gd name="connsiteY2" fmla="*/ 406494 h 450037"/>
                <a:gd name="connsiteX3" fmla="*/ 290286 w 304800"/>
                <a:gd name="connsiteY3" fmla="*/ 406494 h 450037"/>
                <a:gd name="connsiteX4" fmla="*/ 203200 w 304800"/>
                <a:gd name="connsiteY4" fmla="*/ 362951 h 450037"/>
                <a:gd name="connsiteX5" fmla="*/ 304800 w 304800"/>
                <a:gd name="connsiteY5" fmla="*/ 377466 h 4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50037">
                  <a:moveTo>
                    <a:pt x="0" y="450037"/>
                  </a:moveTo>
                  <a:cubicBezTo>
                    <a:pt x="41124" y="228694"/>
                    <a:pt x="82248" y="7351"/>
                    <a:pt x="130629" y="94"/>
                  </a:cubicBezTo>
                  <a:cubicBezTo>
                    <a:pt x="179010" y="-7163"/>
                    <a:pt x="290286" y="406494"/>
                    <a:pt x="290286" y="406494"/>
                  </a:cubicBezTo>
                  <a:lnTo>
                    <a:pt x="290286" y="406494"/>
                  </a:lnTo>
                  <a:cubicBezTo>
                    <a:pt x="275772" y="399237"/>
                    <a:pt x="200781" y="367789"/>
                    <a:pt x="203200" y="362951"/>
                  </a:cubicBezTo>
                  <a:cubicBezTo>
                    <a:pt x="205619" y="358113"/>
                    <a:pt x="304800" y="377466"/>
                    <a:pt x="304800" y="3774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15" b="97802" l="592" r="89941">
                          <a14:backgroundMark x1="8284" y1="75000" x2="28402" y2="74451"/>
                          <a14:backgroundMark x1="52663" y1="81319" x2="48521" y2="81868"/>
                          <a14:backgroundMark x1="50888" y1="88736" x2="46746" y2="950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155" y="2525797"/>
              <a:ext cx="1142332" cy="2218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78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xmlns="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224" y="19168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05099" y="3481010"/>
            <a:ext cx="1182889" cy="2828310"/>
            <a:chOff x="1705099" y="3481010"/>
            <a:chExt cx="1182889" cy="2828310"/>
          </a:xfrm>
        </p:grpSpPr>
        <p:sp>
          <p:nvSpPr>
            <p:cNvPr id="8" name="Freeform 7"/>
            <p:cNvSpPr/>
            <p:nvPr/>
          </p:nvSpPr>
          <p:spPr>
            <a:xfrm>
              <a:off x="2137147" y="4362186"/>
              <a:ext cx="246743" cy="362958"/>
            </a:xfrm>
            <a:custGeom>
              <a:avLst/>
              <a:gdLst>
                <a:gd name="connsiteX0" fmla="*/ 0 w 246743"/>
                <a:gd name="connsiteY0" fmla="*/ 333930 h 362958"/>
                <a:gd name="connsiteX1" fmla="*/ 130628 w 246743"/>
                <a:gd name="connsiteY1" fmla="*/ 101 h 362958"/>
                <a:gd name="connsiteX2" fmla="*/ 246743 w 246743"/>
                <a:gd name="connsiteY2" fmla="*/ 362958 h 362958"/>
                <a:gd name="connsiteX3" fmla="*/ 246743 w 246743"/>
                <a:gd name="connsiteY3" fmla="*/ 362958 h 36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743" h="362958">
                  <a:moveTo>
                    <a:pt x="0" y="333930"/>
                  </a:moveTo>
                  <a:cubicBezTo>
                    <a:pt x="44752" y="164596"/>
                    <a:pt x="89504" y="-4737"/>
                    <a:pt x="130628" y="101"/>
                  </a:cubicBezTo>
                  <a:cubicBezTo>
                    <a:pt x="171752" y="4939"/>
                    <a:pt x="246743" y="362958"/>
                    <a:pt x="246743" y="362958"/>
                  </a:cubicBezTo>
                  <a:lnTo>
                    <a:pt x="246743" y="362958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716" b="80388" l="4000" r="89143">
                          <a14:foregroundMark x1="43429" y1="65302" x2="39429" y2="771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099" y="3481010"/>
              <a:ext cx="1182889" cy="2828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056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573</Words>
  <Application>Microsoft Office PowerPoint</Application>
  <PresentationFormat>Custom</PresentationFormat>
  <Paragraphs>100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宋体</vt:lpstr>
      <vt:lpstr>Arial</vt:lpstr>
      <vt:lpstr>Calibri</vt:lpstr>
      <vt:lpstr>iCiel Cadena</vt:lpstr>
      <vt:lpstr>iCiel Crocante</vt:lpstr>
      <vt:lpstr>Rockstone</vt:lpstr>
      <vt:lpstr>UTM Zebrawood</vt:lpstr>
      <vt:lpstr>思源黑体 CN Bold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Adminis</cp:lastModifiedBy>
  <cp:revision>115</cp:revision>
  <dcterms:created xsi:type="dcterms:W3CDTF">2015-10-14T02:42:14Z</dcterms:created>
  <dcterms:modified xsi:type="dcterms:W3CDTF">2021-10-01T15:23:46Z</dcterms:modified>
</cp:coreProperties>
</file>