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7" r:id="rId3"/>
    <p:sldId id="258" r:id="rId4"/>
    <p:sldId id="291" r:id="rId5"/>
    <p:sldId id="274" r:id="rId6"/>
    <p:sldId id="264" r:id="rId7"/>
    <p:sldId id="270" r:id="rId8"/>
    <p:sldId id="29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05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2021-10-01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HP001" panose="020B0603050302020204" pitchFamily="34" charset="0"/>
                <a:ea typeface="HP001" panose="020B06030503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3797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b="1" dirty="0" err="1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Thời</a:t>
            </a:r>
            <a:r>
              <a:rPr lang="en-US" sz="4400" b="1" dirty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khóa</a:t>
            </a:r>
            <a:r>
              <a:rPr lang="en-US" sz="4400" b="1" dirty="0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HP001 4 hàng" panose="020B0603050302020204" pitchFamily="34" charset="0"/>
              </a:rPr>
              <a:t>biểu</a:t>
            </a:r>
            <a:endParaRPr lang="en-US" sz="4400" b="1" dirty="0">
              <a:solidFill>
                <a:srgbClr val="0070C0"/>
              </a:solidFill>
              <a:effectLst/>
              <a:latin typeface="HP001 4 hàng" panose="020B06030503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633" y="4365937"/>
            <a:ext cx="2501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690669" y="177800"/>
            <a:ext cx="8810676" cy="2092877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310131"/>
              </p:ext>
            </p:extLst>
          </p:nvPr>
        </p:nvGraphicFramePr>
        <p:xfrm>
          <a:off x="133350" y="495567"/>
          <a:ext cx="11925300" cy="5607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/>
                <a:gridCol w="3238500"/>
                <a:gridCol w="3714750"/>
                <a:gridCol w="3467100"/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baseline="0" dirty="0" smtClean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1" baseline="0" dirty="0" smtClean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7265" y="3064146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51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75" y="-24644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19787" y="654607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47.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346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</vt:lpstr>
      <vt:lpstr>HP001 4 hàng</vt:lpstr>
      <vt:lpstr>iCiel Cadena</vt:lpstr>
      <vt:lpstr>iCiel Crocante</vt:lpstr>
      <vt:lpstr>iCiel Nabila</vt:lpstr>
      <vt:lpstr>Times New Roman</vt:lpstr>
      <vt:lpstr>方正粗圆_GBK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</cp:lastModifiedBy>
  <cp:revision>122</cp:revision>
  <dcterms:created xsi:type="dcterms:W3CDTF">2021-06-17T09:40:01Z</dcterms:created>
  <dcterms:modified xsi:type="dcterms:W3CDTF">2021-10-01T15:17:46Z</dcterms:modified>
</cp:coreProperties>
</file>