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2.xml" ContentType="application/vnd.openxmlformats-officedocument.presentationml.notesSlide+xml"/>
  <Override PartName="/ppt/tags/tag5.xml" ContentType="application/vnd.openxmlformats-officedocument.presentationml.tags+xml"/>
  <Override PartName="/ppt/notesSlides/notesSlide3.xml" ContentType="application/vnd.openxmlformats-officedocument.presentationml.notesSlide+xml"/>
  <Override PartName="/ppt/tags/tag6.xml" ContentType="application/vnd.openxmlformats-officedocument.presentationml.tags+xml"/>
  <Override PartName="/ppt/notesSlides/notesSlide4.xml" ContentType="application/vnd.openxmlformats-officedocument.presentationml.notesSlide+xml"/>
  <Override PartName="/ppt/tags/tag7.xml" ContentType="application/vnd.openxmlformats-officedocument.presentationml.tags+xml"/>
  <Override PartName="/ppt/notesSlides/notesSlide5.xml" ContentType="application/vnd.openxmlformats-officedocument.presentationml.notesSlid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62" r:id="rId2"/>
    <p:sldId id="263" r:id="rId3"/>
    <p:sldId id="261" r:id="rId4"/>
    <p:sldId id="265" r:id="rId5"/>
    <p:sldId id="272" r:id="rId6"/>
    <p:sldId id="264" r:id="rId7"/>
    <p:sldId id="268" r:id="rId8"/>
    <p:sldId id="269" r:id="rId9"/>
    <p:sldId id="273" r:id="rId10"/>
    <p:sldId id="271" r:id="rId11"/>
    <p:sldId id="270" r:id="rId12"/>
    <p:sldId id="274" r:id="rId13"/>
    <p:sldId id="275" r:id="rId14"/>
    <p:sldId id="276" r:id="rId15"/>
    <p:sldId id="277" r:id="rId16"/>
    <p:sldId id="278" r:id="rId17"/>
    <p:sldId id="279" r:id="rId18"/>
  </p:sldIdLst>
  <p:sldSz cx="9144000" cy="5715000" type="screen16x1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0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E40"/>
    <a:srgbClr val="FFFFFF"/>
    <a:srgbClr val="3379CD"/>
    <a:srgbClr val="FFC91D"/>
    <a:srgbClr val="FFFFFA"/>
    <a:srgbClr val="FFFFF1"/>
    <a:srgbClr val="FFFFF3"/>
    <a:srgbClr val="77BA4A"/>
    <a:srgbClr val="82BF59"/>
    <a:srgbClr val="30BE3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74327" autoAdjust="0"/>
  </p:normalViewPr>
  <p:slideViewPr>
    <p:cSldViewPr>
      <p:cViewPr>
        <p:scale>
          <a:sx n="70" d="100"/>
          <a:sy n="70" d="100"/>
        </p:scale>
        <p:origin x="1410" y="-18"/>
      </p:cViewPr>
      <p:guideLst>
        <p:guide orient="horz" pos="180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65" d="100"/>
          <a:sy n="65" d="100"/>
        </p:scale>
        <p:origin x="-2658" y="-108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DD128D-76ED-44DA-9498-4E09ED197E06}" type="datetimeFigureOut">
              <a:rPr lang="en-US" smtClean="0"/>
              <a:t>2021-10-01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7CA0DA-B773-4701-BF7D-F168240D9D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29560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56156D-592E-4B4D-8772-D689FB057AF4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0783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Chọn trigger 2 quạt có kq là 12.</a:t>
            </a:r>
            <a:r>
              <a:rPr lang="en-US" baseline="0"/>
              <a:t> sau </a:t>
            </a:r>
            <a:r>
              <a:rPr lang="vi-VN" baseline="0"/>
              <a:t>đó</a:t>
            </a:r>
            <a:r>
              <a:rPr lang="en-US" baseline="0"/>
              <a:t> có thể hỏi thêm về kết quả các phép tính và chọn trigger với những quạt còn lại.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7CA0DA-B773-4701-BF7D-F168240D9D4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29834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7CA0DA-B773-4701-BF7D-F168240D9D4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34917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7CA0DA-B773-4701-BF7D-F168240D9D4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71922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Tổ</a:t>
            </a:r>
            <a:r>
              <a:rPr lang="en-US" baseline="0" dirty="0"/>
              <a:t> </a:t>
            </a:r>
            <a:r>
              <a:rPr lang="en-US" baseline="0" dirty="0" err="1"/>
              <a:t>chức</a:t>
            </a:r>
            <a:r>
              <a:rPr lang="en-US" baseline="0" dirty="0"/>
              <a:t> </a:t>
            </a:r>
            <a:r>
              <a:rPr lang="en-US" baseline="0" dirty="0" err="1"/>
              <a:t>cho</a:t>
            </a:r>
            <a:r>
              <a:rPr lang="en-US" baseline="0" dirty="0"/>
              <a:t> HS </a:t>
            </a:r>
            <a:r>
              <a:rPr lang="en-US" baseline="0" dirty="0" err="1"/>
              <a:t>thi</a:t>
            </a:r>
            <a:r>
              <a:rPr lang="en-US" baseline="0" dirty="0"/>
              <a:t> </a:t>
            </a:r>
            <a:r>
              <a:rPr lang="en-US" baseline="0" dirty="0" err="1"/>
              <a:t>làm</a:t>
            </a:r>
            <a:r>
              <a:rPr lang="en-US" baseline="0" dirty="0"/>
              <a:t> 2 </a:t>
            </a:r>
            <a:r>
              <a:rPr lang="en-US" baseline="0" dirty="0" err="1"/>
              <a:t>đội</a:t>
            </a:r>
            <a:r>
              <a:rPr lang="en-US" baseline="0" dirty="0"/>
              <a:t>. </a:t>
            </a:r>
            <a:r>
              <a:rPr lang="en-US" baseline="0" dirty="0" err="1"/>
              <a:t>Gọi</a:t>
            </a:r>
            <a:r>
              <a:rPr lang="en-US" baseline="0" dirty="0"/>
              <a:t> 2 HS </a:t>
            </a:r>
            <a:r>
              <a:rPr lang="en-US" baseline="0" dirty="0" err="1"/>
              <a:t>lên</a:t>
            </a:r>
            <a:r>
              <a:rPr lang="en-US" baseline="0" dirty="0"/>
              <a:t>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chuông</a:t>
            </a:r>
            <a:r>
              <a:rPr lang="en-US" baseline="0" dirty="0"/>
              <a:t> </a:t>
            </a:r>
            <a:r>
              <a:rPr lang="en-US" baseline="0" dirty="0" err="1"/>
              <a:t>giành</a:t>
            </a:r>
            <a:r>
              <a:rPr lang="en-US" baseline="0" dirty="0"/>
              <a:t> </a:t>
            </a:r>
            <a:r>
              <a:rPr lang="en-US" baseline="0" dirty="0" err="1"/>
              <a:t>quyền</a:t>
            </a:r>
            <a:r>
              <a:rPr lang="en-US" baseline="0" dirty="0"/>
              <a:t>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. HS </a:t>
            </a:r>
            <a:r>
              <a:rPr lang="en-US" baseline="0" dirty="0" err="1"/>
              <a:t>được</a:t>
            </a:r>
            <a:r>
              <a:rPr lang="en-US" baseline="0" dirty="0"/>
              <a:t>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</a:t>
            </a:r>
            <a:r>
              <a:rPr lang="en-US" baseline="0" dirty="0" err="1"/>
              <a:t>bất</a:t>
            </a:r>
            <a:r>
              <a:rPr lang="en-US" baseline="0" dirty="0"/>
              <a:t> </a:t>
            </a:r>
            <a:r>
              <a:rPr lang="en-US" baseline="0" dirty="0" err="1"/>
              <a:t>kì</a:t>
            </a:r>
            <a:r>
              <a:rPr lang="en-US" baseline="0" dirty="0"/>
              <a:t>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khi</a:t>
            </a:r>
            <a:r>
              <a:rPr lang="en-US" baseline="0" dirty="0"/>
              <a:t>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 </a:t>
            </a:r>
            <a:r>
              <a:rPr lang="en-US" baseline="0" dirty="0" err="1"/>
              <a:t>thì</a:t>
            </a:r>
            <a:r>
              <a:rPr lang="en-US" baseline="0" dirty="0"/>
              <a:t> quay </a:t>
            </a:r>
            <a:r>
              <a:rPr lang="en-US" baseline="0" dirty="0" err="1"/>
              <a:t>vòng</a:t>
            </a:r>
            <a:r>
              <a:rPr lang="en-US" baseline="0" dirty="0"/>
              <a:t> quay </a:t>
            </a:r>
            <a:r>
              <a:rPr lang="en-US" baseline="0" dirty="0" err="1"/>
              <a:t>lấy</a:t>
            </a:r>
            <a:r>
              <a:rPr lang="en-US" baseline="0" dirty="0"/>
              <a:t> </a:t>
            </a:r>
            <a:r>
              <a:rPr lang="en-US" baseline="0" dirty="0" err="1"/>
              <a:t>điểm</a:t>
            </a:r>
            <a:r>
              <a:rPr lang="en-US" baseline="0" dirty="0"/>
              <a:t>.</a:t>
            </a:r>
          </a:p>
          <a:p>
            <a:r>
              <a:rPr lang="en-US" baseline="0" dirty="0"/>
              <a:t>- </a:t>
            </a:r>
            <a:r>
              <a:rPr lang="en-US" baseline="0" dirty="0" err="1"/>
              <a:t>Ấn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trái</a:t>
            </a:r>
            <a:r>
              <a:rPr lang="en-US" baseline="0" dirty="0"/>
              <a:t> </a:t>
            </a:r>
            <a:r>
              <a:rPr lang="en-US" baseline="0" dirty="0" err="1"/>
              <a:t>tim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chuyển</a:t>
            </a:r>
            <a:r>
              <a:rPr lang="en-US" baseline="0" dirty="0"/>
              <a:t> slide </a:t>
            </a:r>
            <a:r>
              <a:rPr lang="en-US" baseline="0" dirty="0" err="1"/>
              <a:t>tiếp</a:t>
            </a:r>
            <a:r>
              <a:rPr lang="en-US" baseline="0" dirty="0"/>
              <a:t> </a:t>
            </a:r>
            <a:r>
              <a:rPr lang="en-US" baseline="0" dirty="0" err="1"/>
              <a:t>theo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bài</a:t>
            </a:r>
            <a:r>
              <a:rPr lang="en-US" baseline="0" dirty="0"/>
              <a:t> </a:t>
            </a:r>
            <a:r>
              <a:rPr lang="en-US" baseline="0" dirty="0" err="1"/>
              <a:t>giảng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79402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56156D-592E-4B4D-8772-D689FB057AF4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0783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dirty="0" err="1"/>
              <a:t>Có</a:t>
            </a:r>
            <a:r>
              <a:rPr lang="en-US" baseline="0" dirty="0"/>
              <a:t> 2 </a:t>
            </a:r>
            <a:r>
              <a:rPr lang="en-US" baseline="0" dirty="0" err="1"/>
              <a:t>cách</a:t>
            </a:r>
            <a:r>
              <a:rPr lang="en-US" baseline="0" dirty="0"/>
              <a:t> so </a:t>
            </a:r>
            <a:r>
              <a:rPr lang="en-US" baseline="0" dirty="0" err="1"/>
              <a:t>sánh</a:t>
            </a:r>
            <a:r>
              <a:rPr lang="en-US" baseline="0" dirty="0"/>
              <a:t>. 1 </a:t>
            </a:r>
            <a:r>
              <a:rPr lang="en-US" baseline="0" dirty="0" err="1"/>
              <a:t>là</a:t>
            </a:r>
            <a:r>
              <a:rPr lang="en-US" baseline="0" dirty="0"/>
              <a:t> </a:t>
            </a:r>
            <a:r>
              <a:rPr lang="en-US" baseline="0" dirty="0" err="1"/>
              <a:t>tính</a:t>
            </a:r>
            <a:r>
              <a:rPr lang="en-US" baseline="0" dirty="0"/>
              <a:t> </a:t>
            </a:r>
            <a:r>
              <a:rPr lang="en-US" baseline="0" dirty="0" err="1"/>
              <a:t>rồi</a:t>
            </a:r>
            <a:r>
              <a:rPr lang="en-US" baseline="0" dirty="0"/>
              <a:t> so </a:t>
            </a:r>
            <a:r>
              <a:rPr lang="en-US" baseline="0" dirty="0" err="1"/>
              <a:t>sánh</a:t>
            </a:r>
            <a:r>
              <a:rPr lang="en-US" baseline="0" dirty="0"/>
              <a:t>. Hai </a:t>
            </a:r>
            <a:r>
              <a:rPr lang="en-US" baseline="0" dirty="0" err="1"/>
              <a:t>là</a:t>
            </a:r>
            <a:r>
              <a:rPr lang="en-US" baseline="0" dirty="0"/>
              <a:t> </a:t>
            </a:r>
            <a:r>
              <a:rPr lang="en-US" baseline="0" dirty="0" err="1"/>
              <a:t>dựa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1 SH </a:t>
            </a:r>
            <a:r>
              <a:rPr lang="en-US" baseline="0" dirty="0" err="1"/>
              <a:t>bằng</a:t>
            </a:r>
            <a:r>
              <a:rPr lang="en-US" baseline="0" dirty="0"/>
              <a:t> </a:t>
            </a:r>
            <a:r>
              <a:rPr lang="en-US" baseline="0" dirty="0" err="1"/>
              <a:t>nhau</a:t>
            </a:r>
            <a:r>
              <a:rPr lang="en-US" baseline="0" dirty="0"/>
              <a:t>, </a:t>
            </a:r>
            <a:r>
              <a:rPr lang="en-US" baseline="0" dirty="0" err="1"/>
              <a:t>số</a:t>
            </a:r>
            <a:r>
              <a:rPr lang="en-US" baseline="0" dirty="0"/>
              <a:t> </a:t>
            </a:r>
            <a:r>
              <a:rPr lang="en-US" baseline="0" dirty="0" err="1"/>
              <a:t>hạng</a:t>
            </a:r>
            <a:r>
              <a:rPr lang="en-US" baseline="0" dirty="0"/>
              <a:t> </a:t>
            </a:r>
            <a:r>
              <a:rPr lang="en-US" baseline="0" dirty="0" err="1"/>
              <a:t>còn</a:t>
            </a:r>
            <a:r>
              <a:rPr lang="en-US" baseline="0" dirty="0"/>
              <a:t> </a:t>
            </a:r>
            <a:r>
              <a:rPr lang="en-US" baseline="0" dirty="0" err="1"/>
              <a:t>lại</a:t>
            </a:r>
            <a:r>
              <a:rPr lang="en-US" baseline="0" dirty="0"/>
              <a:t> </a:t>
            </a:r>
            <a:r>
              <a:rPr lang="en-US" baseline="0" dirty="0" err="1"/>
              <a:t>lớn</a:t>
            </a:r>
            <a:r>
              <a:rPr lang="en-US" baseline="0" dirty="0"/>
              <a:t> </a:t>
            </a:r>
            <a:r>
              <a:rPr lang="en-US" baseline="0" dirty="0" err="1"/>
              <a:t>hơn</a:t>
            </a:r>
            <a:r>
              <a:rPr lang="en-US" baseline="0" dirty="0"/>
              <a:t> hay </a:t>
            </a:r>
            <a:r>
              <a:rPr lang="en-US" baseline="0" dirty="0" err="1"/>
              <a:t>bé</a:t>
            </a:r>
            <a:r>
              <a:rPr lang="en-US" baseline="0" dirty="0"/>
              <a:t> </a:t>
            </a:r>
            <a:r>
              <a:rPr lang="en-US" baseline="0" dirty="0" err="1"/>
              <a:t>hơn</a:t>
            </a:r>
            <a:r>
              <a:rPr lang="en-US" baseline="0" dirty="0"/>
              <a:t>…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43587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75355"/>
            <a:ext cx="7772400" cy="122502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F4B88-0EC8-4759-AFDB-04A1030A6CF8}" type="datetimeFigureOut">
              <a:rPr lang="en-US" smtClean="0"/>
              <a:t>2021-10-01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23D73-EDE4-4FDE-910A-EC2ABCBD38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37952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F4B88-0EC8-4759-AFDB-04A1030A6CF8}" type="datetimeFigureOut">
              <a:rPr lang="en-US" smtClean="0"/>
              <a:t>2021-10-01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23D73-EDE4-4FDE-910A-EC2ABCBD38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58361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90500"/>
            <a:ext cx="2057400" cy="4064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90500"/>
            <a:ext cx="6019800" cy="4064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F4B88-0EC8-4759-AFDB-04A1030A6CF8}" type="datetimeFigureOut">
              <a:rPr lang="en-US" smtClean="0"/>
              <a:t>2021-10-01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23D73-EDE4-4FDE-910A-EC2ABCBD38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98141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F4B88-0EC8-4759-AFDB-04A1030A6CF8}" type="datetimeFigureOut">
              <a:rPr lang="en-US" smtClean="0"/>
              <a:t>2021-10-01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23D73-EDE4-4FDE-910A-EC2ABCBD38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11543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672417"/>
            <a:ext cx="7772400" cy="1135063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F4B88-0EC8-4759-AFDB-04A1030A6CF8}" type="datetimeFigureOut">
              <a:rPr lang="en-US" smtClean="0"/>
              <a:t>2021-10-01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23D73-EDE4-4FDE-910A-EC2ABCBD38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0489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11250"/>
            <a:ext cx="4038600" cy="31432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11250"/>
            <a:ext cx="4038600" cy="31432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F4B88-0EC8-4759-AFDB-04A1030A6CF8}" type="datetimeFigureOut">
              <a:rPr lang="en-US" smtClean="0"/>
              <a:t>2021-10-01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23D73-EDE4-4FDE-910A-EC2ABCBD38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18655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79261"/>
            <a:ext cx="4040188" cy="53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279261"/>
            <a:ext cx="4041775" cy="53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812396"/>
            <a:ext cx="4041775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F4B88-0EC8-4759-AFDB-04A1030A6CF8}" type="datetimeFigureOut">
              <a:rPr lang="en-US" smtClean="0"/>
              <a:t>2021-10-01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23D73-EDE4-4FDE-910A-EC2ABCBD38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27088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F4B88-0EC8-4759-AFDB-04A1030A6CF8}" type="datetimeFigureOut">
              <a:rPr lang="en-US" smtClean="0"/>
              <a:t>2021-10-01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23D73-EDE4-4FDE-910A-EC2ABCBD38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49536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F4B88-0EC8-4759-AFDB-04A1030A6CF8}" type="datetimeFigureOut">
              <a:rPr lang="en-US" smtClean="0"/>
              <a:t>2021-10-01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23D73-EDE4-4FDE-910A-EC2ABCBD38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29472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27542"/>
            <a:ext cx="3008313" cy="9683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27542"/>
            <a:ext cx="5111750" cy="487759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195917"/>
            <a:ext cx="3008313" cy="390921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F4B88-0EC8-4759-AFDB-04A1030A6CF8}" type="datetimeFigureOut">
              <a:rPr lang="en-US" smtClean="0"/>
              <a:t>2021-10-01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23D73-EDE4-4FDE-910A-EC2ABCBD38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999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472782"/>
            <a:ext cx="5486400" cy="6707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F4B88-0EC8-4759-AFDB-04A1030A6CF8}" type="datetimeFigureOut">
              <a:rPr lang="en-US" smtClean="0"/>
              <a:t>2021-10-01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23D73-EDE4-4FDE-910A-EC2ABCBD38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07215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33500"/>
            <a:ext cx="8229600" cy="37716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5296959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4F4B88-0EC8-4759-AFDB-04A1030A6CF8}" type="datetimeFigureOut">
              <a:rPr lang="en-US" smtClean="0"/>
              <a:t>2021-10-01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5296959"/>
            <a:ext cx="2895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5296959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C23D73-EDE4-4FDE-910A-EC2ABCBD38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29504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7.png"/><Relationship Id="rId7" Type="http://schemas.openxmlformats.org/officeDocument/2006/relationships/image" Target="../media/image36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1.mp3"/><Relationship Id="rId7" Type="http://schemas.openxmlformats.org/officeDocument/2006/relationships/image" Target="../media/image2.png"/><Relationship Id="rId2" Type="http://schemas.microsoft.com/office/2007/relationships/media" Target="../media/media1.mp3"/><Relationship Id="rId1" Type="http://schemas.openxmlformats.org/officeDocument/2006/relationships/tags" Target="../tags/tag9.xml"/><Relationship Id="rId6" Type="http://schemas.openxmlformats.org/officeDocument/2006/relationships/image" Target="../media/image1.jpeg"/><Relationship Id="rId5" Type="http://schemas.openxmlformats.org/officeDocument/2006/relationships/notesSlide" Target="../notesSlides/notesSlide6.xml"/><Relationship Id="rId10" Type="http://schemas.openxmlformats.org/officeDocument/2006/relationships/image" Target="../media/image5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3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slide" Target="slide9.xml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slideLayout" Target="../slideLayouts/slideLayout1.xml"/><Relationship Id="rId7" Type="http://schemas.microsoft.com/office/2007/relationships/hdphoto" Target="../media/hdphoto1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.png"/><Relationship Id="rId5" Type="http://schemas.openxmlformats.org/officeDocument/2006/relationships/image" Target="../media/image37.png"/><Relationship Id="rId10" Type="http://schemas.openxmlformats.org/officeDocument/2006/relationships/image" Target="../media/image5.png"/><Relationship Id="rId4" Type="http://schemas.openxmlformats.org/officeDocument/2006/relationships/audio" Target="../media/audio1.wav"/><Relationship Id="rId9" Type="http://schemas.openxmlformats.org/officeDocument/2006/relationships/slide" Target="slide9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3" Type="http://schemas.openxmlformats.org/officeDocument/2006/relationships/image" Target="../media/image37.png"/><Relationship Id="rId7" Type="http://schemas.openxmlformats.org/officeDocument/2006/relationships/image" Target="../media/image3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3" Type="http://schemas.openxmlformats.org/officeDocument/2006/relationships/audio" Target="../media/audio1.wav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7.png"/><Relationship Id="rId4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slide" Target="slide9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slide" Target="slide9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7.png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5.png"/><Relationship Id="rId3" Type="http://schemas.openxmlformats.org/officeDocument/2006/relationships/image" Target="../media/image7.png"/><Relationship Id="rId7" Type="http://schemas.openxmlformats.org/officeDocument/2006/relationships/image" Target="../media/image10.png"/><Relationship Id="rId12" Type="http://schemas.microsoft.com/office/2007/relationships/hdphoto" Target="../media/hdphoto3.wdp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6" Type="http://schemas.openxmlformats.org/officeDocument/2006/relationships/image" Target="../media/image12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5" Type="http://schemas.openxmlformats.org/officeDocument/2006/relationships/image" Target="../media/image16.png"/><Relationship Id="rId10" Type="http://schemas.microsoft.com/office/2007/relationships/hdphoto" Target="../media/hdphoto2.wdp"/><Relationship Id="rId4" Type="http://schemas.microsoft.com/office/2007/relationships/hdphoto" Target="../media/hdphoto1.wdp"/><Relationship Id="rId9" Type="http://schemas.openxmlformats.org/officeDocument/2006/relationships/image" Target="../media/image13.png"/><Relationship Id="rId14" Type="http://schemas.microsoft.com/office/2007/relationships/hdphoto" Target="../media/hdphoto4.wdp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13" Type="http://schemas.openxmlformats.org/officeDocument/2006/relationships/image" Target="../media/image21.png"/><Relationship Id="rId18" Type="http://schemas.openxmlformats.org/officeDocument/2006/relationships/image" Target="../media/image24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8.png"/><Relationship Id="rId12" Type="http://schemas.microsoft.com/office/2007/relationships/hdphoto" Target="../media/hdphoto7.wdp"/><Relationship Id="rId17" Type="http://schemas.microsoft.com/office/2007/relationships/hdphoto" Target="../media/hdphoto9.wdp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23.png"/><Relationship Id="rId1" Type="http://schemas.openxmlformats.org/officeDocument/2006/relationships/tags" Target="../tags/tag4.xml"/><Relationship Id="rId6" Type="http://schemas.openxmlformats.org/officeDocument/2006/relationships/image" Target="../media/image11.png"/><Relationship Id="rId11" Type="http://schemas.openxmlformats.org/officeDocument/2006/relationships/image" Target="../media/image20.png"/><Relationship Id="rId5" Type="http://schemas.openxmlformats.org/officeDocument/2006/relationships/image" Target="../media/image10.png"/><Relationship Id="rId15" Type="http://schemas.openxmlformats.org/officeDocument/2006/relationships/image" Target="../media/image22.png"/><Relationship Id="rId10" Type="http://schemas.microsoft.com/office/2007/relationships/hdphoto" Target="../media/hdphoto6.wdp"/><Relationship Id="rId4" Type="http://schemas.openxmlformats.org/officeDocument/2006/relationships/image" Target="../media/image17.png"/><Relationship Id="rId9" Type="http://schemas.openxmlformats.org/officeDocument/2006/relationships/image" Target="../media/image19.png"/><Relationship Id="rId14" Type="http://schemas.microsoft.com/office/2007/relationships/hdphoto" Target="../media/hdphoto8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9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Relationship Id="rId6" Type="http://schemas.openxmlformats.org/officeDocument/2006/relationships/image" Target="../media/image25.png"/><Relationship Id="rId5" Type="http://schemas.microsoft.com/office/2007/relationships/hdphoto" Target="../media/hdphoto1.wdp"/><Relationship Id="rId10" Type="http://schemas.openxmlformats.org/officeDocument/2006/relationships/image" Target="../media/image28.png"/><Relationship Id="rId4" Type="http://schemas.openxmlformats.org/officeDocument/2006/relationships/image" Target="../media/image7.png"/><Relationship Id="rId9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7" Type="http://schemas.microsoft.com/office/2007/relationships/hdphoto" Target="../media/hdphoto11.wdp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Relationship Id="rId6" Type="http://schemas.openxmlformats.org/officeDocument/2006/relationships/image" Target="../media/image30.png"/><Relationship Id="rId5" Type="http://schemas.microsoft.com/office/2007/relationships/hdphoto" Target="../media/hdphoto10.wdp"/><Relationship Id="rId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7.png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.xml"/><Relationship Id="rId6" Type="http://schemas.microsoft.com/office/2007/relationships/hdphoto" Target="../media/hdphoto11.wdp"/><Relationship Id="rId5" Type="http://schemas.openxmlformats.org/officeDocument/2006/relationships/image" Target="../media/image30.png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12.xml"/><Relationship Id="rId13" Type="http://schemas.openxmlformats.org/officeDocument/2006/relationships/image" Target="../media/image33.gif"/><Relationship Id="rId3" Type="http://schemas.openxmlformats.org/officeDocument/2006/relationships/slideLayout" Target="../slideLayouts/slideLayout1.xml"/><Relationship Id="rId7" Type="http://schemas.openxmlformats.org/officeDocument/2006/relationships/slide" Target="slide13.xml"/><Relationship Id="rId12" Type="http://schemas.openxmlformats.org/officeDocument/2006/relationships/slide" Target="slide15.xml"/><Relationship Id="rId17" Type="http://schemas.openxmlformats.org/officeDocument/2006/relationships/slide" Target="slide10.xml"/><Relationship Id="rId2" Type="http://schemas.openxmlformats.org/officeDocument/2006/relationships/audio" Target="../media/media2.wav"/><Relationship Id="rId16" Type="http://schemas.openxmlformats.org/officeDocument/2006/relationships/image" Target="../media/image5.png"/><Relationship Id="rId1" Type="http://schemas.microsoft.com/office/2007/relationships/media" Target="../media/media2.wav"/><Relationship Id="rId6" Type="http://schemas.openxmlformats.org/officeDocument/2006/relationships/image" Target="../media/image32.png"/><Relationship Id="rId11" Type="http://schemas.openxmlformats.org/officeDocument/2006/relationships/slide" Target="slide14.xml"/><Relationship Id="rId5" Type="http://schemas.openxmlformats.org/officeDocument/2006/relationships/image" Target="../media/image31.png"/><Relationship Id="rId15" Type="http://schemas.openxmlformats.org/officeDocument/2006/relationships/image" Target="../media/image35.gif"/><Relationship Id="rId10" Type="http://schemas.openxmlformats.org/officeDocument/2006/relationships/slide" Target="slide16.xml"/><Relationship Id="rId4" Type="http://schemas.openxmlformats.org/officeDocument/2006/relationships/notesSlide" Target="../notesSlides/notesSlide5.xml"/><Relationship Id="rId9" Type="http://schemas.openxmlformats.org/officeDocument/2006/relationships/slide" Target="slide17.xml"/><Relationship Id="rId14" Type="http://schemas.openxmlformats.org/officeDocument/2006/relationships/image" Target="../media/image34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0"/>
            <a:ext cx="9144000" cy="571476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223" y="3362368"/>
            <a:ext cx="8139275" cy="1804243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3261" y="98025"/>
            <a:ext cx="1382346" cy="1509449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98025"/>
            <a:ext cx="1356750" cy="1300802"/>
          </a:xfrm>
          <a:prstGeom prst="rect">
            <a:avLst/>
          </a:prstGeom>
        </p:spPr>
      </p:pic>
      <p:pic>
        <p:nvPicPr>
          <p:cNvPr id="14" name="儿童歌曲 - 音乐剧背景音乐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650779" y="-230184"/>
            <a:ext cx="414753" cy="46084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235F6F12-CCEE-452A-A579-1E14567FB943}"/>
              </a:ext>
            </a:extLst>
          </p:cNvPr>
          <p:cNvSpPr txBox="1"/>
          <p:nvPr/>
        </p:nvSpPr>
        <p:spPr>
          <a:xfrm>
            <a:off x="1432950" y="2521394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err="1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itchFamily="2" charset="0"/>
              </a:rPr>
              <a:t>Bài</a:t>
            </a:r>
            <a:r>
              <a:rPr lang="en-US" sz="3600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itchFamily="2" charset="0"/>
              </a:rPr>
              <a:t> 10: LUYỆN TẬP CHUNG</a:t>
            </a:r>
            <a:endParaRPr lang="en-US" sz="3600" dirty="0">
              <a:solidFill>
                <a:srgbClr val="002060"/>
              </a:solidFill>
              <a:effectLst>
                <a:reflection blurRad="6350" stA="55000" endA="300" endPos="45500" dir="5400000" sy="-100000" algn="bl" rotWithShape="0"/>
              </a:effectLst>
              <a:latin typeface="iCiel Crocante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839444" y="3613657"/>
            <a:ext cx="16170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err="1">
                <a:solidFill>
                  <a:srgbClr val="008E40"/>
                </a:solidFill>
                <a:latin typeface="iCiel PONY" pitchFamily="2" charset="-93"/>
              </a:rPr>
              <a:t>Tiết</a:t>
            </a:r>
            <a:r>
              <a:rPr lang="en-US" sz="3600" b="1">
                <a:solidFill>
                  <a:srgbClr val="008E40"/>
                </a:solidFill>
                <a:latin typeface="iCiel PONY" pitchFamily="2" charset="-93"/>
              </a:rPr>
              <a:t> 1</a:t>
            </a:r>
            <a:endParaRPr lang="en-US" sz="3600" b="1" dirty="0">
              <a:solidFill>
                <a:srgbClr val="008E40"/>
              </a:solidFill>
              <a:latin typeface="iCiel PONY" pitchFamily="2" charset="-93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99461" y="1031798"/>
            <a:ext cx="889700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rgbClr val="FF0000"/>
                </a:solidFill>
                <a:latin typeface="iCiel PONY" pitchFamily="2" charset="-93"/>
                <a:cs typeface="Arial" panose="020B0604020202020204" pitchFamily="34" charset="0"/>
              </a:rPr>
              <a:t>Chủ </a:t>
            </a:r>
            <a:r>
              <a:rPr lang="vi-VN" sz="3600">
                <a:solidFill>
                  <a:srgbClr val="FF0000"/>
                </a:solidFill>
                <a:latin typeface="iCiel PONY" pitchFamily="2" charset="-93"/>
                <a:cs typeface="Arial" panose="020B0604020202020204" pitchFamily="34" charset="0"/>
              </a:rPr>
              <a:t>đề</a:t>
            </a:r>
            <a:r>
              <a:rPr lang="en-US" sz="3600">
                <a:solidFill>
                  <a:srgbClr val="FF0000"/>
                </a:solidFill>
                <a:latin typeface="iCiel PONY" pitchFamily="2" charset="-93"/>
                <a:cs typeface="Arial" panose="020B0604020202020204" pitchFamily="34" charset="0"/>
              </a:rPr>
              <a:t> 2: </a:t>
            </a:r>
          </a:p>
          <a:p>
            <a:pPr algn="ctr"/>
            <a:r>
              <a:rPr lang="en-US" sz="3600">
                <a:solidFill>
                  <a:srgbClr val="FF0000"/>
                </a:solidFill>
                <a:latin typeface="iCiel PONY" pitchFamily="2" charset="-93"/>
                <a:cs typeface="Arial" panose="020B0604020202020204" pitchFamily="34" charset="0"/>
              </a:rPr>
              <a:t>Phép cộng, phép trừ trong phạm vi 20</a:t>
            </a:r>
            <a:endParaRPr lang="en-US" sz="3600" dirty="0">
              <a:solidFill>
                <a:srgbClr val="FF0000"/>
              </a:solidFill>
              <a:latin typeface="iCiel PONY" pitchFamily="2" charset="-93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3401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000"/>
                            </p:stCondLst>
                            <p:childTnLst>
                              <p:par>
                                <p:cTn id="4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4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7" grpId="0"/>
      <p:bldP spid="8" grpId="0"/>
      <p:bldP spid="9" grpId="0"/>
    </p:bldLst>
  </p:timing>
  <p:extLst mod="1">
    <p:ext uri="{E180D4A7-C9FB-4DFB-919C-405C955672EB}">
      <p14:showEvtLst xmlns:p14="http://schemas.microsoft.com/office/powerpoint/2010/main">
        <p14:playEvt time="3" objId="14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890" l="0" r="100000">
                        <a14:foregroundMark x1="8503" y1="87741" x2="95238" y2="91919"/>
                        <a14:foregroundMark x1="3123" y1="98516" x2="96537" y2="83178"/>
                        <a14:foregroundMark x1="2968" y1="84937" x2="20841" y2="80099"/>
                        <a14:foregroundMark x1="41095" y1="85267" x2="61812" y2="81143"/>
                        <a14:foregroundMark x1="60668" y1="97086" x2="90569" y2="95382"/>
                        <a14:foregroundMark x1="79654" y1="79714" x2="76531" y2="79714"/>
                        <a14:foregroundMark x1="21985" y1="80429" x2="26778" y2="81473"/>
                        <a14:foregroundMark x1="43506" y1="96756" x2="53865" y2="96427"/>
                        <a14:foregroundMark x1="58101" y1="80099" x2="58813" y2="79054"/>
                        <a14:foregroundMark x1="39116" y1="82518" x2="37693" y2="81803"/>
                        <a14:foregroundMark x1="32468" y1="81473" x2="30056" y2="82188"/>
                        <a14:backgroundMark x1="11348" y1="23090" x2="55566" y2="33150"/>
                        <a14:backgroundMark x1="27489" y1="17482" x2="85622" y2="37658"/>
                        <a14:backgroundMark x1="17996" y1="60583" x2="91558" y2="599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6803" b="11334"/>
          <a:stretch/>
        </p:blipFill>
        <p:spPr>
          <a:xfrm>
            <a:off x="1" y="4950372"/>
            <a:ext cx="9144000" cy="764628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5881305" y="-79083"/>
            <a:ext cx="3195436" cy="2616630"/>
            <a:chOff x="7308364" y="-320576"/>
            <a:chExt cx="2196079" cy="1690155"/>
          </a:xfrm>
        </p:grpSpPr>
        <p:pic>
          <p:nvPicPr>
            <p:cNvPr id="26" name="图片 37896" descr="1-2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1873294">
              <a:off x="7308364" y="154420"/>
              <a:ext cx="1623772" cy="1215159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7" name="图片 37895" descr="1-2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668722" y="-320576"/>
              <a:ext cx="1835721" cy="1631752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24" name="TextBox 23"/>
          <p:cNvSpPr txBox="1"/>
          <p:nvPr/>
        </p:nvSpPr>
        <p:spPr>
          <a:xfrm>
            <a:off x="4191000" y="2776766"/>
            <a:ext cx="4772397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8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Ôn</a:t>
            </a:r>
            <a:r>
              <a:rPr 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lại</a:t>
            </a:r>
            <a:r>
              <a:rPr 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bảng</a:t>
            </a:r>
            <a:r>
              <a:rPr 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cộng</a:t>
            </a:r>
            <a:r>
              <a:rPr 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qua 10.</a:t>
            </a:r>
          </a:p>
          <a:p>
            <a:pPr marL="285750" indent="-285750">
              <a:buFontTx/>
              <a:buChar char="-"/>
            </a:pPr>
            <a:r>
              <a:rPr lang="en-US" sz="28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Xem</a:t>
            </a:r>
            <a:r>
              <a:rPr 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trước</a:t>
            </a:r>
            <a:r>
              <a:rPr 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bài</a:t>
            </a:r>
            <a:r>
              <a:rPr 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sau</a:t>
            </a:r>
            <a:r>
              <a:rPr 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:</a:t>
            </a:r>
          </a:p>
          <a:p>
            <a:r>
              <a:rPr 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“</a:t>
            </a:r>
            <a:r>
              <a:rPr lang="en-US" sz="28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Tiết</a:t>
            </a:r>
            <a:r>
              <a:rPr 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2 - </a:t>
            </a:r>
            <a:r>
              <a:rPr lang="en-US" sz="28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Luyện</a:t>
            </a:r>
            <a:r>
              <a:rPr 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tập</a:t>
            </a:r>
            <a:r>
              <a:rPr 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chung</a:t>
            </a:r>
            <a:r>
              <a:rPr 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”.</a:t>
            </a:r>
          </a:p>
        </p:txBody>
      </p:sp>
      <p:pic>
        <p:nvPicPr>
          <p:cNvPr id="29" name="图片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8575" y="154447"/>
            <a:ext cx="4495800" cy="5397349"/>
          </a:xfrm>
          <a:prstGeom prst="rect">
            <a:avLst/>
          </a:prstGeom>
        </p:spPr>
      </p:pic>
      <p:pic>
        <p:nvPicPr>
          <p:cNvPr id="30" name="图片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5468" y="4348947"/>
            <a:ext cx="6508533" cy="1202849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235F6F12-CCEE-452A-A579-1E14567FB943}"/>
              </a:ext>
            </a:extLst>
          </p:cNvPr>
          <p:cNvSpPr txBox="1"/>
          <p:nvPr/>
        </p:nvSpPr>
        <p:spPr>
          <a:xfrm>
            <a:off x="908685" y="1453327"/>
            <a:ext cx="262128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00" dirty="0" err="1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Củng</a:t>
            </a:r>
            <a:r>
              <a:rPr lang="en-US" sz="4000" dirty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 </a:t>
            </a:r>
            <a:r>
              <a:rPr lang="en-US" sz="4000" err="1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cố</a:t>
            </a:r>
            <a:r>
              <a:rPr lang="en-US" sz="400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 </a:t>
            </a:r>
          </a:p>
          <a:p>
            <a:pPr algn="ctr"/>
            <a:r>
              <a:rPr lang="en-US" sz="400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dặn</a:t>
            </a:r>
            <a:r>
              <a:rPr lang="en-US" sz="4000" dirty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dò</a:t>
            </a:r>
            <a:endParaRPr lang="en-US" sz="4000" dirty="0"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  <a:latin typeface="iCiel Crocante" panose="02000000000000000000" pitchFamily="2" charset="0"/>
            </a:endParaRPr>
          </a:p>
        </p:txBody>
      </p:sp>
      <p:sp>
        <p:nvSpPr>
          <p:cNvPr id="10" name="Text Box 1"/>
          <p:cNvSpPr txBox="1"/>
          <p:nvPr/>
        </p:nvSpPr>
        <p:spPr>
          <a:xfrm>
            <a:off x="1260444" y="5345428"/>
            <a:ext cx="783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Bản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quyền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: FB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Đặng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Nhật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Linh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- https://www.facebook.com/nhat.linh.3557440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6150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31" grpId="0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0"/>
            <a:ext cx="9144000" cy="571476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223" y="3362368"/>
            <a:ext cx="8139275" cy="1804243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3261" y="98025"/>
            <a:ext cx="1382346" cy="1509449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98025"/>
            <a:ext cx="1356750" cy="1300802"/>
          </a:xfrm>
          <a:prstGeom prst="rect">
            <a:avLst/>
          </a:prstGeom>
        </p:spPr>
      </p:pic>
      <p:pic>
        <p:nvPicPr>
          <p:cNvPr id="14" name="儿童歌曲 - 音乐剧背景音乐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650779" y="-230184"/>
            <a:ext cx="414753" cy="46084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063287" y="1792708"/>
            <a:ext cx="763314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Tạm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biệt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và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hẹn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gặp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lại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các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con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vào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những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tiết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học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sau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!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64847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4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7" grpId="0"/>
    </p:bldLst>
  </p:timing>
  <p:extLst mod="1">
    <p:ext uri="{E180D4A7-C9FB-4DFB-919C-405C955672EB}">
      <p14:showEvtLst xmlns:p14="http://schemas.microsoft.com/office/powerpoint/2010/main">
        <p14:playEvt time="1" objId="14"/>
      </p14:showEvt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r="3294" b="5729"/>
          <a:stretch/>
        </p:blipFill>
        <p:spPr>
          <a:xfrm>
            <a:off x="0" y="0"/>
            <a:ext cx="9195471" cy="5715000"/>
          </a:xfrm>
          <a:prstGeom prst="rect">
            <a:avLst/>
          </a:prstGeom>
        </p:spPr>
      </p:pic>
      <p:pic>
        <p:nvPicPr>
          <p:cNvPr id="5" name="图片 7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890" l="0" r="100000">
                        <a14:foregroundMark x1="8503" y1="87741" x2="95238" y2="91919"/>
                        <a14:foregroundMark x1="3123" y1="98516" x2="96537" y2="83178"/>
                        <a14:foregroundMark x1="2968" y1="84937" x2="20841" y2="80099"/>
                        <a14:foregroundMark x1="41095" y1="85267" x2="61812" y2="81143"/>
                        <a14:foregroundMark x1="60668" y1="97086" x2="90569" y2="95382"/>
                        <a14:foregroundMark x1="79654" y1="79714" x2="76531" y2="79714"/>
                        <a14:foregroundMark x1="21985" y1="80429" x2="26778" y2="81473"/>
                        <a14:foregroundMark x1="43506" y1="96756" x2="53865" y2="96427"/>
                        <a14:foregroundMark x1="58101" y1="80099" x2="58813" y2="79054"/>
                        <a14:foregroundMark x1="39116" y1="82518" x2="37693" y2="81803"/>
                        <a14:foregroundMark x1="32468" y1="81473" x2="30056" y2="82188"/>
                        <a14:backgroundMark x1="11348" y1="23090" x2="55566" y2="33150"/>
                        <a14:backgroundMark x1="27489" y1="17482" x2="85622" y2="37658"/>
                        <a14:backgroundMark x1="17996" y1="60583" x2="91558" y2="599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6803" b="11334"/>
          <a:stretch/>
        </p:blipFill>
        <p:spPr>
          <a:xfrm>
            <a:off x="-1" y="5136957"/>
            <a:ext cx="9195471" cy="573471"/>
          </a:xfrm>
          <a:prstGeom prst="rect">
            <a:avLst/>
          </a:prstGeom>
        </p:spPr>
      </p:pic>
      <p:sp>
        <p:nvSpPr>
          <p:cNvPr id="6" name="Google Shape;212;p2"/>
          <p:cNvSpPr/>
          <p:nvPr/>
        </p:nvSpPr>
        <p:spPr>
          <a:xfrm>
            <a:off x="676956" y="1435702"/>
            <a:ext cx="8303759" cy="1206404"/>
          </a:xfrm>
          <a:prstGeom prst="snip2DiagRect">
            <a:avLst>
              <a:gd name="adj1" fmla="val 0"/>
              <a:gd name="adj2" fmla="val 16667"/>
            </a:avLst>
          </a:prstGeom>
          <a:solidFill>
            <a:schemeClr val="accent1">
              <a:lumMod val="40000"/>
              <a:lumOff val="60000"/>
              <a:alpha val="47000"/>
            </a:schemeClr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defTabSz="633413">
              <a:buClr>
                <a:srgbClr val="7030A0"/>
              </a:buClr>
              <a:buSzPts val="3200"/>
            </a:pPr>
            <a:r>
              <a:rPr lang="en-US" sz="32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	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Số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hạng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thứ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nhất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là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7.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số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hạng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thứ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hai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là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7</a:t>
            </a:r>
          </a:p>
          <a:p>
            <a:pPr defTabSz="633413">
              <a:buClr>
                <a:srgbClr val="7030A0"/>
              </a:buClr>
              <a:buSzPts val="3200"/>
            </a:pP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	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Tổng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của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hai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số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đó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là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:</a:t>
            </a:r>
            <a:endParaRPr sz="2800" b="1" dirty="0">
              <a:solidFill>
                <a:srgbClr val="7030A0"/>
              </a:solidFill>
              <a:latin typeface="Arial" panose="020B0604020202020204" pitchFamily="34" charset="0"/>
              <a:ea typeface="Tahoma"/>
              <a:cs typeface="Arial" panose="020B0604020202020204" pitchFamily="34" charset="0"/>
              <a:sym typeface="Tahoma"/>
            </a:endParaRPr>
          </a:p>
        </p:txBody>
      </p:sp>
      <p:sp>
        <p:nvSpPr>
          <p:cNvPr id="7" name="Google Shape;213;p2"/>
          <p:cNvSpPr/>
          <p:nvPr/>
        </p:nvSpPr>
        <p:spPr>
          <a:xfrm>
            <a:off x="1597511" y="3052523"/>
            <a:ext cx="5948979" cy="1035802"/>
          </a:xfrm>
          <a:prstGeom prst="snip2DiagRect">
            <a:avLst>
              <a:gd name="adj1" fmla="val 0"/>
              <a:gd name="adj2" fmla="val 16667"/>
            </a:avLst>
          </a:prstGeom>
          <a:solidFill>
            <a:srgbClr val="7030A0">
              <a:alpha val="46000"/>
            </a:srgbClr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>
              <a:buClr>
                <a:schemeClr val="lt1"/>
              </a:buClr>
              <a:buSzPts val="3200"/>
            </a:pPr>
            <a:r>
              <a:rPr lang="en-US" sz="3600" b="1" dirty="0">
                <a:solidFill>
                  <a:schemeClr val="lt1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7 + 7 = 14</a:t>
            </a:r>
            <a:endParaRPr sz="3600" b="1" dirty="0">
              <a:solidFill>
                <a:schemeClr val="lt1"/>
              </a:solidFill>
              <a:latin typeface="Arial" panose="020B0604020202020204" pitchFamily="34" charset="0"/>
              <a:ea typeface="Tahoma"/>
              <a:cs typeface="Arial" panose="020B0604020202020204" pitchFamily="34" charset="0"/>
              <a:sym typeface="Tahoma"/>
            </a:endParaRPr>
          </a:p>
        </p:txBody>
      </p:sp>
      <p:sp>
        <p:nvSpPr>
          <p:cNvPr id="8" name="Google Shape;214;p2">
            <a:hlinkClick r:id="rId6" action="ppaction://hlinksldjump"/>
          </p:cNvPr>
          <p:cNvSpPr/>
          <p:nvPr/>
        </p:nvSpPr>
        <p:spPr>
          <a:xfrm flipH="1">
            <a:off x="6683829" y="4445362"/>
            <a:ext cx="2296886" cy="751114"/>
          </a:xfrm>
          <a:prstGeom prst="homePlate">
            <a:avLst>
              <a:gd name="adj" fmla="val 50000"/>
            </a:avLst>
          </a:prstGeom>
          <a:solidFill>
            <a:srgbClr val="DDEAF6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>
              <a:buClr>
                <a:srgbClr val="2E75B5"/>
              </a:buClr>
              <a:buSzPts val="3200"/>
            </a:pPr>
            <a:r>
              <a:rPr lang="en-US" sz="2400" b="1" dirty="0">
                <a:solidFill>
                  <a:srgbClr val="2E75B5"/>
                </a:solidFill>
                <a:latin typeface="Tahoma"/>
                <a:ea typeface="Tahoma"/>
                <a:cs typeface="Tahoma"/>
                <a:sym typeface="Tahoma"/>
              </a:rPr>
              <a:t>QUAY VỀ</a:t>
            </a:r>
            <a:endParaRPr sz="2400" b="1" dirty="0">
              <a:solidFill>
                <a:srgbClr val="2E75B5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466308" y="194322"/>
            <a:ext cx="2571750" cy="257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9432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9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9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9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1 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/>
          <a:srcRect r="3294" b="5729"/>
          <a:stretch/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pic>
        <p:nvPicPr>
          <p:cNvPr id="5" name="图片 7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9890" l="0" r="100000">
                        <a14:foregroundMark x1="8503" y1="87741" x2="95238" y2="91919"/>
                        <a14:foregroundMark x1="3123" y1="98516" x2="96537" y2="83178"/>
                        <a14:foregroundMark x1="2968" y1="84937" x2="20841" y2="80099"/>
                        <a14:foregroundMark x1="41095" y1="85267" x2="61812" y2="81143"/>
                        <a14:foregroundMark x1="60668" y1="97086" x2="90569" y2="95382"/>
                        <a14:foregroundMark x1="79654" y1="79714" x2="76531" y2="79714"/>
                        <a14:foregroundMark x1="21985" y1="80429" x2="26778" y2="81473"/>
                        <a14:foregroundMark x1="43506" y1="96756" x2="53865" y2="96427"/>
                        <a14:foregroundMark x1="58101" y1="80099" x2="58813" y2="79054"/>
                        <a14:foregroundMark x1="39116" y1="82518" x2="37693" y2="81803"/>
                        <a14:foregroundMark x1="32468" y1="81473" x2="30056" y2="82188"/>
                        <a14:backgroundMark x1="11348" y1="23090" x2="55566" y2="33150"/>
                        <a14:backgroundMark x1="27489" y1="17482" x2="85622" y2="37658"/>
                        <a14:backgroundMark x1="17996" y1="60583" x2="91558" y2="599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6803" b="11334"/>
          <a:stretch/>
        </p:blipFill>
        <p:spPr>
          <a:xfrm>
            <a:off x="0" y="5169003"/>
            <a:ext cx="9144000" cy="573471"/>
          </a:xfrm>
          <a:prstGeom prst="rect">
            <a:avLst/>
          </a:prstGeom>
        </p:spPr>
      </p:pic>
      <p:sp>
        <p:nvSpPr>
          <p:cNvPr id="6" name="Google Shape;212;p2"/>
          <p:cNvSpPr/>
          <p:nvPr/>
        </p:nvSpPr>
        <p:spPr>
          <a:xfrm>
            <a:off x="676956" y="1141516"/>
            <a:ext cx="8467044" cy="1537206"/>
          </a:xfrm>
          <a:prstGeom prst="snip2DiagRect">
            <a:avLst>
              <a:gd name="adj1" fmla="val 0"/>
              <a:gd name="adj2" fmla="val 16667"/>
            </a:avLst>
          </a:prstGeom>
          <a:solidFill>
            <a:schemeClr val="accent1">
              <a:lumMod val="40000"/>
              <a:lumOff val="60000"/>
              <a:alpha val="47000"/>
            </a:schemeClr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>
              <a:buClr>
                <a:srgbClr val="7030A0"/>
              </a:buClr>
              <a:buSzPts val="3200"/>
            </a:pPr>
            <a:r>
              <a:rPr lang="en-US" sz="32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	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Số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hạng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thứ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nhất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là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4,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số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hạng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thứ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hai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là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</a:p>
          <a:p>
            <a:pPr>
              <a:buClr>
                <a:srgbClr val="7030A0"/>
              </a:buClr>
              <a:buSzPts val="3200"/>
            </a:pP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	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số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lớn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nhất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có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1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chữ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số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. </a:t>
            </a:r>
          </a:p>
          <a:p>
            <a:pPr>
              <a:buClr>
                <a:srgbClr val="7030A0"/>
              </a:buClr>
              <a:buSzPts val="3200"/>
            </a:pP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	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Tổng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của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hai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số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đó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là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:</a:t>
            </a:r>
            <a:endParaRPr sz="2800" b="1" dirty="0">
              <a:solidFill>
                <a:srgbClr val="7030A0"/>
              </a:solidFill>
              <a:latin typeface="Arial" panose="020B0604020202020204" pitchFamily="34" charset="0"/>
              <a:ea typeface="Tahoma"/>
              <a:cs typeface="Arial" panose="020B0604020202020204" pitchFamily="34" charset="0"/>
              <a:sym typeface="Tahoma"/>
            </a:endParaRPr>
          </a:p>
        </p:txBody>
      </p:sp>
      <p:sp>
        <p:nvSpPr>
          <p:cNvPr id="7" name="Google Shape;213;p2"/>
          <p:cNvSpPr/>
          <p:nvPr/>
        </p:nvSpPr>
        <p:spPr>
          <a:xfrm>
            <a:off x="1597511" y="3052523"/>
            <a:ext cx="5948979" cy="1035802"/>
          </a:xfrm>
          <a:prstGeom prst="snip2DiagRect">
            <a:avLst>
              <a:gd name="adj1" fmla="val 0"/>
              <a:gd name="adj2" fmla="val 16667"/>
            </a:avLst>
          </a:prstGeom>
          <a:solidFill>
            <a:srgbClr val="7030A0">
              <a:alpha val="46000"/>
            </a:srgbClr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>
              <a:buClr>
                <a:schemeClr val="lt1"/>
              </a:buClr>
              <a:buSzPts val="3200"/>
            </a:pPr>
            <a:r>
              <a:rPr lang="en-US" sz="3600" b="1" dirty="0">
                <a:solidFill>
                  <a:schemeClr val="lt1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4 + 9 = 13</a:t>
            </a:r>
            <a:endParaRPr sz="3600" b="1" dirty="0">
              <a:solidFill>
                <a:schemeClr val="lt1"/>
              </a:solidFill>
              <a:latin typeface="Arial" panose="020B0604020202020204" pitchFamily="34" charset="0"/>
              <a:ea typeface="Tahoma"/>
              <a:cs typeface="Arial" panose="020B0604020202020204" pitchFamily="34" charset="0"/>
              <a:sym typeface="Tahoma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81000" y="149827"/>
            <a:ext cx="2571750" cy="2571750"/>
          </a:xfrm>
          <a:prstGeom prst="rect">
            <a:avLst/>
          </a:prstGeom>
        </p:spPr>
      </p:pic>
      <p:sp>
        <p:nvSpPr>
          <p:cNvPr id="9" name="Google Shape;214;p2">
            <a:hlinkClick r:id="rId9" action="ppaction://hlinksldjump"/>
          </p:cNvPr>
          <p:cNvSpPr/>
          <p:nvPr/>
        </p:nvSpPr>
        <p:spPr>
          <a:xfrm flipH="1">
            <a:off x="6683829" y="4445362"/>
            <a:ext cx="2296886" cy="751114"/>
          </a:xfrm>
          <a:prstGeom prst="homePlate">
            <a:avLst>
              <a:gd name="adj" fmla="val 50000"/>
            </a:avLst>
          </a:prstGeom>
          <a:solidFill>
            <a:srgbClr val="DDEAF6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>
              <a:buClr>
                <a:srgbClr val="2E75B5"/>
              </a:buClr>
              <a:buSzPts val="3200"/>
            </a:pPr>
            <a:r>
              <a:rPr lang="en-US" sz="2400" b="1" dirty="0">
                <a:solidFill>
                  <a:srgbClr val="2E75B5"/>
                </a:solidFill>
                <a:latin typeface="Tahoma"/>
                <a:ea typeface="Tahoma"/>
                <a:cs typeface="Tahoma"/>
                <a:sym typeface="Tahoma"/>
              </a:rPr>
              <a:t>QUAY VỀ</a:t>
            </a:r>
            <a:endParaRPr sz="2400" b="1" dirty="0">
              <a:solidFill>
                <a:srgbClr val="2E75B5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8" name="儿童歌曲 - 音乐剧背景音乐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622130" y="267474"/>
            <a:ext cx="414753" cy="460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6723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9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9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9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1 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r="3294" b="5729"/>
          <a:stretch/>
        </p:blipFill>
        <p:spPr>
          <a:xfrm>
            <a:off x="0" y="42862"/>
            <a:ext cx="9144000" cy="5672138"/>
          </a:xfrm>
          <a:prstGeom prst="rect">
            <a:avLst/>
          </a:prstGeom>
        </p:spPr>
      </p:pic>
      <p:pic>
        <p:nvPicPr>
          <p:cNvPr id="5" name="图片 7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890" l="0" r="100000">
                        <a14:foregroundMark x1="8503" y1="87741" x2="95238" y2="91919"/>
                        <a14:foregroundMark x1="3123" y1="98516" x2="96537" y2="83178"/>
                        <a14:foregroundMark x1="2968" y1="84937" x2="20841" y2="80099"/>
                        <a14:foregroundMark x1="41095" y1="85267" x2="61812" y2="81143"/>
                        <a14:foregroundMark x1="60668" y1="97086" x2="90569" y2="95382"/>
                        <a14:foregroundMark x1="79654" y1="79714" x2="76531" y2="79714"/>
                        <a14:foregroundMark x1="21985" y1="80429" x2="26778" y2="81473"/>
                        <a14:foregroundMark x1="43506" y1="96756" x2="53865" y2="96427"/>
                        <a14:foregroundMark x1="58101" y1="80099" x2="58813" y2="79054"/>
                        <a14:foregroundMark x1="39116" y1="82518" x2="37693" y2="81803"/>
                        <a14:foregroundMark x1="32468" y1="81473" x2="30056" y2="82188"/>
                        <a14:backgroundMark x1="11348" y1="23090" x2="55566" y2="33150"/>
                        <a14:backgroundMark x1="27489" y1="17482" x2="85622" y2="37658"/>
                        <a14:backgroundMark x1="17996" y1="60583" x2="91558" y2="599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6803" b="11334"/>
          <a:stretch/>
        </p:blipFill>
        <p:spPr>
          <a:xfrm>
            <a:off x="0" y="5169003"/>
            <a:ext cx="9144000" cy="573471"/>
          </a:xfrm>
          <a:prstGeom prst="rect">
            <a:avLst/>
          </a:prstGeom>
        </p:spPr>
      </p:pic>
      <p:sp>
        <p:nvSpPr>
          <p:cNvPr id="6" name="Google Shape;212;p2"/>
          <p:cNvSpPr/>
          <p:nvPr/>
        </p:nvSpPr>
        <p:spPr>
          <a:xfrm>
            <a:off x="676956" y="1185862"/>
            <a:ext cx="8303759" cy="1580210"/>
          </a:xfrm>
          <a:prstGeom prst="snip2DiagRect">
            <a:avLst>
              <a:gd name="adj1" fmla="val 0"/>
              <a:gd name="adj2" fmla="val 16667"/>
            </a:avLst>
          </a:prstGeom>
          <a:solidFill>
            <a:schemeClr val="accent1">
              <a:lumMod val="40000"/>
              <a:lumOff val="60000"/>
              <a:alpha val="47000"/>
            </a:schemeClr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>
              <a:buClr>
                <a:srgbClr val="7030A0"/>
              </a:buClr>
              <a:buSzPts val="3200"/>
            </a:pPr>
            <a:r>
              <a:rPr lang="en-US" sz="32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	</a:t>
            </a:r>
            <a:r>
              <a:rPr lang="en-US" sz="32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Số</a:t>
            </a:r>
            <a:r>
              <a:rPr lang="en-US" sz="32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cần</a:t>
            </a:r>
            <a:r>
              <a:rPr lang="en-US" sz="32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điền</a:t>
            </a:r>
            <a:r>
              <a:rPr lang="en-US" sz="32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vào</a:t>
            </a:r>
            <a:r>
              <a:rPr lang="en-US" sz="32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       </a:t>
            </a:r>
            <a:r>
              <a:rPr lang="en-US" sz="32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là</a:t>
            </a:r>
            <a:r>
              <a:rPr lang="en-US" sz="32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:</a:t>
            </a:r>
          </a:p>
          <a:p>
            <a:pPr>
              <a:buClr>
                <a:srgbClr val="7030A0"/>
              </a:buClr>
              <a:buSzPts val="3200"/>
            </a:pPr>
            <a:endParaRPr lang="en-US" sz="3200" b="1" dirty="0">
              <a:solidFill>
                <a:srgbClr val="7030A0"/>
              </a:solidFill>
              <a:latin typeface="Arial" panose="020B0604020202020204" pitchFamily="34" charset="0"/>
              <a:ea typeface="Tahoma"/>
              <a:cs typeface="Arial" panose="020B0604020202020204" pitchFamily="34" charset="0"/>
              <a:sym typeface="Tahoma"/>
            </a:endParaRPr>
          </a:p>
          <a:p>
            <a:pPr>
              <a:buClr>
                <a:srgbClr val="7030A0"/>
              </a:buClr>
              <a:buSzPts val="3200"/>
            </a:pPr>
            <a:r>
              <a:rPr lang="en-US" sz="32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	 </a:t>
            </a:r>
            <a:endParaRPr sz="3200" b="1" dirty="0">
              <a:solidFill>
                <a:srgbClr val="7030A0"/>
              </a:solidFill>
              <a:latin typeface="Arial" panose="020B0604020202020204" pitchFamily="34" charset="0"/>
              <a:ea typeface="Tahoma"/>
              <a:cs typeface="Arial" panose="020B0604020202020204" pitchFamily="34" charset="0"/>
              <a:sym typeface="Tahoma"/>
            </a:endParaRPr>
          </a:p>
        </p:txBody>
      </p:sp>
      <p:sp>
        <p:nvSpPr>
          <p:cNvPr id="7" name="Google Shape;213;p2"/>
          <p:cNvSpPr/>
          <p:nvPr/>
        </p:nvSpPr>
        <p:spPr>
          <a:xfrm>
            <a:off x="1597511" y="3052523"/>
            <a:ext cx="5948979" cy="1035802"/>
          </a:xfrm>
          <a:prstGeom prst="snip2DiagRect">
            <a:avLst>
              <a:gd name="adj1" fmla="val 0"/>
              <a:gd name="adj2" fmla="val 16667"/>
            </a:avLst>
          </a:prstGeom>
          <a:solidFill>
            <a:srgbClr val="7030A0">
              <a:alpha val="46000"/>
            </a:srgbClr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>
              <a:buClr>
                <a:schemeClr val="lt1"/>
              </a:buClr>
              <a:buSzPts val="3200"/>
            </a:pPr>
            <a:r>
              <a:rPr lang="en-US" sz="3600" b="1" dirty="0">
                <a:solidFill>
                  <a:schemeClr val="lt1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12</a:t>
            </a:r>
            <a:endParaRPr sz="3600" b="1" dirty="0">
              <a:solidFill>
                <a:schemeClr val="lt1"/>
              </a:solidFill>
              <a:latin typeface="Arial" panose="020B0604020202020204" pitchFamily="34" charset="0"/>
              <a:ea typeface="Tahoma"/>
              <a:cs typeface="Arial" panose="020B0604020202020204" pitchFamily="34" charset="0"/>
              <a:sym typeface="Tahoma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466308" y="194322"/>
            <a:ext cx="2571750" cy="257175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5090323" y="1212356"/>
            <a:ext cx="485775" cy="471488"/>
          </a:xfrm>
          <a:prstGeom prst="rect">
            <a:avLst/>
          </a:prstGeom>
          <a:solidFill>
            <a:schemeClr val="bg1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3" name="Oval 2"/>
          <p:cNvSpPr/>
          <p:nvPr/>
        </p:nvSpPr>
        <p:spPr>
          <a:xfrm>
            <a:off x="1904069" y="1986030"/>
            <a:ext cx="675177" cy="639041"/>
          </a:xfrm>
          <a:prstGeom prst="ellipse">
            <a:avLst/>
          </a:prstGeom>
          <a:solidFill>
            <a:schemeClr val="bg1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32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55" r="34001"/>
          <a:stretch/>
        </p:blipFill>
        <p:spPr>
          <a:xfrm rot="16200000" flipH="1">
            <a:off x="3333229" y="1676994"/>
            <a:ext cx="173785" cy="142875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55" r="34001"/>
          <a:stretch/>
        </p:blipFill>
        <p:spPr>
          <a:xfrm rot="16200000" flipH="1">
            <a:off x="5915930" y="1676994"/>
            <a:ext cx="173785" cy="1428750"/>
          </a:xfrm>
          <a:prstGeom prst="rect">
            <a:avLst/>
          </a:prstGeom>
        </p:spPr>
      </p:pic>
      <p:sp>
        <p:nvSpPr>
          <p:cNvPr id="13" name="Rounded Rectangle 12"/>
          <p:cNvSpPr/>
          <p:nvPr/>
        </p:nvSpPr>
        <p:spPr>
          <a:xfrm>
            <a:off x="3026119" y="1947437"/>
            <a:ext cx="855017" cy="40005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- 4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5627197" y="1910906"/>
            <a:ext cx="1148899" cy="40005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+ 8</a:t>
            </a:r>
          </a:p>
        </p:txBody>
      </p:sp>
      <p:sp>
        <p:nvSpPr>
          <p:cNvPr id="9" name="Isosceles Triangle 8"/>
          <p:cNvSpPr/>
          <p:nvPr/>
        </p:nvSpPr>
        <p:spPr>
          <a:xfrm>
            <a:off x="4265019" y="1943870"/>
            <a:ext cx="825304" cy="652157"/>
          </a:xfrm>
          <a:prstGeom prst="triangle">
            <a:avLst/>
          </a:prstGeom>
          <a:solidFill>
            <a:schemeClr val="bg1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15" name="Rectangle 14"/>
          <p:cNvSpPr/>
          <p:nvPr/>
        </p:nvSpPr>
        <p:spPr>
          <a:xfrm>
            <a:off x="6866018" y="1943870"/>
            <a:ext cx="680471" cy="638549"/>
          </a:xfrm>
          <a:prstGeom prst="rect">
            <a:avLst/>
          </a:prstGeom>
          <a:solidFill>
            <a:schemeClr val="bg1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17" name="Google Shape;214;p2">
            <a:hlinkClick r:id="rId8" action="ppaction://hlinksldjump"/>
          </p:cNvPr>
          <p:cNvSpPr/>
          <p:nvPr/>
        </p:nvSpPr>
        <p:spPr>
          <a:xfrm flipH="1">
            <a:off x="6683829" y="4445362"/>
            <a:ext cx="2296886" cy="751114"/>
          </a:xfrm>
          <a:prstGeom prst="homePlate">
            <a:avLst>
              <a:gd name="adj" fmla="val 50000"/>
            </a:avLst>
          </a:prstGeom>
          <a:solidFill>
            <a:srgbClr val="DDEAF6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>
              <a:buClr>
                <a:srgbClr val="2E75B5"/>
              </a:buClr>
              <a:buSzPts val="3200"/>
            </a:pPr>
            <a:r>
              <a:rPr lang="en-US" sz="2400" b="1" dirty="0">
                <a:solidFill>
                  <a:srgbClr val="2E75B5"/>
                </a:solidFill>
                <a:latin typeface="Tahoma"/>
                <a:ea typeface="Tahoma"/>
                <a:cs typeface="Tahoma"/>
                <a:sym typeface="Tahoma"/>
              </a:rPr>
              <a:t>QUAY VỀ</a:t>
            </a:r>
            <a:endParaRPr sz="2400" b="1" dirty="0">
              <a:solidFill>
                <a:srgbClr val="2E75B5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1613488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9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9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9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9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4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900"/>
                            </p:stCondLst>
                            <p:childTnLst>
                              <p:par>
                                <p:cTn id="3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400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1 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13" grpId="0"/>
      <p:bldP spid="14" grpId="0"/>
      <p:bldP spid="9" grpId="0" animBg="1"/>
      <p:bldP spid="15" grpId="0" animBg="1"/>
      <p:bldP spid="1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r="3294" b="5729"/>
          <a:stretch/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pic>
        <p:nvPicPr>
          <p:cNvPr id="5" name="图片 7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890" l="0" r="100000">
                        <a14:foregroundMark x1="8503" y1="87741" x2="95238" y2="91919"/>
                        <a14:foregroundMark x1="3123" y1="98516" x2="96537" y2="83178"/>
                        <a14:foregroundMark x1="2968" y1="84937" x2="20841" y2="80099"/>
                        <a14:foregroundMark x1="41095" y1="85267" x2="61812" y2="81143"/>
                        <a14:foregroundMark x1="60668" y1="97086" x2="90569" y2="95382"/>
                        <a14:foregroundMark x1="79654" y1="79714" x2="76531" y2="79714"/>
                        <a14:foregroundMark x1="21985" y1="80429" x2="26778" y2="81473"/>
                        <a14:foregroundMark x1="43506" y1="96756" x2="53865" y2="96427"/>
                        <a14:foregroundMark x1="58101" y1="80099" x2="58813" y2="79054"/>
                        <a14:foregroundMark x1="39116" y1="82518" x2="37693" y2="81803"/>
                        <a14:foregroundMark x1="32468" y1="81473" x2="30056" y2="82188"/>
                        <a14:backgroundMark x1="11348" y1="23090" x2="55566" y2="33150"/>
                        <a14:backgroundMark x1="27489" y1="17482" x2="85622" y2="37658"/>
                        <a14:backgroundMark x1="17996" y1="60583" x2="91558" y2="599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6803" b="11334"/>
          <a:stretch/>
        </p:blipFill>
        <p:spPr>
          <a:xfrm>
            <a:off x="0" y="5173575"/>
            <a:ext cx="9144000" cy="573471"/>
          </a:xfrm>
          <a:prstGeom prst="rect">
            <a:avLst/>
          </a:prstGeom>
        </p:spPr>
      </p:pic>
      <p:sp>
        <p:nvSpPr>
          <p:cNvPr id="6" name="Google Shape;212;p2"/>
          <p:cNvSpPr/>
          <p:nvPr/>
        </p:nvSpPr>
        <p:spPr>
          <a:xfrm>
            <a:off x="676956" y="1104900"/>
            <a:ext cx="8303759" cy="1547573"/>
          </a:xfrm>
          <a:prstGeom prst="snip2DiagRect">
            <a:avLst>
              <a:gd name="adj1" fmla="val 0"/>
              <a:gd name="adj2" fmla="val 16667"/>
            </a:avLst>
          </a:prstGeom>
          <a:solidFill>
            <a:schemeClr val="accent1">
              <a:lumMod val="40000"/>
              <a:lumOff val="60000"/>
              <a:alpha val="47000"/>
            </a:schemeClr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>
              <a:buClr>
                <a:srgbClr val="7030A0"/>
              </a:buClr>
              <a:buSzPts val="3200"/>
            </a:pPr>
            <a:r>
              <a:rPr lang="en-US" sz="32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	&gt;; &lt;; = ?</a:t>
            </a:r>
          </a:p>
          <a:p>
            <a:pPr>
              <a:buClr>
                <a:srgbClr val="7030A0"/>
              </a:buClr>
              <a:buSzPts val="3200"/>
            </a:pPr>
            <a:r>
              <a:rPr lang="en-US" sz="32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	</a:t>
            </a:r>
          </a:p>
          <a:p>
            <a:pPr>
              <a:buClr>
                <a:srgbClr val="7030A0"/>
              </a:buClr>
              <a:buSzPts val="3200"/>
            </a:pPr>
            <a:r>
              <a:rPr lang="en-US" sz="32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	 </a:t>
            </a:r>
            <a:endParaRPr sz="3200" b="1" dirty="0">
              <a:solidFill>
                <a:srgbClr val="7030A0"/>
              </a:solidFill>
              <a:latin typeface="Arial" panose="020B0604020202020204" pitchFamily="34" charset="0"/>
              <a:ea typeface="Tahoma"/>
              <a:cs typeface="Arial" panose="020B0604020202020204" pitchFamily="34" charset="0"/>
              <a:sym typeface="Tahoma"/>
            </a:endParaRPr>
          </a:p>
        </p:txBody>
      </p:sp>
      <p:sp>
        <p:nvSpPr>
          <p:cNvPr id="7" name="Google Shape;213;p2"/>
          <p:cNvSpPr/>
          <p:nvPr/>
        </p:nvSpPr>
        <p:spPr>
          <a:xfrm>
            <a:off x="1597511" y="3052523"/>
            <a:ext cx="5948979" cy="1086952"/>
          </a:xfrm>
          <a:prstGeom prst="snip2DiagRect">
            <a:avLst>
              <a:gd name="adj1" fmla="val 0"/>
              <a:gd name="adj2" fmla="val 16667"/>
            </a:avLst>
          </a:prstGeom>
          <a:solidFill>
            <a:srgbClr val="7030A0">
              <a:alpha val="46000"/>
            </a:srgbClr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>
              <a:buClr>
                <a:schemeClr val="lt1"/>
              </a:buClr>
              <a:buSzPts val="3200"/>
            </a:pPr>
            <a:endParaRPr lang="en-US" sz="3200" b="1" dirty="0">
              <a:solidFill>
                <a:schemeClr val="bg1"/>
              </a:solidFill>
              <a:latin typeface="Arial" panose="020B0604020202020204" pitchFamily="34" charset="0"/>
              <a:cs typeface="Arial" pitchFamily="34" charset="0"/>
            </a:endParaRPr>
          </a:p>
          <a:p>
            <a:pPr algn="ctr">
              <a:buClr>
                <a:schemeClr val="lt1"/>
              </a:buClr>
              <a:buSzPts val="3200"/>
            </a:pP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itchFamily="34" charset="0"/>
              </a:rPr>
              <a:t>5 + 6 &lt; 8 + 6</a:t>
            </a:r>
          </a:p>
          <a:p>
            <a:pPr algn="ctr">
              <a:buClr>
                <a:schemeClr val="lt1"/>
              </a:buClr>
              <a:buSzPts val="3200"/>
            </a:pPr>
            <a:endParaRPr sz="3200" b="1" dirty="0">
              <a:solidFill>
                <a:schemeClr val="lt1"/>
              </a:solidFill>
              <a:latin typeface="Arial" panose="020B0604020202020204" pitchFamily="34" charset="0"/>
              <a:ea typeface="Tahoma"/>
              <a:cs typeface="Arial" panose="020B0604020202020204" pitchFamily="34" charset="0"/>
              <a:sym typeface="Tahoma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466308" y="194322"/>
            <a:ext cx="2571750" cy="2571750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2105442" y="2049271"/>
            <a:ext cx="1182215" cy="40005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700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5 + 6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4416913" y="2049271"/>
            <a:ext cx="1182215" cy="40005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700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8 + 6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3287657" y="2049271"/>
            <a:ext cx="1066839" cy="40005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…….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2910985" y="3400123"/>
            <a:ext cx="1243659" cy="40005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32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Google Shape;214;p2">
            <a:hlinkClick r:id="rId8" action="ppaction://hlinksldjump"/>
          </p:cNvPr>
          <p:cNvSpPr/>
          <p:nvPr/>
        </p:nvSpPr>
        <p:spPr>
          <a:xfrm flipH="1">
            <a:off x="6683829" y="4445362"/>
            <a:ext cx="2296886" cy="751114"/>
          </a:xfrm>
          <a:prstGeom prst="homePlate">
            <a:avLst>
              <a:gd name="adj" fmla="val 50000"/>
            </a:avLst>
          </a:prstGeom>
          <a:solidFill>
            <a:srgbClr val="DDEAF6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>
              <a:buClr>
                <a:srgbClr val="2E75B5"/>
              </a:buClr>
              <a:buSzPts val="3200"/>
            </a:pPr>
            <a:r>
              <a:rPr lang="en-US" sz="2400" b="1" dirty="0">
                <a:solidFill>
                  <a:srgbClr val="2E75B5"/>
                </a:solidFill>
                <a:latin typeface="Tahoma"/>
                <a:ea typeface="Tahoma"/>
                <a:cs typeface="Tahoma"/>
                <a:sym typeface="Tahoma"/>
              </a:rPr>
              <a:t>QUAY VỀ</a:t>
            </a:r>
            <a:endParaRPr sz="2400" b="1" dirty="0">
              <a:solidFill>
                <a:srgbClr val="2E75B5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828763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9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9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9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1 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2" grpId="0"/>
      <p:bldP spid="1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r="3294" b="5729"/>
          <a:stretch/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pic>
        <p:nvPicPr>
          <p:cNvPr id="5" name="图片 7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890" l="0" r="100000">
                        <a14:foregroundMark x1="8503" y1="87741" x2="95238" y2="91919"/>
                        <a14:foregroundMark x1="3123" y1="98516" x2="96537" y2="83178"/>
                        <a14:foregroundMark x1="2968" y1="84937" x2="20841" y2="80099"/>
                        <a14:foregroundMark x1="41095" y1="85267" x2="61812" y2="81143"/>
                        <a14:foregroundMark x1="60668" y1="97086" x2="90569" y2="95382"/>
                        <a14:foregroundMark x1="79654" y1="79714" x2="76531" y2="79714"/>
                        <a14:foregroundMark x1="21985" y1="80429" x2="26778" y2="81473"/>
                        <a14:foregroundMark x1="43506" y1="96756" x2="53865" y2="96427"/>
                        <a14:foregroundMark x1="58101" y1="80099" x2="58813" y2="79054"/>
                        <a14:foregroundMark x1="39116" y1="82518" x2="37693" y2="81803"/>
                        <a14:foregroundMark x1="32468" y1="81473" x2="30056" y2="82188"/>
                        <a14:backgroundMark x1="11348" y1="23090" x2="55566" y2="33150"/>
                        <a14:backgroundMark x1="27489" y1="17482" x2="85622" y2="37658"/>
                        <a14:backgroundMark x1="17996" y1="60583" x2="91558" y2="599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6803" b="11334"/>
          <a:stretch/>
        </p:blipFill>
        <p:spPr>
          <a:xfrm>
            <a:off x="-24384" y="5170132"/>
            <a:ext cx="9144000" cy="573471"/>
          </a:xfrm>
          <a:prstGeom prst="rect">
            <a:avLst/>
          </a:prstGeom>
        </p:spPr>
      </p:pic>
      <p:sp>
        <p:nvSpPr>
          <p:cNvPr id="6" name="Google Shape;212;p2"/>
          <p:cNvSpPr/>
          <p:nvPr/>
        </p:nvSpPr>
        <p:spPr>
          <a:xfrm>
            <a:off x="573220" y="804327"/>
            <a:ext cx="8303759" cy="1964470"/>
          </a:xfrm>
          <a:prstGeom prst="snip2DiagRect">
            <a:avLst>
              <a:gd name="adj1" fmla="val 0"/>
              <a:gd name="adj2" fmla="val 16667"/>
            </a:avLst>
          </a:prstGeom>
          <a:solidFill>
            <a:schemeClr val="accent1">
              <a:lumMod val="40000"/>
              <a:lumOff val="60000"/>
              <a:alpha val="47000"/>
            </a:schemeClr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463550" lvl="5">
              <a:buClr>
                <a:srgbClr val="7030A0"/>
              </a:buClr>
              <a:buSzPts val="3200"/>
              <a:buFont typeface="Tahoma"/>
              <a:buNone/>
            </a:pPr>
            <a:r>
              <a:rPr lang="en-US" sz="2400" b="1" dirty="0">
                <a:solidFill>
                  <a:srgbClr val="7030A0"/>
                </a:solidFill>
                <a:latin typeface="Tahoma"/>
                <a:ea typeface="Tahoma"/>
                <a:cs typeface="Tahoma"/>
                <a:sym typeface="Tahoma"/>
              </a:rPr>
              <a:t>	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Số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khối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lập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phương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của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hình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A</a:t>
            </a:r>
          </a:p>
          <a:p>
            <a:pPr marL="914400" lvl="5">
              <a:buClr>
                <a:srgbClr val="7030A0"/>
              </a:buClr>
              <a:buSzPts val="3200"/>
              <a:buFont typeface="Tahoma"/>
              <a:buNone/>
              <a:tabLst>
                <a:tab pos="854075" algn="l"/>
              </a:tabLst>
            </a:pP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hơn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số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khối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lập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phương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ở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hình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B</a:t>
            </a:r>
          </a:p>
          <a:p>
            <a:pPr marL="914400" lvl="5">
              <a:buClr>
                <a:srgbClr val="7030A0"/>
              </a:buClr>
              <a:buSzPts val="3200"/>
              <a:buFont typeface="Tahoma"/>
              <a:buNone/>
              <a:tabLst>
                <a:tab pos="854075" algn="l"/>
              </a:tabLst>
            </a:pP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là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bao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nhiêu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?</a:t>
            </a:r>
            <a:endParaRPr sz="2800" b="1" dirty="0">
              <a:solidFill>
                <a:srgbClr val="7030A0"/>
              </a:solidFill>
              <a:latin typeface="Arial" panose="020B0604020202020204" pitchFamily="34" charset="0"/>
              <a:ea typeface="Tahoma"/>
              <a:cs typeface="Arial" panose="020B0604020202020204" pitchFamily="34" charset="0"/>
              <a:sym typeface="Tahoma"/>
            </a:endParaRPr>
          </a:p>
        </p:txBody>
      </p:sp>
      <p:sp>
        <p:nvSpPr>
          <p:cNvPr id="7" name="Google Shape;213;p2"/>
          <p:cNvSpPr/>
          <p:nvPr/>
        </p:nvSpPr>
        <p:spPr>
          <a:xfrm>
            <a:off x="841194" y="3195753"/>
            <a:ext cx="5948979" cy="1035802"/>
          </a:xfrm>
          <a:prstGeom prst="snip2DiagRect">
            <a:avLst>
              <a:gd name="adj1" fmla="val 0"/>
              <a:gd name="adj2" fmla="val 16667"/>
            </a:avLst>
          </a:prstGeom>
          <a:solidFill>
            <a:srgbClr val="7030A0">
              <a:alpha val="46000"/>
            </a:srgbClr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>
              <a:buClr>
                <a:schemeClr val="lt1"/>
              </a:buClr>
              <a:buSzPts val="3200"/>
            </a:pPr>
            <a:r>
              <a:rPr lang="en-US" sz="3200" b="1" dirty="0">
                <a:solidFill>
                  <a:schemeClr val="lt1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9 – 4 = 5 </a:t>
            </a:r>
            <a:r>
              <a:rPr lang="en-US" sz="3200" b="1" dirty="0" err="1">
                <a:solidFill>
                  <a:schemeClr val="lt1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khối</a:t>
            </a:r>
            <a:r>
              <a:rPr lang="en-US" sz="3200" b="1" dirty="0">
                <a:solidFill>
                  <a:schemeClr val="lt1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3200" b="1" dirty="0" err="1">
                <a:solidFill>
                  <a:schemeClr val="lt1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lập</a:t>
            </a:r>
            <a:r>
              <a:rPr lang="en-US" sz="3200" b="1" dirty="0">
                <a:solidFill>
                  <a:schemeClr val="lt1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3200" b="1" dirty="0" err="1">
                <a:solidFill>
                  <a:schemeClr val="lt1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phương</a:t>
            </a:r>
            <a:endParaRPr sz="3200" b="1" dirty="0">
              <a:solidFill>
                <a:schemeClr val="lt1"/>
              </a:solidFill>
              <a:latin typeface="Arial" panose="020B0604020202020204" pitchFamily="34" charset="0"/>
              <a:ea typeface="Tahoma"/>
              <a:cs typeface="Arial" panose="020B0604020202020204" pitchFamily="34" charset="0"/>
              <a:sym typeface="Tahoma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518828" y="199721"/>
            <a:ext cx="2571750" cy="2571750"/>
          </a:xfrm>
          <a:prstGeom prst="rect">
            <a:avLst/>
          </a:prstGeom>
        </p:spPr>
      </p:pic>
      <p:grpSp>
        <p:nvGrpSpPr>
          <p:cNvPr id="47" name="Group 46"/>
          <p:cNvGrpSpPr/>
          <p:nvPr/>
        </p:nvGrpSpPr>
        <p:grpSpPr>
          <a:xfrm flipH="1">
            <a:off x="7082106" y="181633"/>
            <a:ext cx="1978951" cy="1435741"/>
            <a:chOff x="6636482" y="912392"/>
            <a:chExt cx="2638601" cy="1914321"/>
          </a:xfrm>
        </p:grpSpPr>
        <p:sp>
          <p:nvSpPr>
            <p:cNvPr id="23" name="Cube 22"/>
            <p:cNvSpPr/>
            <p:nvPr/>
          </p:nvSpPr>
          <p:spPr>
            <a:xfrm>
              <a:off x="6871710" y="1630745"/>
              <a:ext cx="957943" cy="957943"/>
            </a:xfrm>
            <a:prstGeom prst="cub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/>
            </a:p>
          </p:txBody>
        </p:sp>
        <p:sp>
          <p:nvSpPr>
            <p:cNvPr id="24" name="Cube 23"/>
            <p:cNvSpPr/>
            <p:nvPr/>
          </p:nvSpPr>
          <p:spPr>
            <a:xfrm>
              <a:off x="7597425" y="1630745"/>
              <a:ext cx="957943" cy="957943"/>
            </a:xfrm>
            <a:prstGeom prst="cub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/>
            </a:p>
          </p:txBody>
        </p:sp>
        <p:sp>
          <p:nvSpPr>
            <p:cNvPr id="25" name="Cube 24"/>
            <p:cNvSpPr/>
            <p:nvPr/>
          </p:nvSpPr>
          <p:spPr>
            <a:xfrm>
              <a:off x="8317140" y="1630745"/>
              <a:ext cx="957943" cy="957943"/>
            </a:xfrm>
            <a:prstGeom prst="cub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/>
            </a:p>
          </p:txBody>
        </p:sp>
        <p:sp>
          <p:nvSpPr>
            <p:cNvPr id="26" name="Cube 25"/>
            <p:cNvSpPr/>
            <p:nvPr/>
          </p:nvSpPr>
          <p:spPr>
            <a:xfrm>
              <a:off x="6636482" y="1868770"/>
              <a:ext cx="957943" cy="957943"/>
            </a:xfrm>
            <a:prstGeom prst="cub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/>
            </a:p>
          </p:txBody>
        </p:sp>
        <p:sp>
          <p:nvSpPr>
            <p:cNvPr id="29" name="Cube 28"/>
            <p:cNvSpPr/>
            <p:nvPr/>
          </p:nvSpPr>
          <p:spPr>
            <a:xfrm>
              <a:off x="7359197" y="1868770"/>
              <a:ext cx="957943" cy="957943"/>
            </a:xfrm>
            <a:prstGeom prst="cub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/>
            </a:p>
          </p:txBody>
        </p:sp>
        <p:sp>
          <p:nvSpPr>
            <p:cNvPr id="30" name="Cube 29"/>
            <p:cNvSpPr/>
            <p:nvPr/>
          </p:nvSpPr>
          <p:spPr>
            <a:xfrm>
              <a:off x="8090366" y="1864917"/>
              <a:ext cx="957943" cy="957943"/>
            </a:xfrm>
            <a:prstGeom prst="cub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/>
            </a:p>
          </p:txBody>
        </p:sp>
        <p:sp>
          <p:nvSpPr>
            <p:cNvPr id="31" name="Cube 30"/>
            <p:cNvSpPr/>
            <p:nvPr/>
          </p:nvSpPr>
          <p:spPr>
            <a:xfrm>
              <a:off x="6879330" y="916245"/>
              <a:ext cx="957943" cy="957943"/>
            </a:xfrm>
            <a:prstGeom prst="cub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/>
            </a:p>
          </p:txBody>
        </p:sp>
        <p:sp>
          <p:nvSpPr>
            <p:cNvPr id="32" name="Cube 31"/>
            <p:cNvSpPr/>
            <p:nvPr/>
          </p:nvSpPr>
          <p:spPr>
            <a:xfrm>
              <a:off x="7602045" y="916245"/>
              <a:ext cx="957943" cy="957943"/>
            </a:xfrm>
            <a:prstGeom prst="cub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/>
            </a:p>
          </p:txBody>
        </p:sp>
        <p:sp>
          <p:nvSpPr>
            <p:cNvPr id="33" name="Cube 32"/>
            <p:cNvSpPr/>
            <p:nvPr/>
          </p:nvSpPr>
          <p:spPr>
            <a:xfrm>
              <a:off x="8314164" y="912392"/>
              <a:ext cx="957943" cy="957943"/>
            </a:xfrm>
            <a:prstGeom prst="cub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/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7168068" y="2231701"/>
            <a:ext cx="1802530" cy="902385"/>
            <a:chOff x="2990850" y="1630745"/>
            <a:chExt cx="2403373" cy="1203180"/>
          </a:xfrm>
        </p:grpSpPr>
        <p:sp>
          <p:nvSpPr>
            <p:cNvPr id="3" name="Cube 2"/>
            <p:cNvSpPr/>
            <p:nvPr/>
          </p:nvSpPr>
          <p:spPr>
            <a:xfrm>
              <a:off x="2990850" y="1630745"/>
              <a:ext cx="957943" cy="957943"/>
            </a:xfrm>
            <a:prstGeom prst="cub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/>
            </a:p>
          </p:txBody>
        </p:sp>
        <p:sp>
          <p:nvSpPr>
            <p:cNvPr id="18" name="Cube 17"/>
            <p:cNvSpPr/>
            <p:nvPr/>
          </p:nvSpPr>
          <p:spPr>
            <a:xfrm>
              <a:off x="3716565" y="1630745"/>
              <a:ext cx="957943" cy="957943"/>
            </a:xfrm>
            <a:prstGeom prst="cub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/>
            </a:p>
          </p:txBody>
        </p:sp>
        <p:sp>
          <p:nvSpPr>
            <p:cNvPr id="19" name="Cube 18"/>
            <p:cNvSpPr/>
            <p:nvPr/>
          </p:nvSpPr>
          <p:spPr>
            <a:xfrm>
              <a:off x="4436280" y="1630745"/>
              <a:ext cx="957943" cy="957943"/>
            </a:xfrm>
            <a:prstGeom prst="cub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/>
            </a:p>
          </p:txBody>
        </p:sp>
        <p:sp>
          <p:nvSpPr>
            <p:cNvPr id="46" name="Cube 45"/>
            <p:cNvSpPr/>
            <p:nvPr/>
          </p:nvSpPr>
          <p:spPr>
            <a:xfrm>
              <a:off x="4212530" y="1875982"/>
              <a:ext cx="957943" cy="957943"/>
            </a:xfrm>
            <a:prstGeom prst="cub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/>
            </a:p>
          </p:txBody>
        </p:sp>
      </p:grpSp>
      <p:sp>
        <p:nvSpPr>
          <p:cNvPr id="49" name="Oval 48"/>
          <p:cNvSpPr/>
          <p:nvPr/>
        </p:nvSpPr>
        <p:spPr>
          <a:xfrm>
            <a:off x="6272653" y="162612"/>
            <a:ext cx="675177" cy="639041"/>
          </a:xfrm>
          <a:prstGeom prst="ellipse">
            <a:avLst/>
          </a:prstGeom>
          <a:solidFill>
            <a:schemeClr val="bg1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700" b="1" dirty="0">
                <a:solidFill>
                  <a:srgbClr val="7030A0"/>
                </a:solidFill>
              </a:rPr>
              <a:t>A</a:t>
            </a:r>
          </a:p>
        </p:txBody>
      </p:sp>
      <p:sp>
        <p:nvSpPr>
          <p:cNvPr id="50" name="Oval 49"/>
          <p:cNvSpPr/>
          <p:nvPr/>
        </p:nvSpPr>
        <p:spPr>
          <a:xfrm>
            <a:off x="8422964" y="3222506"/>
            <a:ext cx="675177" cy="639041"/>
          </a:xfrm>
          <a:prstGeom prst="ellipse">
            <a:avLst/>
          </a:prstGeom>
          <a:solidFill>
            <a:schemeClr val="bg1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700" b="1" dirty="0">
                <a:solidFill>
                  <a:srgbClr val="7030A0"/>
                </a:solidFill>
              </a:rPr>
              <a:t>B</a:t>
            </a:r>
          </a:p>
        </p:txBody>
      </p:sp>
      <p:sp>
        <p:nvSpPr>
          <p:cNvPr id="27" name="Google Shape;214;p2">
            <a:hlinkClick r:id="rId7" action="ppaction://hlinksldjump"/>
          </p:cNvPr>
          <p:cNvSpPr/>
          <p:nvPr/>
        </p:nvSpPr>
        <p:spPr>
          <a:xfrm flipH="1">
            <a:off x="6683829" y="4445362"/>
            <a:ext cx="2296886" cy="751114"/>
          </a:xfrm>
          <a:prstGeom prst="homePlate">
            <a:avLst>
              <a:gd name="adj" fmla="val 50000"/>
            </a:avLst>
          </a:prstGeom>
          <a:solidFill>
            <a:srgbClr val="DDEAF6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>
              <a:buClr>
                <a:srgbClr val="2E75B5"/>
              </a:buClr>
              <a:buSzPts val="3200"/>
            </a:pPr>
            <a:r>
              <a:rPr lang="en-US" sz="2400" b="1" dirty="0">
                <a:solidFill>
                  <a:srgbClr val="2E75B5"/>
                </a:solidFill>
                <a:latin typeface="Tahoma"/>
                <a:ea typeface="Tahoma"/>
                <a:cs typeface="Tahoma"/>
                <a:sym typeface="Tahoma"/>
              </a:rPr>
              <a:t>QUAY VỀ</a:t>
            </a:r>
            <a:endParaRPr sz="2400" b="1" dirty="0">
              <a:solidFill>
                <a:srgbClr val="2E75B5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3837652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9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9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9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1 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 animBg="1"/>
      <p:bldP spid="50" grpId="0" animBg="1"/>
      <p:bldP spid="2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r="3294" b="5729"/>
          <a:stretch/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pic>
        <p:nvPicPr>
          <p:cNvPr id="5" name="图片 7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890" l="0" r="100000">
                        <a14:foregroundMark x1="8503" y1="87741" x2="95238" y2="91919"/>
                        <a14:foregroundMark x1="3123" y1="98516" x2="96537" y2="83178"/>
                        <a14:foregroundMark x1="2968" y1="84937" x2="20841" y2="80099"/>
                        <a14:foregroundMark x1="41095" y1="85267" x2="61812" y2="81143"/>
                        <a14:foregroundMark x1="60668" y1="97086" x2="90569" y2="95382"/>
                        <a14:foregroundMark x1="79654" y1="79714" x2="76531" y2="79714"/>
                        <a14:foregroundMark x1="21985" y1="80429" x2="26778" y2="81473"/>
                        <a14:foregroundMark x1="43506" y1="96756" x2="53865" y2="96427"/>
                        <a14:foregroundMark x1="58101" y1="80099" x2="58813" y2="79054"/>
                        <a14:foregroundMark x1="39116" y1="82518" x2="37693" y2="81803"/>
                        <a14:foregroundMark x1="32468" y1="81473" x2="30056" y2="82188"/>
                        <a14:backgroundMark x1="11348" y1="23090" x2="55566" y2="33150"/>
                        <a14:backgroundMark x1="27489" y1="17482" x2="85622" y2="37658"/>
                        <a14:backgroundMark x1="17996" y1="60583" x2="91558" y2="599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6803" b="11334"/>
          <a:stretch/>
        </p:blipFill>
        <p:spPr>
          <a:xfrm>
            <a:off x="0" y="5169003"/>
            <a:ext cx="9144000" cy="573471"/>
          </a:xfrm>
          <a:prstGeom prst="rect">
            <a:avLst/>
          </a:prstGeom>
        </p:spPr>
      </p:pic>
      <p:sp>
        <p:nvSpPr>
          <p:cNvPr id="6" name="Google Shape;212;p2"/>
          <p:cNvSpPr/>
          <p:nvPr/>
        </p:nvSpPr>
        <p:spPr>
          <a:xfrm>
            <a:off x="325250" y="1959898"/>
            <a:ext cx="8469723" cy="1001006"/>
          </a:xfrm>
          <a:prstGeom prst="snip2DiagRect">
            <a:avLst>
              <a:gd name="adj1" fmla="val 0"/>
              <a:gd name="adj2" fmla="val 16667"/>
            </a:avLst>
          </a:prstGeom>
          <a:solidFill>
            <a:schemeClr val="accent1">
              <a:lumMod val="40000"/>
              <a:lumOff val="60000"/>
              <a:alpha val="47000"/>
            </a:schemeClr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>
              <a:buClr>
                <a:srgbClr val="7030A0"/>
              </a:buClr>
              <a:buSzPts val="3200"/>
            </a:pPr>
            <a:r>
              <a:rPr lang="en-US" sz="32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	</a:t>
            </a:r>
            <a:r>
              <a:rPr lang="en-US" sz="32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Cần</a:t>
            </a:r>
            <a:r>
              <a:rPr lang="en-US" sz="32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thêm</a:t>
            </a:r>
            <a:r>
              <a:rPr lang="en-US" sz="32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bao</a:t>
            </a:r>
            <a:r>
              <a:rPr lang="en-US" sz="32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nhiêu</a:t>
            </a:r>
            <a:r>
              <a:rPr lang="en-US" sz="32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khối</a:t>
            </a:r>
            <a:r>
              <a:rPr lang="en-US" sz="32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lập</a:t>
            </a:r>
            <a:r>
              <a:rPr lang="en-US" sz="32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phương</a:t>
            </a:r>
            <a:r>
              <a:rPr lang="en-US" sz="32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</a:p>
          <a:p>
            <a:pPr>
              <a:buClr>
                <a:srgbClr val="7030A0"/>
              </a:buClr>
              <a:buSzPts val="3200"/>
            </a:pPr>
            <a:r>
              <a:rPr lang="en-US" sz="32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	</a:t>
            </a:r>
            <a:r>
              <a:rPr lang="en-US" sz="32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để</a:t>
            </a:r>
            <a:r>
              <a:rPr lang="en-US" sz="32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hình</a:t>
            </a:r>
            <a:r>
              <a:rPr lang="en-US" sz="32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trên</a:t>
            </a:r>
            <a:r>
              <a:rPr lang="en-US" sz="32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đủ</a:t>
            </a:r>
            <a:r>
              <a:rPr lang="en-US" sz="32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10 </a:t>
            </a:r>
            <a:r>
              <a:rPr lang="en-US" sz="32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khối</a:t>
            </a:r>
            <a:r>
              <a:rPr lang="en-US" sz="32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lập</a:t>
            </a:r>
            <a:r>
              <a:rPr lang="en-US" sz="32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phương</a:t>
            </a:r>
            <a:r>
              <a:rPr lang="en-US" sz="32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?</a:t>
            </a:r>
            <a:endParaRPr sz="3200" b="1" dirty="0">
              <a:solidFill>
                <a:srgbClr val="7030A0"/>
              </a:solidFill>
              <a:latin typeface="Arial" panose="020B0604020202020204" pitchFamily="34" charset="0"/>
              <a:ea typeface="Tahoma"/>
              <a:cs typeface="Arial" panose="020B0604020202020204" pitchFamily="34" charset="0"/>
              <a:sym typeface="Tahoma"/>
            </a:endParaRPr>
          </a:p>
        </p:txBody>
      </p:sp>
      <p:sp>
        <p:nvSpPr>
          <p:cNvPr id="7" name="Google Shape;213;p2"/>
          <p:cNvSpPr/>
          <p:nvPr/>
        </p:nvSpPr>
        <p:spPr>
          <a:xfrm>
            <a:off x="719438" y="3262265"/>
            <a:ext cx="6226383" cy="1140951"/>
          </a:xfrm>
          <a:prstGeom prst="snip2DiagRect">
            <a:avLst>
              <a:gd name="adj1" fmla="val 0"/>
              <a:gd name="adj2" fmla="val 16667"/>
            </a:avLst>
          </a:prstGeom>
          <a:solidFill>
            <a:srgbClr val="7030A0">
              <a:alpha val="46000"/>
            </a:srgbClr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>
              <a:buClr>
                <a:schemeClr val="lt1"/>
              </a:buClr>
              <a:buSzPts val="3200"/>
            </a:pPr>
            <a:r>
              <a:rPr lang="en-US" sz="3200" b="1" dirty="0" err="1">
                <a:solidFill>
                  <a:schemeClr val="lt1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Để</a:t>
            </a:r>
            <a:r>
              <a:rPr lang="en-US" sz="3200" b="1" dirty="0">
                <a:solidFill>
                  <a:schemeClr val="lt1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3200" b="1" dirty="0" err="1">
                <a:solidFill>
                  <a:schemeClr val="lt1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đủ</a:t>
            </a:r>
            <a:r>
              <a:rPr lang="en-US" sz="3200" b="1" dirty="0">
                <a:solidFill>
                  <a:schemeClr val="lt1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10 </a:t>
            </a:r>
            <a:r>
              <a:rPr lang="en-US" sz="3200" b="1" dirty="0" err="1">
                <a:solidFill>
                  <a:schemeClr val="lt1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khối</a:t>
            </a:r>
            <a:r>
              <a:rPr lang="en-US" sz="3200" b="1" dirty="0">
                <a:solidFill>
                  <a:schemeClr val="lt1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3200" b="1" dirty="0" err="1">
                <a:solidFill>
                  <a:schemeClr val="lt1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lập</a:t>
            </a:r>
            <a:r>
              <a:rPr lang="en-US" sz="3200" b="1" dirty="0">
                <a:solidFill>
                  <a:schemeClr val="lt1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3200" b="1" dirty="0" err="1">
                <a:solidFill>
                  <a:schemeClr val="lt1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phương</a:t>
            </a:r>
            <a:r>
              <a:rPr lang="en-US" sz="3200" b="1" dirty="0">
                <a:solidFill>
                  <a:schemeClr val="lt1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</a:p>
          <a:p>
            <a:pPr algn="ctr">
              <a:buClr>
                <a:schemeClr val="lt1"/>
              </a:buClr>
              <a:buSzPts val="3200"/>
            </a:pPr>
            <a:r>
              <a:rPr lang="en-US" sz="3200" b="1" dirty="0" err="1">
                <a:solidFill>
                  <a:schemeClr val="lt1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cần</a:t>
            </a:r>
            <a:r>
              <a:rPr lang="en-US" sz="3200" b="1" dirty="0">
                <a:solidFill>
                  <a:schemeClr val="lt1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2 </a:t>
            </a:r>
            <a:r>
              <a:rPr lang="en-US" sz="3200" b="1" dirty="0" err="1">
                <a:solidFill>
                  <a:schemeClr val="lt1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khối</a:t>
            </a:r>
            <a:r>
              <a:rPr lang="en-US" sz="3200" b="1" dirty="0">
                <a:solidFill>
                  <a:schemeClr val="lt1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3200" b="1" dirty="0" err="1">
                <a:solidFill>
                  <a:schemeClr val="lt1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lập</a:t>
            </a:r>
            <a:r>
              <a:rPr lang="en-US" sz="3200" b="1" dirty="0">
                <a:solidFill>
                  <a:schemeClr val="lt1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3200" b="1" dirty="0" err="1">
                <a:solidFill>
                  <a:schemeClr val="lt1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phương</a:t>
            </a:r>
            <a:r>
              <a:rPr lang="en-US" sz="3200" b="1" dirty="0">
                <a:solidFill>
                  <a:schemeClr val="lt1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3200" b="1" dirty="0" err="1">
                <a:solidFill>
                  <a:schemeClr val="lt1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nữa</a:t>
            </a:r>
            <a:r>
              <a:rPr lang="en-US" sz="3200" b="1" dirty="0">
                <a:solidFill>
                  <a:schemeClr val="lt1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. </a:t>
            </a:r>
            <a:endParaRPr sz="3200" b="1" dirty="0">
              <a:solidFill>
                <a:schemeClr val="lt1"/>
              </a:solidFill>
              <a:latin typeface="Arial" panose="020B0604020202020204" pitchFamily="34" charset="0"/>
              <a:ea typeface="Tahoma"/>
              <a:cs typeface="Arial" panose="020B0604020202020204" pitchFamily="34" charset="0"/>
              <a:sym typeface="Tahoma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566437" y="527962"/>
            <a:ext cx="2571750" cy="2571750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 flipH="1">
            <a:off x="3828959" y="345088"/>
            <a:ext cx="1994394" cy="1433927"/>
            <a:chOff x="4792641" y="-144366"/>
            <a:chExt cx="2659192" cy="1911903"/>
          </a:xfrm>
        </p:grpSpPr>
        <p:sp>
          <p:nvSpPr>
            <p:cNvPr id="12" name="Cube 11"/>
            <p:cNvSpPr/>
            <p:nvPr/>
          </p:nvSpPr>
          <p:spPr>
            <a:xfrm flipH="1">
              <a:off x="6238735" y="565195"/>
              <a:ext cx="957943" cy="957943"/>
            </a:xfrm>
            <a:prstGeom prst="cub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/>
            </a:p>
          </p:txBody>
        </p:sp>
        <p:sp>
          <p:nvSpPr>
            <p:cNvPr id="13" name="Cube 12"/>
            <p:cNvSpPr/>
            <p:nvPr/>
          </p:nvSpPr>
          <p:spPr>
            <a:xfrm flipH="1">
              <a:off x="5519020" y="565195"/>
              <a:ext cx="957943" cy="957943"/>
            </a:xfrm>
            <a:prstGeom prst="cub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/>
            </a:p>
          </p:txBody>
        </p:sp>
        <p:sp>
          <p:nvSpPr>
            <p:cNvPr id="15" name="Cube 14"/>
            <p:cNvSpPr/>
            <p:nvPr/>
          </p:nvSpPr>
          <p:spPr>
            <a:xfrm flipH="1">
              <a:off x="6491252" y="807983"/>
              <a:ext cx="957943" cy="957943"/>
            </a:xfrm>
            <a:prstGeom prst="cub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/>
            </a:p>
          </p:txBody>
        </p:sp>
        <p:sp>
          <p:nvSpPr>
            <p:cNvPr id="16" name="Cube 15"/>
            <p:cNvSpPr/>
            <p:nvPr/>
          </p:nvSpPr>
          <p:spPr>
            <a:xfrm flipH="1">
              <a:off x="5760083" y="809594"/>
              <a:ext cx="957943" cy="957943"/>
            </a:xfrm>
            <a:prstGeom prst="cub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/>
            </a:p>
          </p:txBody>
        </p:sp>
        <p:sp>
          <p:nvSpPr>
            <p:cNvPr id="22" name="Cube 21"/>
            <p:cNvSpPr/>
            <p:nvPr/>
          </p:nvSpPr>
          <p:spPr>
            <a:xfrm flipH="1">
              <a:off x="6251669" y="-144366"/>
              <a:ext cx="957943" cy="957943"/>
            </a:xfrm>
            <a:prstGeom prst="cub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/>
            </a:p>
          </p:txBody>
        </p:sp>
        <p:sp>
          <p:nvSpPr>
            <p:cNvPr id="26" name="Cube 25"/>
            <p:cNvSpPr/>
            <p:nvPr/>
          </p:nvSpPr>
          <p:spPr>
            <a:xfrm flipH="1">
              <a:off x="6493890" y="104147"/>
              <a:ext cx="957943" cy="957943"/>
            </a:xfrm>
            <a:prstGeom prst="cub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/>
            </a:p>
          </p:txBody>
        </p:sp>
        <p:sp>
          <p:nvSpPr>
            <p:cNvPr id="27" name="Cube 26"/>
            <p:cNvSpPr/>
            <p:nvPr/>
          </p:nvSpPr>
          <p:spPr>
            <a:xfrm flipH="1">
              <a:off x="4792641" y="563083"/>
              <a:ext cx="957943" cy="957943"/>
            </a:xfrm>
            <a:prstGeom prst="cub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/>
            </a:p>
          </p:txBody>
        </p:sp>
        <p:sp>
          <p:nvSpPr>
            <p:cNvPr id="28" name="Cube 27"/>
            <p:cNvSpPr/>
            <p:nvPr/>
          </p:nvSpPr>
          <p:spPr>
            <a:xfrm flipH="1">
              <a:off x="5029097" y="807983"/>
              <a:ext cx="957943" cy="957943"/>
            </a:xfrm>
            <a:prstGeom prst="cub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/>
            </a:p>
          </p:txBody>
        </p:sp>
      </p:grpSp>
      <p:sp>
        <p:nvSpPr>
          <p:cNvPr id="17" name="Google Shape;214;p2">
            <a:hlinkClick r:id="rId7" action="ppaction://hlinksldjump"/>
          </p:cNvPr>
          <p:cNvSpPr/>
          <p:nvPr/>
        </p:nvSpPr>
        <p:spPr>
          <a:xfrm flipH="1">
            <a:off x="6683829" y="4445362"/>
            <a:ext cx="2296886" cy="751114"/>
          </a:xfrm>
          <a:prstGeom prst="homePlate">
            <a:avLst>
              <a:gd name="adj" fmla="val 50000"/>
            </a:avLst>
          </a:prstGeom>
          <a:solidFill>
            <a:srgbClr val="DDEAF6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>
              <a:buClr>
                <a:srgbClr val="2E75B5"/>
              </a:buClr>
              <a:buSzPts val="3200"/>
            </a:pPr>
            <a:r>
              <a:rPr lang="en-US" sz="2400" b="1" dirty="0">
                <a:solidFill>
                  <a:srgbClr val="2E75B5"/>
                </a:solidFill>
                <a:latin typeface="Tahoma"/>
                <a:ea typeface="Tahoma"/>
                <a:cs typeface="Tahoma"/>
                <a:sym typeface="Tahoma"/>
              </a:rPr>
              <a:t>QUAY VỀ</a:t>
            </a:r>
            <a:endParaRPr sz="2400" b="1" dirty="0">
              <a:solidFill>
                <a:srgbClr val="2E75B5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3419098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9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9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9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1 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74524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54819"/>
            <a:ext cx="9180286" cy="16660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 rot="21257417">
            <a:off x="176595" y="2370519"/>
            <a:ext cx="2028024" cy="523220"/>
          </a:xfrm>
          <a:prstGeom prst="rect">
            <a:avLst/>
          </a:prstGeom>
          <a:noFill/>
        </p:spPr>
        <p:txBody>
          <a:bodyPr wrap="square" rtlCol="0">
            <a:prstTxWarp prst="textArchUp">
              <a:avLst>
                <a:gd name="adj" fmla="val 11958812"/>
              </a:avLst>
            </a:prstTxWarp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iCiel Nabila" pitchFamily="2" charset="0"/>
                <a:cs typeface="Arial" pitchFamily="34" charset="0"/>
              </a:rPr>
              <a:t>Mục</a:t>
            </a:r>
            <a:r>
              <a:rPr lang="en-US" sz="3600" b="1" dirty="0">
                <a:solidFill>
                  <a:srgbClr val="FF0000"/>
                </a:solidFill>
                <a:latin typeface="iCiel Nabila" pitchFamily="2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iCiel Nabila" pitchFamily="2" charset="0"/>
                <a:cs typeface="Arial" pitchFamily="34" charset="0"/>
              </a:rPr>
              <a:t>tiêu</a:t>
            </a:r>
            <a:endParaRPr lang="en-US" sz="3600" b="1" dirty="0">
              <a:solidFill>
                <a:srgbClr val="FF0000"/>
              </a:solidFill>
              <a:latin typeface="iCiel Nabila" pitchFamily="2" charset="0"/>
              <a:cs typeface="Arial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514600" y="1100712"/>
            <a:ext cx="2286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Củng cố bảng cộng qua 10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4495800" y="3734699"/>
            <a:ext cx="3810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Rèn kĩ n</a:t>
            </a:r>
            <a:r>
              <a:rPr lang="vi-VN" sz="28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ăn</a:t>
            </a:r>
            <a:r>
              <a:rPr lang="en-US" sz="28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g tính với hai dấu phép tính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5206478" y="703031"/>
            <a:ext cx="378512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Vận dụng phép tính với khối lập ph</a:t>
            </a:r>
            <a:r>
              <a:rPr lang="vi-VN" sz="28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ươ</a:t>
            </a:r>
            <a:r>
              <a:rPr lang="en-US" sz="28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ng, so sánh số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79041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8" grpId="0"/>
      <p:bldP spid="29" grpId="0"/>
      <p:bldP spid="3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890" l="0" r="100000">
                        <a14:foregroundMark x1="8503" y1="87741" x2="95238" y2="91919"/>
                        <a14:foregroundMark x1="3123" y1="98516" x2="96537" y2="83178"/>
                        <a14:foregroundMark x1="2968" y1="84937" x2="20841" y2="80099"/>
                        <a14:foregroundMark x1="41095" y1="85267" x2="61812" y2="81143"/>
                        <a14:foregroundMark x1="60668" y1="97086" x2="90569" y2="95382"/>
                        <a14:foregroundMark x1="79654" y1="79714" x2="76531" y2="79714"/>
                        <a14:foregroundMark x1="21985" y1="80429" x2="26778" y2="81473"/>
                        <a14:foregroundMark x1="43506" y1="96756" x2="53865" y2="96427"/>
                        <a14:foregroundMark x1="58101" y1="80099" x2="58813" y2="79054"/>
                        <a14:foregroundMark x1="39116" y1="82518" x2="37693" y2="81803"/>
                        <a14:foregroundMark x1="32468" y1="81473" x2="30056" y2="82188"/>
                        <a14:backgroundMark x1="11348" y1="23090" x2="55566" y2="33150"/>
                        <a14:backgroundMark x1="27489" y1="17482" x2="85622" y2="37658"/>
                        <a14:backgroundMark x1="17996" y1="60583" x2="91558" y2="599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6803" b="11334"/>
          <a:stretch/>
        </p:blipFill>
        <p:spPr>
          <a:xfrm>
            <a:off x="1" y="4950372"/>
            <a:ext cx="9144000" cy="76462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594" y="4607084"/>
            <a:ext cx="6508533" cy="1202849"/>
          </a:xfrm>
          <a:prstGeom prst="rect">
            <a:avLst/>
          </a:prstGeom>
        </p:spPr>
      </p:pic>
      <p:pic>
        <p:nvPicPr>
          <p:cNvPr id="7" name="图片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4413" y="3066262"/>
            <a:ext cx="2016655" cy="2664506"/>
          </a:xfrm>
          <a:prstGeom prst="rect">
            <a:avLst/>
          </a:prstGeom>
        </p:spPr>
      </p:pic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88280073"/>
              </p:ext>
            </p:extLst>
          </p:nvPr>
        </p:nvGraphicFramePr>
        <p:xfrm>
          <a:off x="239970" y="1943100"/>
          <a:ext cx="8347847" cy="155448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66671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95444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954447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954447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954447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954447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954447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954447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Số</a:t>
                      </a:r>
                      <a:r>
                        <a:rPr lang="en-US" sz="2800" b="1" baseline="0" dirty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hạng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EC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EC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EC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4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EC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5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EC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6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EC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7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EC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8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EC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Số</a:t>
                      </a:r>
                      <a:r>
                        <a:rPr lang="en-US" sz="2800" b="1" baseline="0" dirty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hạng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EC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9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EC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8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EC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9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EC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7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EC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6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EC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8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EC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5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EC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Tổng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8E08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8E08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8E08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8E08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8E08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8E08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8E08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8E08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grpSp>
        <p:nvGrpSpPr>
          <p:cNvPr id="8" name="Group 7"/>
          <p:cNvGrpSpPr/>
          <p:nvPr/>
        </p:nvGrpSpPr>
        <p:grpSpPr>
          <a:xfrm>
            <a:off x="228600" y="190500"/>
            <a:ext cx="1905000" cy="609600"/>
            <a:chOff x="228600" y="190500"/>
            <a:chExt cx="1905000" cy="609600"/>
          </a:xfrm>
        </p:grpSpPr>
        <p:sp>
          <p:nvSpPr>
            <p:cNvPr id="4" name="Rounded Rectangle 3"/>
            <p:cNvSpPr/>
            <p:nvPr/>
          </p:nvSpPr>
          <p:spPr>
            <a:xfrm>
              <a:off x="533400" y="228600"/>
              <a:ext cx="1600200" cy="533400"/>
            </a:xfrm>
            <a:prstGeom prst="roundRect">
              <a:avLst/>
            </a:pr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n-US" sz="3200" b="1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Số ?</a:t>
              </a:r>
            </a:p>
          </p:txBody>
        </p:sp>
        <p:sp>
          <p:nvSpPr>
            <p:cNvPr id="3" name="Oval 2"/>
            <p:cNvSpPr/>
            <p:nvPr/>
          </p:nvSpPr>
          <p:spPr>
            <a:xfrm>
              <a:off x="228600" y="190500"/>
              <a:ext cx="609600" cy="609600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latin typeface="Arial" pitchFamily="34" charset="0"/>
                  <a:cs typeface="Arial" pitchFamily="34" charset="0"/>
                </a:rPr>
                <a:t>1</a:t>
              </a:r>
            </a:p>
          </p:txBody>
        </p:sp>
      </p:grpSp>
      <p:sp>
        <p:nvSpPr>
          <p:cNvPr id="9" name="Rounded Rectangle 8"/>
          <p:cNvSpPr/>
          <p:nvPr/>
        </p:nvSpPr>
        <p:spPr>
          <a:xfrm>
            <a:off x="3118493" y="3015153"/>
            <a:ext cx="457200" cy="451945"/>
          </a:xfrm>
          <a:prstGeom prst="round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2975947" y="3009900"/>
            <a:ext cx="742292" cy="4572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11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1975493" y="3009900"/>
            <a:ext cx="742292" cy="4572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11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3934360" y="3026979"/>
            <a:ext cx="742292" cy="4572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13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4871093" y="3026979"/>
            <a:ext cx="742292" cy="4572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12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5861693" y="3026979"/>
            <a:ext cx="742292" cy="4572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12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6795801" y="3009900"/>
            <a:ext cx="742292" cy="4572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15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7690493" y="3011214"/>
            <a:ext cx="742292" cy="4572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13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4076906" y="3015153"/>
            <a:ext cx="457200" cy="451945"/>
          </a:xfrm>
          <a:prstGeom prst="round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5013639" y="3015153"/>
            <a:ext cx="457200" cy="451945"/>
          </a:xfrm>
          <a:prstGeom prst="round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5999641" y="3020408"/>
            <a:ext cx="457200" cy="451945"/>
          </a:xfrm>
          <a:prstGeom prst="round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7833039" y="3015153"/>
            <a:ext cx="457200" cy="451945"/>
          </a:xfrm>
          <a:prstGeom prst="round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6973820" y="3015153"/>
            <a:ext cx="457200" cy="451945"/>
          </a:xfrm>
          <a:prstGeom prst="round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6734999" y="-178425"/>
            <a:ext cx="2196079" cy="1690155"/>
            <a:chOff x="7308364" y="-320576"/>
            <a:chExt cx="2196079" cy="1690155"/>
          </a:xfrm>
        </p:grpSpPr>
        <p:pic>
          <p:nvPicPr>
            <p:cNvPr id="26" name="图片 37896" descr="1-26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1873294">
              <a:off x="7308364" y="154420"/>
              <a:ext cx="1623772" cy="1215159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7" name="图片 37895" descr="1-27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668722" y="-320576"/>
              <a:ext cx="1835721" cy="1631752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28" name="Rounded Rectangle 27"/>
          <p:cNvSpPr/>
          <p:nvPr/>
        </p:nvSpPr>
        <p:spPr>
          <a:xfrm>
            <a:off x="228600" y="1186627"/>
            <a:ext cx="609600" cy="5334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3200" b="1">
                <a:solidFill>
                  <a:srgbClr val="002060"/>
                </a:solidFill>
              </a:rPr>
              <a:t>a)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56661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0" grpId="0"/>
      <p:bldP spid="11" grpId="0"/>
      <p:bldP spid="12" grpId="0"/>
      <p:bldP spid="13" grpId="0"/>
      <p:bldP spid="14" grpId="0"/>
      <p:bldP spid="15" grpId="0"/>
      <p:bldP spid="16" grpId="0"/>
      <p:bldP spid="19" grpId="0" animBg="1"/>
      <p:bldP spid="19" grpId="1" animBg="1"/>
      <p:bldP spid="21" grpId="0" animBg="1"/>
      <p:bldP spid="21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890" l="0" r="100000">
                        <a14:foregroundMark x1="8503" y1="87741" x2="95238" y2="91919"/>
                        <a14:foregroundMark x1="3123" y1="98516" x2="96537" y2="83178"/>
                        <a14:foregroundMark x1="2968" y1="84937" x2="20841" y2="80099"/>
                        <a14:foregroundMark x1="41095" y1="85267" x2="61812" y2="81143"/>
                        <a14:foregroundMark x1="60668" y1="97086" x2="90569" y2="95382"/>
                        <a14:foregroundMark x1="79654" y1="79714" x2="76531" y2="79714"/>
                        <a14:foregroundMark x1="21985" y1="80429" x2="26778" y2="81473"/>
                        <a14:foregroundMark x1="43506" y1="96756" x2="53865" y2="96427"/>
                        <a14:foregroundMark x1="58101" y1="80099" x2="58813" y2="79054"/>
                        <a14:foregroundMark x1="39116" y1="82518" x2="37693" y2="81803"/>
                        <a14:foregroundMark x1="32468" y1="81473" x2="30056" y2="82188"/>
                        <a14:backgroundMark x1="11348" y1="23090" x2="55566" y2="33150"/>
                        <a14:backgroundMark x1="27489" y1="17482" x2="85622" y2="37658"/>
                        <a14:backgroundMark x1="17996" y1="60583" x2="91558" y2="599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6803" b="11334"/>
          <a:stretch/>
        </p:blipFill>
        <p:spPr>
          <a:xfrm>
            <a:off x="1" y="4950372"/>
            <a:ext cx="9144000" cy="76462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594" y="4607084"/>
            <a:ext cx="6508533" cy="1202849"/>
          </a:xfrm>
          <a:prstGeom prst="rect">
            <a:avLst/>
          </a:prstGeom>
        </p:spPr>
      </p:pic>
      <p:pic>
        <p:nvPicPr>
          <p:cNvPr id="7" name="图片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0574" y="3370774"/>
            <a:ext cx="1741030" cy="2300337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7095357" y="-178425"/>
            <a:ext cx="2196079" cy="1690155"/>
            <a:chOff x="7308364" y="-320576"/>
            <a:chExt cx="2196079" cy="1690155"/>
          </a:xfrm>
        </p:grpSpPr>
        <p:pic>
          <p:nvPicPr>
            <p:cNvPr id="26" name="图片 37896" descr="1-26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1873294">
              <a:off x="7308364" y="154420"/>
              <a:ext cx="1623772" cy="1215159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7" name="图片 37895" descr="1-27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668722" y="-320576"/>
              <a:ext cx="1835721" cy="1631752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8" name="Rounded Rectangle 7"/>
          <p:cNvSpPr/>
          <p:nvPr/>
        </p:nvSpPr>
        <p:spPr>
          <a:xfrm>
            <a:off x="221260" y="370750"/>
            <a:ext cx="616940" cy="5334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3200" b="1">
                <a:solidFill>
                  <a:srgbClr val="002060"/>
                </a:solidFill>
              </a:rPr>
              <a:t>b)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873" b="8879" l="83786" r="98252">
                        <a14:foregroundMark x1="95340" y1="4294" x2="92330" y2="4294"/>
                        <a14:foregroundMark x1="94660" y1="4512" x2="95631" y2="4294"/>
                        <a14:foregroundMark x1="96699" y1="3785" x2="93981" y2="4803"/>
                      </a14:backgroundRemoval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2760" b="90635"/>
          <a:stretch/>
        </p:blipFill>
        <p:spPr>
          <a:xfrm rot="16200000">
            <a:off x="150462" y="2173955"/>
            <a:ext cx="1472895" cy="10668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40466" b="56114" l="21553" r="44757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556" t="40166" r="55532" b="43667"/>
          <a:stretch/>
        </p:blipFill>
        <p:spPr>
          <a:xfrm rot="16200000">
            <a:off x="3781365" y="2050783"/>
            <a:ext cx="1229812" cy="115701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69068" b="91557" l="16505" r="55049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118" t="68889" r="45556" b="8863"/>
          <a:stretch/>
        </p:blipFill>
        <p:spPr>
          <a:xfrm rot="16630632">
            <a:off x="6821211" y="1837806"/>
            <a:ext cx="1728509" cy="127150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55" r="34001"/>
          <a:stretch/>
        </p:blipFill>
        <p:spPr>
          <a:xfrm rot="16200000" flipH="1">
            <a:off x="2447456" y="1676791"/>
            <a:ext cx="231713" cy="19050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55" r="34001"/>
          <a:stretch/>
        </p:blipFill>
        <p:spPr>
          <a:xfrm rot="16200000" flipH="1">
            <a:off x="5891058" y="1676793"/>
            <a:ext cx="231713" cy="1905000"/>
          </a:xfrm>
          <a:prstGeom prst="rect">
            <a:avLst/>
          </a:prstGeom>
        </p:spPr>
      </p:pic>
      <p:sp>
        <p:nvSpPr>
          <p:cNvPr id="19" name="Rounded Rectangle 18"/>
          <p:cNvSpPr/>
          <p:nvPr/>
        </p:nvSpPr>
        <p:spPr>
          <a:xfrm>
            <a:off x="2047974" y="1942693"/>
            <a:ext cx="820136" cy="5334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>
                <a:solidFill>
                  <a:srgbClr val="00B050"/>
                </a:solidFill>
              </a:rPr>
              <a:t>+ 5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5535110" y="1942693"/>
            <a:ext cx="708519" cy="5334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>
                <a:solidFill>
                  <a:srgbClr val="00B050"/>
                </a:solidFill>
              </a:rPr>
              <a:t>- 3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4030838" y="2413418"/>
            <a:ext cx="681653" cy="457200"/>
            <a:chOff x="4199590" y="1450134"/>
            <a:chExt cx="681653" cy="457200"/>
          </a:xfrm>
        </p:grpSpPr>
        <p:sp>
          <p:nvSpPr>
            <p:cNvPr id="23" name="Rounded Rectangle 22"/>
            <p:cNvSpPr/>
            <p:nvPr/>
          </p:nvSpPr>
          <p:spPr>
            <a:xfrm>
              <a:off x="4380971" y="1543732"/>
              <a:ext cx="324995" cy="303339"/>
            </a:xfrm>
            <a:prstGeom prst="roundRect">
              <a:avLst/>
            </a:prstGeom>
            <a:solidFill>
              <a:srgbClr val="FFFFFA"/>
            </a:solidFill>
            <a:ln>
              <a:noFill/>
            </a:ln>
            <a:effectLst>
              <a:glow rad="101600">
                <a:srgbClr val="FFFFFA">
                  <a:alpha val="60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1" name="Rounded Rectangle 20"/>
            <p:cNvSpPr/>
            <p:nvPr/>
          </p:nvSpPr>
          <p:spPr>
            <a:xfrm>
              <a:off x="4199590" y="1450134"/>
              <a:ext cx="681653" cy="45720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13</a:t>
              </a:r>
              <a:endPara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7298918" y="2358944"/>
            <a:ext cx="681653" cy="457200"/>
            <a:chOff x="7250208" y="1869578"/>
            <a:chExt cx="681653" cy="457200"/>
          </a:xfrm>
        </p:grpSpPr>
        <p:sp>
          <p:nvSpPr>
            <p:cNvPr id="25" name="Rounded Rectangle 24"/>
            <p:cNvSpPr/>
            <p:nvPr/>
          </p:nvSpPr>
          <p:spPr>
            <a:xfrm>
              <a:off x="7426629" y="1905000"/>
              <a:ext cx="324995" cy="421778"/>
            </a:xfrm>
            <a:prstGeom prst="roundRect">
              <a:avLst/>
            </a:prstGeom>
            <a:solidFill>
              <a:srgbClr val="77BA4A"/>
            </a:solidFill>
            <a:ln>
              <a:noFill/>
            </a:ln>
            <a:effectLst>
              <a:glow rad="101600">
                <a:schemeClr val="accent3">
                  <a:satMod val="175000"/>
                  <a:alpha val="40000"/>
                </a:schemeClr>
              </a:glow>
              <a:outerShdw blurRad="50800" dist="38100" dir="5400000" algn="t" rotWithShape="0">
                <a:prstClr val="black">
                  <a:alpha val="40000"/>
                </a:prstClr>
              </a:outerShdw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8" name="Rounded Rectangle 27"/>
            <p:cNvSpPr/>
            <p:nvPr/>
          </p:nvSpPr>
          <p:spPr>
            <a:xfrm>
              <a:off x="7250208" y="1869578"/>
              <a:ext cx="681653" cy="45720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10</a:t>
              </a:r>
              <a:endPara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746768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"/>
                            </p:stCondLst>
                            <p:childTnLst>
                              <p:par>
                                <p:cTn id="4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roup 88"/>
          <p:cNvGrpSpPr/>
          <p:nvPr/>
        </p:nvGrpSpPr>
        <p:grpSpPr>
          <a:xfrm>
            <a:off x="4959967" y="3244561"/>
            <a:ext cx="716656" cy="932852"/>
            <a:chOff x="4959967" y="3244561"/>
            <a:chExt cx="716656" cy="932852"/>
          </a:xfrm>
        </p:grpSpPr>
        <p:sp>
          <p:nvSpPr>
            <p:cNvPr id="52" name="Freeform 51"/>
            <p:cNvSpPr/>
            <p:nvPr/>
          </p:nvSpPr>
          <p:spPr>
            <a:xfrm>
              <a:off x="4959967" y="3244561"/>
              <a:ext cx="491490" cy="720090"/>
            </a:xfrm>
            <a:custGeom>
              <a:avLst/>
              <a:gdLst>
                <a:gd name="connsiteX0" fmla="*/ 0 w 491490"/>
                <a:gd name="connsiteY0" fmla="*/ 0 h 720090"/>
                <a:gd name="connsiteX1" fmla="*/ 137160 w 491490"/>
                <a:gd name="connsiteY1" fmla="*/ 537210 h 720090"/>
                <a:gd name="connsiteX2" fmla="*/ 491490 w 491490"/>
                <a:gd name="connsiteY2" fmla="*/ 720090 h 7200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1490" h="720090">
                  <a:moveTo>
                    <a:pt x="0" y="0"/>
                  </a:moveTo>
                  <a:cubicBezTo>
                    <a:pt x="27622" y="208597"/>
                    <a:pt x="55245" y="417195"/>
                    <a:pt x="137160" y="537210"/>
                  </a:cubicBezTo>
                  <a:cubicBezTo>
                    <a:pt x="219075" y="657225"/>
                    <a:pt x="355282" y="688657"/>
                    <a:pt x="491490" y="720090"/>
                  </a:cubicBezTo>
                </a:path>
              </a:pathLst>
            </a:custGeom>
            <a:ln w="19050">
              <a:solidFill>
                <a:srgbClr val="3379C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1" name="Picture 5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507" t="15201" r="27474" b="20447"/>
            <a:stretch/>
          </p:blipFill>
          <p:spPr bwMode="auto">
            <a:xfrm rot="18591443">
              <a:off x="5383038" y="3883828"/>
              <a:ext cx="291473" cy="2956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17" name="Group 16"/>
          <p:cNvGrpSpPr/>
          <p:nvPr/>
        </p:nvGrpSpPr>
        <p:grpSpPr>
          <a:xfrm>
            <a:off x="7275161" y="-98116"/>
            <a:ext cx="2196079" cy="1690155"/>
            <a:chOff x="7308364" y="-320576"/>
            <a:chExt cx="2196079" cy="1690155"/>
          </a:xfrm>
        </p:grpSpPr>
        <p:pic>
          <p:nvPicPr>
            <p:cNvPr id="26" name="图片 37896" descr="1-2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1873294">
              <a:off x="7308364" y="154420"/>
              <a:ext cx="1623772" cy="1215159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7" name="图片 37895" descr="1-2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668722" y="-320576"/>
              <a:ext cx="1835721" cy="1631752"/>
            </a:xfrm>
            <a:prstGeom prst="rect">
              <a:avLst/>
            </a:prstGeom>
            <a:noFill/>
            <a:ln w="9525">
              <a:noFill/>
            </a:ln>
          </p:spPr>
        </p:pic>
      </p:grpSp>
      <p:grpSp>
        <p:nvGrpSpPr>
          <p:cNvPr id="8" name="Group 7"/>
          <p:cNvGrpSpPr/>
          <p:nvPr/>
        </p:nvGrpSpPr>
        <p:grpSpPr>
          <a:xfrm>
            <a:off x="228600" y="190500"/>
            <a:ext cx="6853269" cy="609600"/>
            <a:chOff x="228600" y="190500"/>
            <a:chExt cx="6853269" cy="609600"/>
          </a:xfrm>
        </p:grpSpPr>
        <p:sp>
          <p:nvSpPr>
            <p:cNvPr id="9" name="Rounded Rectangle 8"/>
            <p:cNvSpPr/>
            <p:nvPr/>
          </p:nvSpPr>
          <p:spPr>
            <a:xfrm>
              <a:off x="533401" y="228600"/>
              <a:ext cx="6548468" cy="533400"/>
            </a:xfrm>
            <a:prstGeom prst="roundRect">
              <a:avLst/>
            </a:pr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n-US" sz="2800" b="1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Hai quạt nào có chung ổ cắm </a:t>
              </a:r>
              <a:r>
                <a:rPr lang="vi-VN" sz="2800" b="1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đ</a:t>
              </a:r>
              <a:r>
                <a:rPr lang="en-US" sz="2800" b="1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iện?</a:t>
              </a:r>
            </a:p>
          </p:txBody>
        </p:sp>
        <p:sp>
          <p:nvSpPr>
            <p:cNvPr id="10" name="Oval 9"/>
            <p:cNvSpPr/>
            <p:nvPr/>
          </p:nvSpPr>
          <p:spPr>
            <a:xfrm>
              <a:off x="228600" y="190500"/>
              <a:ext cx="609600" cy="609600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>
                  <a:latin typeface="Arial" pitchFamily="34" charset="0"/>
                  <a:cs typeface="Arial" pitchFamily="34" charset="0"/>
                </a:rPr>
                <a:t>2</a:t>
              </a:r>
              <a:endParaRPr lang="en-US" sz="3200" dirty="0"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51" name="Group 50"/>
          <p:cNvGrpSpPr/>
          <p:nvPr/>
        </p:nvGrpSpPr>
        <p:grpSpPr>
          <a:xfrm>
            <a:off x="711563" y="3291911"/>
            <a:ext cx="8150531" cy="2579370"/>
            <a:chOff x="748647" y="2983230"/>
            <a:chExt cx="8150531" cy="2579370"/>
          </a:xfrm>
        </p:grpSpPr>
        <p:sp>
          <p:nvSpPr>
            <p:cNvPr id="47" name="Freeform 46"/>
            <p:cNvSpPr/>
            <p:nvPr/>
          </p:nvSpPr>
          <p:spPr>
            <a:xfrm>
              <a:off x="1280160" y="2983230"/>
              <a:ext cx="422910" cy="1417320"/>
            </a:xfrm>
            <a:custGeom>
              <a:avLst/>
              <a:gdLst>
                <a:gd name="connsiteX0" fmla="*/ 0 w 422910"/>
                <a:gd name="connsiteY0" fmla="*/ 0 h 1417320"/>
                <a:gd name="connsiteX1" fmla="*/ 297180 w 422910"/>
                <a:gd name="connsiteY1" fmla="*/ 160020 h 1417320"/>
                <a:gd name="connsiteX2" fmla="*/ 365760 w 422910"/>
                <a:gd name="connsiteY2" fmla="*/ 480060 h 1417320"/>
                <a:gd name="connsiteX3" fmla="*/ 240030 w 422910"/>
                <a:gd name="connsiteY3" fmla="*/ 960120 h 1417320"/>
                <a:gd name="connsiteX4" fmla="*/ 422910 w 422910"/>
                <a:gd name="connsiteY4" fmla="*/ 1417320 h 1417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2910" h="1417320">
                  <a:moveTo>
                    <a:pt x="0" y="0"/>
                  </a:moveTo>
                  <a:cubicBezTo>
                    <a:pt x="118110" y="40005"/>
                    <a:pt x="236220" y="80010"/>
                    <a:pt x="297180" y="160020"/>
                  </a:cubicBezTo>
                  <a:cubicBezTo>
                    <a:pt x="358140" y="240030"/>
                    <a:pt x="375285" y="346710"/>
                    <a:pt x="365760" y="480060"/>
                  </a:cubicBezTo>
                  <a:cubicBezTo>
                    <a:pt x="356235" y="613410"/>
                    <a:pt x="230505" y="803910"/>
                    <a:pt x="240030" y="960120"/>
                  </a:cubicBezTo>
                  <a:cubicBezTo>
                    <a:pt x="249555" y="1116330"/>
                    <a:pt x="336232" y="1266825"/>
                    <a:pt x="422910" y="1417320"/>
                  </a:cubicBezTo>
                </a:path>
              </a:pathLst>
            </a:cu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26" name="Picture 2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49349" b="62500" l="11201" r="49268">
                          <a14:foregroundMark x1="24597" y1="54688" x2="25183" y2="55208"/>
                          <a14:foregroundMark x1="31991" y1="54036" x2="33455" y2="54036"/>
                          <a14:foregroundMark x1="40117" y1="53385" x2="42167" y2="53385"/>
                          <a14:foregroundMark x1="31552" y1="51172" x2="34773" y2="51302"/>
                          <a14:foregroundMark x1="16105" y1="51302" x2="17862" y2="51302"/>
                          <a14:foregroundMark x1="38507" y1="53646" x2="38507" y2="56380"/>
                        </a14:backgroundRemoval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981" t="49479" r="50709" b="37020"/>
            <a:stretch/>
          </p:blipFill>
          <p:spPr bwMode="auto">
            <a:xfrm>
              <a:off x="748647" y="4305300"/>
              <a:ext cx="8150531" cy="12573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2" name="2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224" b="90000" l="9907" r="9489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845" r="16430"/>
          <a:stretch/>
        </p:blipFill>
        <p:spPr>
          <a:xfrm>
            <a:off x="4114800" y="1140949"/>
            <a:ext cx="1371600" cy="2859622"/>
          </a:xfrm>
          <a:prstGeom prst="rect">
            <a:avLst/>
          </a:prstGeom>
        </p:spPr>
      </p:pic>
      <p:sp>
        <p:nvSpPr>
          <p:cNvPr id="38" name="Rounded Rectangle 37"/>
          <p:cNvSpPr/>
          <p:nvPr/>
        </p:nvSpPr>
        <p:spPr>
          <a:xfrm>
            <a:off x="4387426" y="3204481"/>
            <a:ext cx="838200" cy="36462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002060"/>
                </a:solidFill>
              </a:rPr>
              <a:t>4 + 9</a:t>
            </a:r>
          </a:p>
        </p:txBody>
      </p:sp>
      <p:grpSp>
        <p:nvGrpSpPr>
          <p:cNvPr id="25" name="Group 24"/>
          <p:cNvGrpSpPr/>
          <p:nvPr/>
        </p:nvGrpSpPr>
        <p:grpSpPr>
          <a:xfrm>
            <a:off x="423728" y="1052651"/>
            <a:ext cx="1816429" cy="2671219"/>
            <a:chOff x="559821" y="1017159"/>
            <a:chExt cx="1816429" cy="2671219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0" b="100000" l="0" r="997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9821" y="1017159"/>
              <a:ext cx="1816429" cy="2671219"/>
            </a:xfrm>
            <a:prstGeom prst="rect">
              <a:avLst/>
            </a:prstGeom>
          </p:spPr>
        </p:pic>
        <p:sp>
          <p:nvSpPr>
            <p:cNvPr id="39" name="Rounded Rectangle 38"/>
            <p:cNvSpPr/>
            <p:nvPr/>
          </p:nvSpPr>
          <p:spPr>
            <a:xfrm>
              <a:off x="1048935" y="3128660"/>
              <a:ext cx="838200" cy="364620"/>
            </a:xfrm>
            <a:prstGeom prst="roundRect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400" b="1">
                  <a:solidFill>
                    <a:srgbClr val="002060"/>
                  </a:solidFill>
                </a:rPr>
                <a:t>9 + 5</a:t>
              </a:r>
            </a:p>
          </p:txBody>
        </p:sp>
      </p:grpSp>
      <p:pic>
        <p:nvPicPr>
          <p:cNvPr id="14" name="1"/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284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218" r="18764"/>
          <a:stretch/>
        </p:blipFill>
        <p:spPr>
          <a:xfrm>
            <a:off x="2438400" y="1603534"/>
            <a:ext cx="1371600" cy="2350768"/>
          </a:xfrm>
          <a:prstGeom prst="rect">
            <a:avLst/>
          </a:prstGeom>
        </p:spPr>
      </p:pic>
      <p:sp>
        <p:nvSpPr>
          <p:cNvPr id="44" name="Rounded Rectangle 43"/>
          <p:cNvSpPr/>
          <p:nvPr/>
        </p:nvSpPr>
        <p:spPr>
          <a:xfrm>
            <a:off x="2711615" y="3238500"/>
            <a:ext cx="838200" cy="364620"/>
          </a:xfrm>
          <a:prstGeom prst="roundRect">
            <a:avLst/>
          </a:prstGeom>
          <a:solidFill>
            <a:srgbClr val="FFC91D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002060"/>
                </a:solidFill>
              </a:rPr>
              <a:t>7 + 5</a:t>
            </a:r>
          </a:p>
        </p:txBody>
      </p:sp>
      <p:pic>
        <p:nvPicPr>
          <p:cNvPr id="11" name="3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16" r="15954"/>
          <a:stretch/>
        </p:blipFill>
        <p:spPr>
          <a:xfrm>
            <a:off x="5715000" y="1706371"/>
            <a:ext cx="1371600" cy="1981200"/>
          </a:xfrm>
          <a:prstGeom prst="rect">
            <a:avLst/>
          </a:prstGeom>
        </p:spPr>
      </p:pic>
      <p:sp>
        <p:nvSpPr>
          <p:cNvPr id="36" name="Rounded Rectangle 35"/>
          <p:cNvSpPr/>
          <p:nvPr/>
        </p:nvSpPr>
        <p:spPr>
          <a:xfrm>
            <a:off x="5992972" y="3139612"/>
            <a:ext cx="838200" cy="36462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002060"/>
                </a:solidFill>
              </a:rPr>
              <a:t>6 + 6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7402672" y="1771761"/>
            <a:ext cx="1246643" cy="1872240"/>
            <a:chOff x="7402672" y="1771761"/>
            <a:chExt cx="1246643" cy="1872240"/>
          </a:xfrm>
        </p:grpSpPr>
        <p:pic>
          <p:nvPicPr>
            <p:cNvPr id="15" name="4"/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0" b="93796" l="0" r="100000">
                          <a14:foregroundMark x1="41000" y1="7407" x2="71429" y2="12500"/>
                          <a14:foregroundMark x1="34857" y1="9630" x2="15714" y2="17593"/>
                          <a14:foregroundMark x1="15714" y1="19259" x2="27000" y2="41852"/>
                          <a14:foregroundMark x1="28714" y1="45278" x2="43571" y2="49722"/>
                          <a14:foregroundMark x1="48857" y1="46389" x2="79286" y2="37315"/>
                          <a14:foregroundMark x1="14857" y1="34537" x2="19143" y2="4240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660"/>
            <a:stretch/>
          </p:blipFill>
          <p:spPr>
            <a:xfrm>
              <a:off x="7402672" y="1771761"/>
              <a:ext cx="1246643" cy="1872240"/>
            </a:xfrm>
            <a:prstGeom prst="rect">
              <a:avLst/>
            </a:prstGeom>
          </p:spPr>
        </p:pic>
        <p:sp>
          <p:nvSpPr>
            <p:cNvPr id="37" name="Rounded Rectangle 36"/>
            <p:cNvSpPr/>
            <p:nvPr/>
          </p:nvSpPr>
          <p:spPr>
            <a:xfrm>
              <a:off x="7535001" y="3136812"/>
              <a:ext cx="838200" cy="364620"/>
            </a:xfrm>
            <a:prstGeom prst="roundRect">
              <a:avLst/>
            </a:prstGeom>
            <a:solidFill>
              <a:srgbClr val="FFC91D"/>
            </a:solidFill>
            <a:ln>
              <a:noFill/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400" b="1" dirty="0">
                  <a:solidFill>
                    <a:srgbClr val="002060"/>
                  </a:solidFill>
                </a:rPr>
                <a:t>8 + 3</a:t>
              </a:r>
            </a:p>
          </p:txBody>
        </p:sp>
      </p:grpSp>
      <p:sp>
        <p:nvSpPr>
          <p:cNvPr id="64" name="Rounded Rectangle 63"/>
          <p:cNvSpPr/>
          <p:nvPr/>
        </p:nvSpPr>
        <p:spPr>
          <a:xfrm>
            <a:off x="2827820" y="3562492"/>
            <a:ext cx="560070" cy="364620"/>
          </a:xfrm>
          <a:prstGeom prst="roundRect">
            <a:avLst/>
          </a:prstGeom>
          <a:noFill/>
          <a:ln>
            <a:solidFill>
              <a:srgbClr val="00B05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002060"/>
                </a:solidFill>
              </a:rPr>
              <a:t>12</a:t>
            </a:r>
          </a:p>
        </p:txBody>
      </p:sp>
      <p:sp>
        <p:nvSpPr>
          <p:cNvPr id="66" name="Rounded Rectangle 65"/>
          <p:cNvSpPr/>
          <p:nvPr/>
        </p:nvSpPr>
        <p:spPr>
          <a:xfrm>
            <a:off x="4466042" y="3601661"/>
            <a:ext cx="560070" cy="364620"/>
          </a:xfrm>
          <a:prstGeom prst="roundRect">
            <a:avLst/>
          </a:prstGeom>
          <a:noFill/>
          <a:ln>
            <a:solidFill>
              <a:srgbClr val="00B05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>
                <a:solidFill>
                  <a:srgbClr val="002060"/>
                </a:solidFill>
              </a:rPr>
              <a:t>13</a:t>
            </a:r>
          </a:p>
        </p:txBody>
      </p:sp>
      <p:sp>
        <p:nvSpPr>
          <p:cNvPr id="67" name="Rounded Rectangle 66"/>
          <p:cNvSpPr/>
          <p:nvPr/>
        </p:nvSpPr>
        <p:spPr>
          <a:xfrm>
            <a:off x="6150284" y="3562492"/>
            <a:ext cx="560070" cy="364620"/>
          </a:xfrm>
          <a:prstGeom prst="roundRect">
            <a:avLst/>
          </a:prstGeom>
          <a:noFill/>
          <a:ln>
            <a:solidFill>
              <a:srgbClr val="00B05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>
                <a:solidFill>
                  <a:srgbClr val="002060"/>
                </a:solidFill>
              </a:rPr>
              <a:t>12</a:t>
            </a:r>
          </a:p>
        </p:txBody>
      </p:sp>
      <p:sp>
        <p:nvSpPr>
          <p:cNvPr id="68" name="Rounded Rectangle 67"/>
          <p:cNvSpPr/>
          <p:nvPr/>
        </p:nvSpPr>
        <p:spPr>
          <a:xfrm>
            <a:off x="7467599" y="3585281"/>
            <a:ext cx="560070" cy="364620"/>
          </a:xfrm>
          <a:prstGeom prst="roundRect">
            <a:avLst/>
          </a:prstGeom>
          <a:noFill/>
          <a:ln>
            <a:solidFill>
              <a:srgbClr val="00B05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>
                <a:solidFill>
                  <a:srgbClr val="002060"/>
                </a:solidFill>
              </a:rPr>
              <a:t>11</a:t>
            </a:r>
          </a:p>
        </p:txBody>
      </p:sp>
      <p:grpSp>
        <p:nvGrpSpPr>
          <p:cNvPr id="72" name="Group 71"/>
          <p:cNvGrpSpPr/>
          <p:nvPr/>
        </p:nvGrpSpPr>
        <p:grpSpPr>
          <a:xfrm>
            <a:off x="3232150" y="3111500"/>
            <a:ext cx="2089730" cy="1774287"/>
            <a:chOff x="3232150" y="3111500"/>
            <a:chExt cx="2089730" cy="1774287"/>
          </a:xfrm>
        </p:grpSpPr>
        <p:pic>
          <p:nvPicPr>
            <p:cNvPr id="74" name="Picture 4"/>
            <p:cNvPicPr>
              <a:picLocks noChangeAspect="1" noChangeArrowheads="1"/>
            </p:cNvPicPr>
            <p:nvPr/>
          </p:nvPicPr>
          <p:blipFill rotWithShape="1">
            <a:blip r:embed="rId18" cstate="print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944" t="31215" r="47987" b="24694"/>
            <a:stretch/>
          </p:blipFill>
          <p:spPr bwMode="auto">
            <a:xfrm>
              <a:off x="4970292" y="4639381"/>
              <a:ext cx="351588" cy="2464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1" name="Freeform 70"/>
            <p:cNvSpPr/>
            <p:nvPr/>
          </p:nvSpPr>
          <p:spPr>
            <a:xfrm>
              <a:off x="3232150" y="3111500"/>
              <a:ext cx="1917700" cy="1549400"/>
            </a:xfrm>
            <a:custGeom>
              <a:avLst/>
              <a:gdLst>
                <a:gd name="connsiteX0" fmla="*/ 0 w 1917700"/>
                <a:gd name="connsiteY0" fmla="*/ 0 h 1549400"/>
                <a:gd name="connsiteX1" fmla="*/ 393700 w 1917700"/>
                <a:gd name="connsiteY1" fmla="*/ 171450 h 1549400"/>
                <a:gd name="connsiteX2" fmla="*/ 628650 w 1917700"/>
                <a:gd name="connsiteY2" fmla="*/ 755650 h 1549400"/>
                <a:gd name="connsiteX3" fmla="*/ 1454150 w 1917700"/>
                <a:gd name="connsiteY3" fmla="*/ 1377950 h 1549400"/>
                <a:gd name="connsiteX4" fmla="*/ 1917700 w 1917700"/>
                <a:gd name="connsiteY4" fmla="*/ 1549400 h 1549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17700" h="1549400">
                  <a:moveTo>
                    <a:pt x="0" y="0"/>
                  </a:moveTo>
                  <a:cubicBezTo>
                    <a:pt x="144462" y="22754"/>
                    <a:pt x="288925" y="45508"/>
                    <a:pt x="393700" y="171450"/>
                  </a:cubicBezTo>
                  <a:cubicBezTo>
                    <a:pt x="498475" y="297392"/>
                    <a:pt x="451908" y="554567"/>
                    <a:pt x="628650" y="755650"/>
                  </a:cubicBezTo>
                  <a:cubicBezTo>
                    <a:pt x="805392" y="956733"/>
                    <a:pt x="1239308" y="1245658"/>
                    <a:pt x="1454150" y="1377950"/>
                  </a:cubicBezTo>
                  <a:cubicBezTo>
                    <a:pt x="1668992" y="1510242"/>
                    <a:pt x="1793346" y="1529821"/>
                    <a:pt x="1917700" y="1549400"/>
                  </a:cubicBezTo>
                </a:path>
              </a:pathLst>
            </a:cu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7" name="Group 76"/>
          <p:cNvGrpSpPr/>
          <p:nvPr/>
        </p:nvGrpSpPr>
        <p:grpSpPr>
          <a:xfrm>
            <a:off x="5381332" y="2965450"/>
            <a:ext cx="886118" cy="1920337"/>
            <a:chOff x="5381332" y="2965450"/>
            <a:chExt cx="886118" cy="1920337"/>
          </a:xfrm>
        </p:grpSpPr>
        <p:pic>
          <p:nvPicPr>
            <p:cNvPr id="75" name="Picture 4"/>
            <p:cNvPicPr>
              <a:picLocks noChangeAspect="1" noChangeArrowheads="1"/>
            </p:cNvPicPr>
            <p:nvPr/>
          </p:nvPicPr>
          <p:blipFill rotWithShape="1">
            <a:blip r:embed="rId18" cstate="print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944" t="31215" r="47987" b="24694"/>
            <a:stretch/>
          </p:blipFill>
          <p:spPr bwMode="auto">
            <a:xfrm>
              <a:off x="5381332" y="4639381"/>
              <a:ext cx="351588" cy="2464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3" name="Freeform 72"/>
            <p:cNvSpPr/>
            <p:nvPr/>
          </p:nvSpPr>
          <p:spPr>
            <a:xfrm>
              <a:off x="5568950" y="2965450"/>
              <a:ext cx="698500" cy="1695450"/>
            </a:xfrm>
            <a:custGeom>
              <a:avLst/>
              <a:gdLst>
                <a:gd name="connsiteX0" fmla="*/ 698500 w 698500"/>
                <a:gd name="connsiteY0" fmla="*/ 0 h 1695450"/>
                <a:gd name="connsiteX1" fmla="*/ 273050 w 698500"/>
                <a:gd name="connsiteY1" fmla="*/ 285750 h 1695450"/>
                <a:gd name="connsiteX2" fmla="*/ 184150 w 698500"/>
                <a:gd name="connsiteY2" fmla="*/ 933450 h 1695450"/>
                <a:gd name="connsiteX3" fmla="*/ 0 w 698500"/>
                <a:gd name="connsiteY3" fmla="*/ 1695450 h 1695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98500" h="1695450">
                  <a:moveTo>
                    <a:pt x="698500" y="0"/>
                  </a:moveTo>
                  <a:cubicBezTo>
                    <a:pt x="528637" y="65087"/>
                    <a:pt x="358775" y="130175"/>
                    <a:pt x="273050" y="285750"/>
                  </a:cubicBezTo>
                  <a:cubicBezTo>
                    <a:pt x="187325" y="441325"/>
                    <a:pt x="229658" y="698500"/>
                    <a:pt x="184150" y="933450"/>
                  </a:cubicBezTo>
                  <a:cubicBezTo>
                    <a:pt x="138642" y="1168400"/>
                    <a:pt x="69321" y="1431925"/>
                    <a:pt x="0" y="1695450"/>
                  </a:cubicBezTo>
                </a:path>
              </a:pathLst>
            </a:cu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1" name="Group 80"/>
          <p:cNvGrpSpPr/>
          <p:nvPr/>
        </p:nvGrpSpPr>
        <p:grpSpPr>
          <a:xfrm>
            <a:off x="3256445" y="3419474"/>
            <a:ext cx="4201630" cy="1466313"/>
            <a:chOff x="3256445" y="3419474"/>
            <a:chExt cx="4201630" cy="1466313"/>
          </a:xfrm>
        </p:grpSpPr>
        <p:pic>
          <p:nvPicPr>
            <p:cNvPr id="1028" name="Picture 4"/>
            <p:cNvPicPr>
              <a:picLocks noChangeAspect="1" noChangeArrowheads="1"/>
            </p:cNvPicPr>
            <p:nvPr/>
          </p:nvPicPr>
          <p:blipFill rotWithShape="1">
            <a:blip r:embed="rId18" cstate="print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944" t="31215" r="47987" b="24694"/>
            <a:stretch/>
          </p:blipFill>
          <p:spPr bwMode="auto">
            <a:xfrm>
              <a:off x="3256445" y="4639381"/>
              <a:ext cx="351588" cy="2464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80" name="Freeform 79"/>
            <p:cNvSpPr/>
            <p:nvPr/>
          </p:nvSpPr>
          <p:spPr>
            <a:xfrm>
              <a:off x="3448050" y="3419474"/>
              <a:ext cx="4010025" cy="1241425"/>
            </a:xfrm>
            <a:custGeom>
              <a:avLst/>
              <a:gdLst>
                <a:gd name="connsiteX0" fmla="*/ 4010025 w 4010025"/>
                <a:gd name="connsiteY0" fmla="*/ 0 h 1219200"/>
                <a:gd name="connsiteX1" fmla="*/ 3667125 w 4010025"/>
                <a:gd name="connsiteY1" fmla="*/ 504825 h 1219200"/>
                <a:gd name="connsiteX2" fmla="*/ 2619375 w 4010025"/>
                <a:gd name="connsiteY2" fmla="*/ 838200 h 1219200"/>
                <a:gd name="connsiteX3" fmla="*/ 609600 w 4010025"/>
                <a:gd name="connsiteY3" fmla="*/ 904875 h 1219200"/>
                <a:gd name="connsiteX4" fmla="*/ 0 w 4010025"/>
                <a:gd name="connsiteY4" fmla="*/ 1219200 h 1219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010025" h="1219200">
                  <a:moveTo>
                    <a:pt x="4010025" y="0"/>
                  </a:moveTo>
                  <a:cubicBezTo>
                    <a:pt x="3954462" y="182562"/>
                    <a:pt x="3898900" y="365125"/>
                    <a:pt x="3667125" y="504825"/>
                  </a:cubicBezTo>
                  <a:cubicBezTo>
                    <a:pt x="3435350" y="644525"/>
                    <a:pt x="3128962" y="771525"/>
                    <a:pt x="2619375" y="838200"/>
                  </a:cubicBezTo>
                  <a:cubicBezTo>
                    <a:pt x="2109788" y="904875"/>
                    <a:pt x="1046162" y="841375"/>
                    <a:pt x="609600" y="904875"/>
                  </a:cubicBezTo>
                  <a:cubicBezTo>
                    <a:pt x="173038" y="968375"/>
                    <a:pt x="86519" y="1093787"/>
                    <a:pt x="0" y="1219200"/>
                  </a:cubicBezTo>
                </a:path>
              </a:pathLst>
            </a:cu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3" name="Group 82"/>
          <p:cNvGrpSpPr/>
          <p:nvPr/>
        </p:nvGrpSpPr>
        <p:grpSpPr>
          <a:xfrm>
            <a:off x="5029200" y="3495675"/>
            <a:ext cx="2052668" cy="1390112"/>
            <a:chOff x="5029200" y="3495675"/>
            <a:chExt cx="2052668" cy="1390112"/>
          </a:xfrm>
        </p:grpSpPr>
        <p:pic>
          <p:nvPicPr>
            <p:cNvPr id="76" name="Picture 4"/>
            <p:cNvPicPr>
              <a:picLocks noChangeAspect="1" noChangeArrowheads="1"/>
            </p:cNvPicPr>
            <p:nvPr/>
          </p:nvPicPr>
          <p:blipFill rotWithShape="1">
            <a:blip r:embed="rId18" cstate="print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944" t="31215" r="47987" b="24694"/>
            <a:stretch/>
          </p:blipFill>
          <p:spPr bwMode="auto">
            <a:xfrm>
              <a:off x="6730280" y="4639381"/>
              <a:ext cx="351588" cy="2464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82" name="Freeform 81"/>
            <p:cNvSpPr/>
            <p:nvPr/>
          </p:nvSpPr>
          <p:spPr>
            <a:xfrm>
              <a:off x="5029200" y="3495675"/>
              <a:ext cx="1948863" cy="1162050"/>
            </a:xfrm>
            <a:custGeom>
              <a:avLst/>
              <a:gdLst>
                <a:gd name="connsiteX0" fmla="*/ 0 w 1948863"/>
                <a:gd name="connsiteY0" fmla="*/ 0 h 1162050"/>
                <a:gd name="connsiteX1" fmla="*/ 314325 w 1948863"/>
                <a:gd name="connsiteY1" fmla="*/ 381000 h 1162050"/>
                <a:gd name="connsiteX2" fmla="*/ 1228725 w 1948863"/>
                <a:gd name="connsiteY2" fmla="*/ 714375 h 1162050"/>
                <a:gd name="connsiteX3" fmla="*/ 1876425 w 1948863"/>
                <a:gd name="connsiteY3" fmla="*/ 895350 h 1162050"/>
                <a:gd name="connsiteX4" fmla="*/ 1905000 w 1948863"/>
                <a:gd name="connsiteY4" fmla="*/ 1162050 h 1162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48863" h="1162050">
                  <a:moveTo>
                    <a:pt x="0" y="0"/>
                  </a:moveTo>
                  <a:cubicBezTo>
                    <a:pt x="54769" y="130969"/>
                    <a:pt x="109538" y="261938"/>
                    <a:pt x="314325" y="381000"/>
                  </a:cubicBezTo>
                  <a:cubicBezTo>
                    <a:pt x="519112" y="500062"/>
                    <a:pt x="968375" y="628650"/>
                    <a:pt x="1228725" y="714375"/>
                  </a:cubicBezTo>
                  <a:cubicBezTo>
                    <a:pt x="1489075" y="800100"/>
                    <a:pt x="1763713" y="820738"/>
                    <a:pt x="1876425" y="895350"/>
                  </a:cubicBezTo>
                  <a:cubicBezTo>
                    <a:pt x="1989137" y="969962"/>
                    <a:pt x="1947068" y="1066006"/>
                    <a:pt x="1905000" y="1162050"/>
                  </a:cubicBezTo>
                </a:path>
              </a:pathLst>
            </a:cu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5" name="Group 84"/>
          <p:cNvGrpSpPr/>
          <p:nvPr/>
        </p:nvGrpSpPr>
        <p:grpSpPr>
          <a:xfrm>
            <a:off x="3237395" y="3093242"/>
            <a:ext cx="682551" cy="1070689"/>
            <a:chOff x="3237395" y="3093242"/>
            <a:chExt cx="682551" cy="1070689"/>
          </a:xfrm>
        </p:grpSpPr>
        <p:sp>
          <p:nvSpPr>
            <p:cNvPr id="45" name="Freeform 44"/>
            <p:cNvSpPr/>
            <p:nvPr/>
          </p:nvSpPr>
          <p:spPr>
            <a:xfrm>
              <a:off x="3237395" y="3093242"/>
              <a:ext cx="480060" cy="802025"/>
            </a:xfrm>
            <a:custGeom>
              <a:avLst/>
              <a:gdLst>
                <a:gd name="connsiteX0" fmla="*/ 0 w 480060"/>
                <a:gd name="connsiteY0" fmla="*/ 0 h 1062990"/>
                <a:gd name="connsiteX1" fmla="*/ 365760 w 480060"/>
                <a:gd name="connsiteY1" fmla="*/ 194310 h 1062990"/>
                <a:gd name="connsiteX2" fmla="*/ 445770 w 480060"/>
                <a:gd name="connsiteY2" fmla="*/ 662940 h 1062990"/>
                <a:gd name="connsiteX3" fmla="*/ 422910 w 480060"/>
                <a:gd name="connsiteY3" fmla="*/ 868680 h 1062990"/>
                <a:gd name="connsiteX4" fmla="*/ 480060 w 480060"/>
                <a:gd name="connsiteY4" fmla="*/ 1062990 h 1062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0060" h="1062990">
                  <a:moveTo>
                    <a:pt x="0" y="0"/>
                  </a:moveTo>
                  <a:cubicBezTo>
                    <a:pt x="145732" y="41910"/>
                    <a:pt x="291465" y="83820"/>
                    <a:pt x="365760" y="194310"/>
                  </a:cubicBezTo>
                  <a:cubicBezTo>
                    <a:pt x="440055" y="304800"/>
                    <a:pt x="436245" y="550545"/>
                    <a:pt x="445770" y="662940"/>
                  </a:cubicBezTo>
                  <a:cubicBezTo>
                    <a:pt x="455295" y="775335"/>
                    <a:pt x="417195" y="802005"/>
                    <a:pt x="422910" y="868680"/>
                  </a:cubicBezTo>
                  <a:cubicBezTo>
                    <a:pt x="428625" y="935355"/>
                    <a:pt x="454342" y="999172"/>
                    <a:pt x="480060" y="1062990"/>
                  </a:cubicBezTo>
                </a:path>
              </a:pathLst>
            </a:custGeom>
            <a:ln w="19050">
              <a:solidFill>
                <a:srgbClr val="3379C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29" name="Picture 5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507" t="15201" r="27474" b="20447"/>
            <a:stretch/>
          </p:blipFill>
          <p:spPr bwMode="auto">
            <a:xfrm rot="20307547">
              <a:off x="3628473" y="3868234"/>
              <a:ext cx="291473" cy="2956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86" name="Group 85"/>
          <p:cNvGrpSpPr/>
          <p:nvPr/>
        </p:nvGrpSpPr>
        <p:grpSpPr>
          <a:xfrm>
            <a:off x="8039687" y="3081812"/>
            <a:ext cx="489798" cy="1030688"/>
            <a:chOff x="8039687" y="3081812"/>
            <a:chExt cx="489798" cy="1030688"/>
          </a:xfrm>
        </p:grpSpPr>
        <p:sp>
          <p:nvSpPr>
            <p:cNvPr id="54" name="Freeform 53"/>
            <p:cNvSpPr/>
            <p:nvPr/>
          </p:nvSpPr>
          <p:spPr>
            <a:xfrm>
              <a:off x="8242395" y="3081812"/>
              <a:ext cx="287090" cy="765810"/>
            </a:xfrm>
            <a:custGeom>
              <a:avLst/>
              <a:gdLst>
                <a:gd name="connsiteX0" fmla="*/ 0 w 287090"/>
                <a:gd name="connsiteY0" fmla="*/ 0 h 765810"/>
                <a:gd name="connsiteX1" fmla="*/ 274320 w 287090"/>
                <a:gd name="connsiteY1" fmla="*/ 91440 h 765810"/>
                <a:gd name="connsiteX2" fmla="*/ 217170 w 287090"/>
                <a:gd name="connsiteY2" fmla="*/ 365760 h 765810"/>
                <a:gd name="connsiteX3" fmla="*/ 0 w 287090"/>
                <a:gd name="connsiteY3" fmla="*/ 765810 h 7658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7090" h="765810">
                  <a:moveTo>
                    <a:pt x="0" y="0"/>
                  </a:moveTo>
                  <a:cubicBezTo>
                    <a:pt x="119062" y="15240"/>
                    <a:pt x="238125" y="30480"/>
                    <a:pt x="274320" y="91440"/>
                  </a:cubicBezTo>
                  <a:cubicBezTo>
                    <a:pt x="310515" y="152400"/>
                    <a:pt x="262890" y="253365"/>
                    <a:pt x="217170" y="365760"/>
                  </a:cubicBezTo>
                  <a:cubicBezTo>
                    <a:pt x="171450" y="478155"/>
                    <a:pt x="85725" y="621982"/>
                    <a:pt x="0" y="765810"/>
                  </a:cubicBezTo>
                </a:path>
              </a:pathLst>
            </a:custGeom>
            <a:ln w="19050">
              <a:solidFill>
                <a:srgbClr val="3379C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2" name="Picture 5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507" t="15201" r="27474" b="20447"/>
            <a:stretch/>
          </p:blipFill>
          <p:spPr bwMode="auto">
            <a:xfrm rot="2140028">
              <a:off x="8039687" y="3816803"/>
              <a:ext cx="291473" cy="2956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88" name="Group 87"/>
          <p:cNvGrpSpPr/>
          <p:nvPr/>
        </p:nvGrpSpPr>
        <p:grpSpPr>
          <a:xfrm>
            <a:off x="6559715" y="2978942"/>
            <a:ext cx="670002" cy="1023973"/>
            <a:chOff x="6559715" y="2978942"/>
            <a:chExt cx="670002" cy="1023973"/>
          </a:xfrm>
        </p:grpSpPr>
        <p:sp>
          <p:nvSpPr>
            <p:cNvPr id="53" name="Freeform 52"/>
            <p:cNvSpPr/>
            <p:nvPr/>
          </p:nvSpPr>
          <p:spPr>
            <a:xfrm>
              <a:off x="6559715" y="2978942"/>
              <a:ext cx="422910" cy="800100"/>
            </a:xfrm>
            <a:custGeom>
              <a:avLst/>
              <a:gdLst>
                <a:gd name="connsiteX0" fmla="*/ 0 w 422910"/>
                <a:gd name="connsiteY0" fmla="*/ 0 h 800100"/>
                <a:gd name="connsiteX1" fmla="*/ 285750 w 422910"/>
                <a:gd name="connsiteY1" fmla="*/ 274320 h 800100"/>
                <a:gd name="connsiteX2" fmla="*/ 308610 w 422910"/>
                <a:gd name="connsiteY2" fmla="*/ 605790 h 800100"/>
                <a:gd name="connsiteX3" fmla="*/ 422910 w 422910"/>
                <a:gd name="connsiteY3" fmla="*/ 800100 h 800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22910" h="800100">
                  <a:moveTo>
                    <a:pt x="0" y="0"/>
                  </a:moveTo>
                  <a:cubicBezTo>
                    <a:pt x="117157" y="86677"/>
                    <a:pt x="234315" y="173355"/>
                    <a:pt x="285750" y="274320"/>
                  </a:cubicBezTo>
                  <a:cubicBezTo>
                    <a:pt x="337185" y="375285"/>
                    <a:pt x="285750" y="518160"/>
                    <a:pt x="308610" y="605790"/>
                  </a:cubicBezTo>
                  <a:cubicBezTo>
                    <a:pt x="331470" y="693420"/>
                    <a:pt x="377190" y="746760"/>
                    <a:pt x="422910" y="800100"/>
                  </a:cubicBezTo>
                </a:path>
              </a:pathLst>
            </a:custGeom>
            <a:ln w="19050">
              <a:solidFill>
                <a:srgbClr val="3379C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3" name="Picture 5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507" t="15201" r="27474" b="20447"/>
            <a:stretch/>
          </p:blipFill>
          <p:spPr bwMode="auto">
            <a:xfrm rot="18591443">
              <a:off x="6936132" y="3709330"/>
              <a:ext cx="291473" cy="2956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3505312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8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6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4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2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38" grpId="0" animBg="1"/>
      <p:bldP spid="44" grpId="0" animBg="1"/>
      <p:bldP spid="36" grpId="0" animBg="1"/>
      <p:bldP spid="64" grpId="0" animBg="1"/>
      <p:bldP spid="66" grpId="0" animBg="1"/>
      <p:bldP spid="67" grpId="0" animBg="1"/>
      <p:bldP spid="68" grpId="0" animBg="1"/>
    </p:bldLst>
  </p:timing>
  <p:extLst mod="1">
    <p:ext uri="{E180D4A7-C9FB-4DFB-919C-405C955672EB}">
      <p14:showEvtLst xmlns:p14="http://schemas.microsoft.com/office/powerpoint/2010/main">
        <p14:triggerEvt type="onClick" time="5925" objId="43"/>
        <p14:triggerEvt type="onClick" time="7727" objId="41"/>
        <p14:triggerEvt type="onClick" time="11919" objId="40"/>
        <p14:triggerEvt type="onClick" time="13785" objId="15"/>
      </p14:showEvt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7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890" l="0" r="100000">
                        <a14:foregroundMark x1="8503" y1="87741" x2="95238" y2="91919"/>
                        <a14:foregroundMark x1="3123" y1="98516" x2="96537" y2="83178"/>
                        <a14:foregroundMark x1="2968" y1="84937" x2="20841" y2="80099"/>
                        <a14:foregroundMark x1="41095" y1="85267" x2="61812" y2="81143"/>
                        <a14:foregroundMark x1="60668" y1="97086" x2="90569" y2="95382"/>
                        <a14:foregroundMark x1="79654" y1="79714" x2="76531" y2="79714"/>
                        <a14:foregroundMark x1="21985" y1="80429" x2="26778" y2="81473"/>
                        <a14:foregroundMark x1="43506" y1="96756" x2="53865" y2="96427"/>
                        <a14:foregroundMark x1="58101" y1="80099" x2="58813" y2="79054"/>
                        <a14:foregroundMark x1="39116" y1="82518" x2="37693" y2="81803"/>
                        <a14:foregroundMark x1="32468" y1="81473" x2="30056" y2="82188"/>
                        <a14:backgroundMark x1="11348" y1="23090" x2="55566" y2="33150"/>
                        <a14:backgroundMark x1="27489" y1="17482" x2="85622" y2="37658"/>
                        <a14:backgroundMark x1="17996" y1="60583" x2="91558" y2="599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6803" b="11334"/>
          <a:stretch/>
        </p:blipFill>
        <p:spPr>
          <a:xfrm>
            <a:off x="1" y="4950372"/>
            <a:ext cx="9144000" cy="764628"/>
          </a:xfrm>
          <a:prstGeom prst="rect">
            <a:avLst/>
          </a:prstGeom>
        </p:spPr>
      </p:pic>
      <p:sp>
        <p:nvSpPr>
          <p:cNvPr id="32" name="Oval 31"/>
          <p:cNvSpPr/>
          <p:nvPr/>
        </p:nvSpPr>
        <p:spPr>
          <a:xfrm>
            <a:off x="228600" y="190500"/>
            <a:ext cx="609600" cy="60960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Arial" pitchFamily="34" charset="0"/>
                <a:cs typeface="Arial" pitchFamily="34" charset="0"/>
              </a:rPr>
              <a:t>3</a:t>
            </a:r>
            <a:endParaRPr lang="en-US" sz="3200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48" name="Group 47"/>
          <p:cNvGrpSpPr/>
          <p:nvPr/>
        </p:nvGrpSpPr>
        <p:grpSpPr>
          <a:xfrm>
            <a:off x="536020" y="190500"/>
            <a:ext cx="8376759" cy="2555195"/>
            <a:chOff x="536020" y="190500"/>
            <a:chExt cx="8376759" cy="2555195"/>
          </a:xfrm>
        </p:grpSpPr>
        <p:grpSp>
          <p:nvGrpSpPr>
            <p:cNvPr id="22" name="Group 21"/>
            <p:cNvGrpSpPr/>
            <p:nvPr/>
          </p:nvGrpSpPr>
          <p:grpSpPr>
            <a:xfrm>
              <a:off x="536020" y="190500"/>
              <a:ext cx="8376759" cy="2555195"/>
              <a:chOff x="536020" y="190500"/>
              <a:chExt cx="8376759" cy="2555195"/>
            </a:xfrm>
          </p:grpSpPr>
          <p:pic>
            <p:nvPicPr>
              <p:cNvPr id="34" name="图片 3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36020" y="190500"/>
                <a:ext cx="8376759" cy="2555195"/>
              </a:xfrm>
              <a:prstGeom prst="rect">
                <a:avLst/>
              </a:prstGeom>
            </p:spPr>
          </p:pic>
          <p:sp>
            <p:nvSpPr>
              <p:cNvPr id="35" name="Rounded Rectangle 34"/>
              <p:cNvSpPr/>
              <p:nvPr/>
            </p:nvSpPr>
            <p:spPr>
              <a:xfrm>
                <a:off x="2667000" y="190500"/>
                <a:ext cx="4869180" cy="723900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2400" b="1">
                    <a:solidFill>
                      <a:srgbClr val="002060"/>
                    </a:solidFill>
                    <a:latin typeface="Arial" pitchFamily="34" charset="0"/>
                    <a:cs typeface="Arial" pitchFamily="34" charset="0"/>
                  </a:rPr>
                  <a:t>Toa tàu nào d</a:t>
                </a:r>
                <a:r>
                  <a:rPr lang="vi-VN" sz="2400" b="1">
                    <a:solidFill>
                      <a:srgbClr val="002060"/>
                    </a:solidFill>
                    <a:latin typeface="Arial" pitchFamily="34" charset="0"/>
                    <a:cs typeface="Arial" pitchFamily="34" charset="0"/>
                  </a:rPr>
                  <a:t>ưới</a:t>
                </a:r>
                <a:r>
                  <a:rPr lang="en-US" sz="2400" b="1">
                    <a:solidFill>
                      <a:srgbClr val="002060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vi-VN" sz="2400" b="1">
                    <a:solidFill>
                      <a:srgbClr val="002060"/>
                    </a:solidFill>
                    <a:latin typeface="Arial" pitchFamily="34" charset="0"/>
                    <a:cs typeface="Arial" pitchFamily="34" charset="0"/>
                  </a:rPr>
                  <a:t>đâ</a:t>
                </a:r>
                <a:r>
                  <a:rPr lang="en-US" sz="2400" b="1">
                    <a:solidFill>
                      <a:srgbClr val="002060"/>
                    </a:solidFill>
                    <a:latin typeface="Arial" pitchFamily="34" charset="0"/>
                    <a:cs typeface="Arial" pitchFamily="34" charset="0"/>
                  </a:rPr>
                  <a:t>y ghi </a:t>
                </a:r>
              </a:p>
              <a:p>
                <a:r>
                  <a:rPr lang="en-US" sz="2400" b="1">
                    <a:solidFill>
                      <a:srgbClr val="002060"/>
                    </a:solidFill>
                    <a:latin typeface="Arial" pitchFamily="34" charset="0"/>
                    <a:cs typeface="Arial" pitchFamily="34" charset="0"/>
                  </a:rPr>
                  <a:t>phép tính có kết quả lớn nhất? </a:t>
                </a:r>
              </a:p>
            </p:txBody>
          </p:sp>
        </p:grpSp>
        <p:grpSp>
          <p:nvGrpSpPr>
            <p:cNvPr id="47" name="Group 46"/>
            <p:cNvGrpSpPr/>
            <p:nvPr/>
          </p:nvGrpSpPr>
          <p:grpSpPr>
            <a:xfrm>
              <a:off x="2509520" y="1638299"/>
              <a:ext cx="5233670" cy="648948"/>
              <a:chOff x="2509520" y="1638299"/>
              <a:chExt cx="5233670" cy="648948"/>
            </a:xfrm>
          </p:grpSpPr>
          <p:grpSp>
            <p:nvGrpSpPr>
              <p:cNvPr id="20" name="Group 19"/>
              <p:cNvGrpSpPr/>
              <p:nvPr/>
            </p:nvGrpSpPr>
            <p:grpSpPr>
              <a:xfrm>
                <a:off x="2509520" y="1638299"/>
                <a:ext cx="1215390" cy="648948"/>
                <a:chOff x="2509520" y="1638299"/>
                <a:chExt cx="1215390" cy="648948"/>
              </a:xfrm>
            </p:grpSpPr>
            <p:sp>
              <p:nvSpPr>
                <p:cNvPr id="18" name="Flowchart: Delay 17"/>
                <p:cNvSpPr/>
                <p:nvPr/>
              </p:nvSpPr>
              <p:spPr>
                <a:xfrm rot="16200000">
                  <a:off x="2723526" y="1505573"/>
                  <a:ext cx="648948" cy="914400"/>
                </a:xfrm>
                <a:prstGeom prst="flowChartDelay">
                  <a:avLst/>
                </a:prstGeom>
                <a:solidFill>
                  <a:srgbClr val="FFFFFF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800">
                    <a:solidFill>
                      <a:srgbClr val="008E40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37" name="Rounded Rectangle 36"/>
                <p:cNvSpPr/>
                <p:nvPr/>
              </p:nvSpPr>
              <p:spPr>
                <a:xfrm>
                  <a:off x="2509520" y="1753847"/>
                  <a:ext cx="1215390" cy="533400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r>
                    <a:rPr lang="en-US" sz="2800" b="1" dirty="0">
                      <a:solidFill>
                        <a:srgbClr val="008E40"/>
                      </a:solidFill>
                      <a:latin typeface="Arial" pitchFamily="34" charset="0"/>
                      <a:cs typeface="Arial" pitchFamily="34" charset="0"/>
                    </a:rPr>
                    <a:t>8 + 6</a:t>
                  </a:r>
                </a:p>
              </p:txBody>
            </p:sp>
          </p:grpSp>
          <p:grpSp>
            <p:nvGrpSpPr>
              <p:cNvPr id="38" name="Group 37"/>
              <p:cNvGrpSpPr/>
              <p:nvPr/>
            </p:nvGrpSpPr>
            <p:grpSpPr>
              <a:xfrm>
                <a:off x="3899973" y="1638299"/>
                <a:ext cx="1215390" cy="648948"/>
                <a:chOff x="2509520" y="1638299"/>
                <a:chExt cx="1215390" cy="648948"/>
              </a:xfrm>
            </p:grpSpPr>
            <p:sp>
              <p:nvSpPr>
                <p:cNvPr id="39" name="Flowchart: Delay 38"/>
                <p:cNvSpPr/>
                <p:nvPr/>
              </p:nvSpPr>
              <p:spPr>
                <a:xfrm rot="16200000">
                  <a:off x="2723526" y="1505573"/>
                  <a:ext cx="648948" cy="914400"/>
                </a:xfrm>
                <a:prstGeom prst="flowChartDelay">
                  <a:avLst/>
                </a:prstGeom>
                <a:solidFill>
                  <a:srgbClr val="FFFFFF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800">
                    <a:solidFill>
                      <a:srgbClr val="008E40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40" name="Rounded Rectangle 39"/>
                <p:cNvSpPr/>
                <p:nvPr/>
              </p:nvSpPr>
              <p:spPr>
                <a:xfrm>
                  <a:off x="2509520" y="1753847"/>
                  <a:ext cx="1215390" cy="533400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r>
                    <a:rPr lang="en-US" sz="2800" b="1">
                      <a:solidFill>
                        <a:srgbClr val="008E40"/>
                      </a:solidFill>
                      <a:latin typeface="Arial" pitchFamily="34" charset="0"/>
                      <a:cs typeface="Arial" pitchFamily="34" charset="0"/>
                    </a:rPr>
                    <a:t>7 + 6</a:t>
                  </a:r>
                </a:p>
              </p:txBody>
            </p:sp>
          </p:grpSp>
          <p:grpSp>
            <p:nvGrpSpPr>
              <p:cNvPr id="41" name="Group 40"/>
              <p:cNvGrpSpPr/>
              <p:nvPr/>
            </p:nvGrpSpPr>
            <p:grpSpPr>
              <a:xfrm>
                <a:off x="5236210" y="1638299"/>
                <a:ext cx="1215390" cy="648948"/>
                <a:chOff x="2501684" y="1638299"/>
                <a:chExt cx="1215390" cy="648948"/>
              </a:xfrm>
            </p:grpSpPr>
            <p:sp>
              <p:nvSpPr>
                <p:cNvPr id="42" name="Flowchart: Delay 41"/>
                <p:cNvSpPr/>
                <p:nvPr/>
              </p:nvSpPr>
              <p:spPr>
                <a:xfrm rot="16200000">
                  <a:off x="2723526" y="1505573"/>
                  <a:ext cx="648948" cy="914400"/>
                </a:xfrm>
                <a:prstGeom prst="flowChartDelay">
                  <a:avLst/>
                </a:prstGeom>
                <a:solidFill>
                  <a:srgbClr val="FFFFFF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800">
                    <a:solidFill>
                      <a:srgbClr val="008E40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43" name="Rounded Rectangle 42"/>
                <p:cNvSpPr/>
                <p:nvPr/>
              </p:nvSpPr>
              <p:spPr>
                <a:xfrm>
                  <a:off x="2501684" y="1753847"/>
                  <a:ext cx="1215390" cy="533400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r>
                    <a:rPr lang="en-US" sz="2800" b="1">
                      <a:solidFill>
                        <a:srgbClr val="008E40"/>
                      </a:solidFill>
                      <a:latin typeface="Arial" pitchFamily="34" charset="0"/>
                      <a:cs typeface="Arial" pitchFamily="34" charset="0"/>
                    </a:rPr>
                    <a:t>9 + 3</a:t>
                  </a:r>
                </a:p>
              </p:txBody>
            </p:sp>
          </p:grpSp>
          <p:grpSp>
            <p:nvGrpSpPr>
              <p:cNvPr id="44" name="Group 43"/>
              <p:cNvGrpSpPr/>
              <p:nvPr/>
            </p:nvGrpSpPr>
            <p:grpSpPr>
              <a:xfrm>
                <a:off x="6527800" y="1638299"/>
                <a:ext cx="1215390" cy="648948"/>
                <a:chOff x="2496820" y="1638299"/>
                <a:chExt cx="1215390" cy="648948"/>
              </a:xfrm>
            </p:grpSpPr>
            <p:sp>
              <p:nvSpPr>
                <p:cNvPr id="45" name="Flowchart: Delay 44"/>
                <p:cNvSpPr/>
                <p:nvPr/>
              </p:nvSpPr>
              <p:spPr>
                <a:xfrm rot="16200000">
                  <a:off x="2723526" y="1505573"/>
                  <a:ext cx="648948" cy="914400"/>
                </a:xfrm>
                <a:prstGeom prst="flowChartDelay">
                  <a:avLst/>
                </a:prstGeom>
                <a:solidFill>
                  <a:srgbClr val="FFFFFF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800">
                    <a:solidFill>
                      <a:srgbClr val="008E40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46" name="Rounded Rectangle 45"/>
                <p:cNvSpPr/>
                <p:nvPr/>
              </p:nvSpPr>
              <p:spPr>
                <a:xfrm>
                  <a:off x="2496820" y="1753847"/>
                  <a:ext cx="1215390" cy="533400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r>
                    <a:rPr lang="en-US" sz="2800" b="1">
                      <a:solidFill>
                        <a:srgbClr val="008E40"/>
                      </a:solidFill>
                      <a:latin typeface="Arial" pitchFamily="34" charset="0"/>
                      <a:cs typeface="Arial" pitchFamily="34" charset="0"/>
                    </a:rPr>
                    <a:t>6 + 9</a:t>
                  </a:r>
                </a:p>
              </p:txBody>
            </p:sp>
          </p:grpSp>
        </p:grpSp>
      </p:grpSp>
      <p:grpSp>
        <p:nvGrpSpPr>
          <p:cNvPr id="49" name="Group 48"/>
          <p:cNvGrpSpPr/>
          <p:nvPr/>
        </p:nvGrpSpPr>
        <p:grpSpPr>
          <a:xfrm>
            <a:off x="550534" y="2978649"/>
            <a:ext cx="8376759" cy="2555195"/>
            <a:chOff x="536020" y="190500"/>
            <a:chExt cx="8376759" cy="2555195"/>
          </a:xfrm>
        </p:grpSpPr>
        <p:grpSp>
          <p:nvGrpSpPr>
            <p:cNvPr id="50" name="Group 49"/>
            <p:cNvGrpSpPr/>
            <p:nvPr/>
          </p:nvGrpSpPr>
          <p:grpSpPr>
            <a:xfrm>
              <a:off x="536020" y="190500"/>
              <a:ext cx="8376759" cy="2555195"/>
              <a:chOff x="536020" y="190500"/>
              <a:chExt cx="8376759" cy="2555195"/>
            </a:xfrm>
          </p:grpSpPr>
          <p:pic>
            <p:nvPicPr>
              <p:cNvPr id="64" name="图片 3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36020" y="190500"/>
                <a:ext cx="8376759" cy="2555195"/>
              </a:xfrm>
              <a:prstGeom prst="rect">
                <a:avLst/>
              </a:prstGeom>
            </p:spPr>
          </p:pic>
          <p:sp>
            <p:nvSpPr>
              <p:cNvPr id="65" name="Rounded Rectangle 64"/>
              <p:cNvSpPr/>
              <p:nvPr/>
            </p:nvSpPr>
            <p:spPr>
              <a:xfrm>
                <a:off x="2578099" y="190500"/>
                <a:ext cx="5243286" cy="755151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2400" b="1">
                    <a:solidFill>
                      <a:srgbClr val="002060"/>
                    </a:solidFill>
                    <a:latin typeface="Arial" pitchFamily="34" charset="0"/>
                    <a:cs typeface="Arial" pitchFamily="34" charset="0"/>
                  </a:rPr>
                  <a:t>Những toa tàu nào d</a:t>
                </a:r>
                <a:r>
                  <a:rPr lang="vi-VN" sz="2400" b="1">
                    <a:solidFill>
                      <a:srgbClr val="002060"/>
                    </a:solidFill>
                    <a:latin typeface="Arial" pitchFamily="34" charset="0"/>
                    <a:cs typeface="Arial" pitchFamily="34" charset="0"/>
                  </a:rPr>
                  <a:t>ưới</a:t>
                </a:r>
                <a:r>
                  <a:rPr lang="en-US" sz="2400" b="1">
                    <a:solidFill>
                      <a:srgbClr val="002060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vi-VN" sz="2400" b="1">
                    <a:solidFill>
                      <a:srgbClr val="002060"/>
                    </a:solidFill>
                    <a:latin typeface="Arial" pitchFamily="34" charset="0"/>
                    <a:cs typeface="Arial" pitchFamily="34" charset="0"/>
                  </a:rPr>
                  <a:t>đâ</a:t>
                </a:r>
                <a:r>
                  <a:rPr lang="en-US" sz="2400" b="1">
                    <a:solidFill>
                      <a:srgbClr val="002060"/>
                    </a:solidFill>
                    <a:latin typeface="Arial" pitchFamily="34" charset="0"/>
                    <a:cs typeface="Arial" pitchFamily="34" charset="0"/>
                  </a:rPr>
                  <a:t>y ghi phép tính có kết quả bé h</a:t>
                </a:r>
                <a:r>
                  <a:rPr lang="vi-VN" sz="2400" b="1">
                    <a:solidFill>
                      <a:srgbClr val="002060"/>
                    </a:solidFill>
                    <a:latin typeface="Arial" pitchFamily="34" charset="0"/>
                    <a:cs typeface="Arial" pitchFamily="34" charset="0"/>
                  </a:rPr>
                  <a:t>ơ</a:t>
                </a:r>
                <a:r>
                  <a:rPr lang="en-US" sz="2400" b="1">
                    <a:solidFill>
                      <a:srgbClr val="002060"/>
                    </a:solidFill>
                    <a:latin typeface="Arial" pitchFamily="34" charset="0"/>
                    <a:cs typeface="Arial" pitchFamily="34" charset="0"/>
                  </a:rPr>
                  <a:t>n 15?</a:t>
                </a:r>
              </a:p>
            </p:txBody>
          </p:sp>
        </p:grpSp>
        <p:grpSp>
          <p:nvGrpSpPr>
            <p:cNvPr id="51" name="Group 50"/>
            <p:cNvGrpSpPr/>
            <p:nvPr/>
          </p:nvGrpSpPr>
          <p:grpSpPr>
            <a:xfrm>
              <a:off x="2534920" y="1638299"/>
              <a:ext cx="5246370" cy="648948"/>
              <a:chOff x="2534920" y="1638299"/>
              <a:chExt cx="5246370" cy="648948"/>
            </a:xfrm>
          </p:grpSpPr>
          <p:grpSp>
            <p:nvGrpSpPr>
              <p:cNvPr id="52" name="Group 51"/>
              <p:cNvGrpSpPr/>
              <p:nvPr/>
            </p:nvGrpSpPr>
            <p:grpSpPr>
              <a:xfrm>
                <a:off x="2534920" y="1638299"/>
                <a:ext cx="1215390" cy="648948"/>
                <a:chOff x="2534920" y="1638299"/>
                <a:chExt cx="1215390" cy="648948"/>
              </a:xfrm>
            </p:grpSpPr>
            <p:sp>
              <p:nvSpPr>
                <p:cNvPr id="62" name="Flowchart: Delay 61"/>
                <p:cNvSpPr/>
                <p:nvPr/>
              </p:nvSpPr>
              <p:spPr>
                <a:xfrm rot="16200000">
                  <a:off x="2748926" y="1505573"/>
                  <a:ext cx="648948" cy="914400"/>
                </a:xfrm>
                <a:prstGeom prst="flowChartDelay">
                  <a:avLst/>
                </a:prstGeom>
                <a:solidFill>
                  <a:srgbClr val="FFFFFF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800">
                    <a:solidFill>
                      <a:srgbClr val="008E40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63" name="Rounded Rectangle 62"/>
                <p:cNvSpPr/>
                <p:nvPr/>
              </p:nvSpPr>
              <p:spPr>
                <a:xfrm>
                  <a:off x="2534920" y="1753847"/>
                  <a:ext cx="1215390" cy="533400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r>
                    <a:rPr lang="en-US" sz="2800" b="1">
                      <a:solidFill>
                        <a:srgbClr val="008E40"/>
                      </a:solidFill>
                      <a:latin typeface="Arial" pitchFamily="34" charset="0"/>
                      <a:cs typeface="Arial" pitchFamily="34" charset="0"/>
                    </a:rPr>
                    <a:t>6 + 5</a:t>
                  </a:r>
                </a:p>
              </p:txBody>
            </p:sp>
          </p:grpSp>
          <p:grpSp>
            <p:nvGrpSpPr>
              <p:cNvPr id="53" name="Group 52"/>
              <p:cNvGrpSpPr/>
              <p:nvPr/>
            </p:nvGrpSpPr>
            <p:grpSpPr>
              <a:xfrm>
                <a:off x="3887273" y="1638299"/>
                <a:ext cx="1215390" cy="648948"/>
                <a:chOff x="2496820" y="1638299"/>
                <a:chExt cx="1215390" cy="648948"/>
              </a:xfrm>
            </p:grpSpPr>
            <p:sp>
              <p:nvSpPr>
                <p:cNvPr id="60" name="Flowchart: Delay 59"/>
                <p:cNvSpPr/>
                <p:nvPr/>
              </p:nvSpPr>
              <p:spPr>
                <a:xfrm rot="16200000">
                  <a:off x="2723526" y="1505573"/>
                  <a:ext cx="648948" cy="914400"/>
                </a:xfrm>
                <a:prstGeom prst="flowChartDelay">
                  <a:avLst/>
                </a:prstGeom>
                <a:solidFill>
                  <a:srgbClr val="FFFFFF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800">
                    <a:solidFill>
                      <a:srgbClr val="008E40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61" name="Rounded Rectangle 60"/>
                <p:cNvSpPr/>
                <p:nvPr/>
              </p:nvSpPr>
              <p:spPr>
                <a:xfrm>
                  <a:off x="2496820" y="1753847"/>
                  <a:ext cx="1215390" cy="533400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r>
                    <a:rPr lang="en-US" sz="2800" b="1">
                      <a:solidFill>
                        <a:srgbClr val="008E40"/>
                      </a:solidFill>
                      <a:latin typeface="Arial" pitchFamily="34" charset="0"/>
                      <a:cs typeface="Arial" pitchFamily="34" charset="0"/>
                    </a:rPr>
                    <a:t>7 + 8</a:t>
                  </a:r>
                </a:p>
              </p:txBody>
            </p:sp>
          </p:grpSp>
          <p:grpSp>
            <p:nvGrpSpPr>
              <p:cNvPr id="54" name="Group 53"/>
              <p:cNvGrpSpPr/>
              <p:nvPr/>
            </p:nvGrpSpPr>
            <p:grpSpPr>
              <a:xfrm>
                <a:off x="5244046" y="1638299"/>
                <a:ext cx="1215390" cy="648948"/>
                <a:chOff x="2509520" y="1638299"/>
                <a:chExt cx="1215390" cy="648948"/>
              </a:xfrm>
            </p:grpSpPr>
            <p:sp>
              <p:nvSpPr>
                <p:cNvPr id="58" name="Flowchart: Delay 57"/>
                <p:cNvSpPr/>
                <p:nvPr/>
              </p:nvSpPr>
              <p:spPr>
                <a:xfrm rot="16200000">
                  <a:off x="2723526" y="1505573"/>
                  <a:ext cx="648948" cy="914400"/>
                </a:xfrm>
                <a:prstGeom prst="flowChartDelay">
                  <a:avLst/>
                </a:prstGeom>
                <a:solidFill>
                  <a:srgbClr val="FFFFFF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800">
                    <a:solidFill>
                      <a:srgbClr val="008E40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59" name="Rounded Rectangle 58"/>
                <p:cNvSpPr/>
                <p:nvPr/>
              </p:nvSpPr>
              <p:spPr>
                <a:xfrm>
                  <a:off x="2509520" y="1753847"/>
                  <a:ext cx="1215390" cy="533400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r>
                    <a:rPr lang="en-US" sz="2800" b="1">
                      <a:solidFill>
                        <a:srgbClr val="008E40"/>
                      </a:solidFill>
                      <a:latin typeface="Arial" pitchFamily="34" charset="0"/>
                      <a:cs typeface="Arial" pitchFamily="34" charset="0"/>
                    </a:rPr>
                    <a:t>9 + 4</a:t>
                  </a:r>
                </a:p>
              </p:txBody>
            </p:sp>
          </p:grpSp>
          <p:grpSp>
            <p:nvGrpSpPr>
              <p:cNvPr id="55" name="Group 54"/>
              <p:cNvGrpSpPr/>
              <p:nvPr/>
            </p:nvGrpSpPr>
            <p:grpSpPr>
              <a:xfrm>
                <a:off x="6565900" y="1638299"/>
                <a:ext cx="1215390" cy="648948"/>
                <a:chOff x="2534920" y="1638299"/>
                <a:chExt cx="1215390" cy="648948"/>
              </a:xfrm>
            </p:grpSpPr>
            <p:sp>
              <p:nvSpPr>
                <p:cNvPr id="56" name="Flowchart: Delay 55"/>
                <p:cNvSpPr/>
                <p:nvPr/>
              </p:nvSpPr>
              <p:spPr>
                <a:xfrm rot="16200000">
                  <a:off x="2723526" y="1505573"/>
                  <a:ext cx="648948" cy="914400"/>
                </a:xfrm>
                <a:prstGeom prst="flowChartDelay">
                  <a:avLst/>
                </a:prstGeom>
                <a:solidFill>
                  <a:srgbClr val="FFFFFF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800">
                    <a:solidFill>
                      <a:srgbClr val="008E40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57" name="Rounded Rectangle 56"/>
                <p:cNvSpPr/>
                <p:nvPr/>
              </p:nvSpPr>
              <p:spPr>
                <a:xfrm>
                  <a:off x="2534920" y="1753847"/>
                  <a:ext cx="1215390" cy="533400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r>
                    <a:rPr lang="en-US" sz="2800" b="1">
                      <a:solidFill>
                        <a:srgbClr val="008E40"/>
                      </a:solidFill>
                      <a:latin typeface="Arial" pitchFamily="34" charset="0"/>
                      <a:cs typeface="Arial" pitchFamily="34" charset="0"/>
                    </a:rPr>
                    <a:t>8 + 8</a:t>
                  </a:r>
                </a:p>
              </p:txBody>
            </p:sp>
          </p:grpSp>
        </p:grpSp>
      </p:grpSp>
      <p:pic>
        <p:nvPicPr>
          <p:cNvPr id="66" name="图片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5409" y="2745695"/>
            <a:ext cx="2152408" cy="2843870"/>
          </a:xfrm>
          <a:prstGeom prst="rect">
            <a:avLst/>
          </a:prstGeom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832" t="54559" r="13974"/>
          <a:stretch/>
        </p:blipFill>
        <p:spPr bwMode="auto">
          <a:xfrm>
            <a:off x="6461250" y="1538106"/>
            <a:ext cx="1272868" cy="12075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164" t="50000" r="28614" b="224"/>
          <a:stretch/>
        </p:blipFill>
        <p:spPr bwMode="auto">
          <a:xfrm>
            <a:off x="5168899" y="4222920"/>
            <a:ext cx="1358901" cy="13109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70" t="50000" r="62248"/>
          <a:stretch/>
        </p:blipFill>
        <p:spPr bwMode="auto">
          <a:xfrm>
            <a:off x="2452006" y="4217012"/>
            <a:ext cx="1271815" cy="1316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58313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6" dur="2000" fill="hold"/>
                                        <p:tgtEl>
                                          <p:spTgt spid="1028"/>
                                        </p:tgtEl>
                                      </p:cBhvr>
                                      <p:by x="125000" y="1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2" dur="2000" fill="hold"/>
                                        <p:tgtEl>
                                          <p:spTgt spid="1032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8" dur="2000" fill="hold"/>
                                        <p:tgtEl>
                                          <p:spTgt spid="1030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7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890" l="0" r="100000">
                        <a14:foregroundMark x1="8503" y1="87741" x2="95238" y2="91919"/>
                        <a14:foregroundMark x1="3123" y1="98516" x2="96537" y2="83178"/>
                        <a14:foregroundMark x1="2968" y1="84937" x2="20841" y2="80099"/>
                        <a14:foregroundMark x1="41095" y1="85267" x2="61812" y2="81143"/>
                        <a14:foregroundMark x1="60668" y1="97086" x2="90569" y2="95382"/>
                        <a14:foregroundMark x1="79654" y1="79714" x2="76531" y2="79714"/>
                        <a14:foregroundMark x1="21985" y1="80429" x2="26778" y2="81473"/>
                        <a14:foregroundMark x1="43506" y1="96756" x2="53865" y2="96427"/>
                        <a14:foregroundMark x1="58101" y1="80099" x2="58813" y2="79054"/>
                        <a14:foregroundMark x1="39116" y1="82518" x2="37693" y2="81803"/>
                        <a14:foregroundMark x1="32468" y1="81473" x2="30056" y2="82188"/>
                        <a14:backgroundMark x1="11348" y1="23090" x2="55566" y2="33150"/>
                        <a14:backgroundMark x1="27489" y1="17482" x2="85622" y2="37658"/>
                        <a14:backgroundMark x1="17996" y1="60583" x2="91558" y2="599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6803" b="11334"/>
          <a:stretch/>
        </p:blipFill>
        <p:spPr>
          <a:xfrm>
            <a:off x="1" y="5168594"/>
            <a:ext cx="9144000" cy="546406"/>
          </a:xfrm>
          <a:prstGeom prst="rect">
            <a:avLst/>
          </a:prstGeom>
        </p:spPr>
      </p:pic>
      <p:sp>
        <p:nvSpPr>
          <p:cNvPr id="22" name="Oval 21"/>
          <p:cNvSpPr/>
          <p:nvPr/>
        </p:nvSpPr>
        <p:spPr>
          <a:xfrm>
            <a:off x="228600" y="190500"/>
            <a:ext cx="609600" cy="60960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Arial" pitchFamily="34" charset="0"/>
                <a:cs typeface="Arial" pitchFamily="34" charset="0"/>
              </a:rPr>
              <a:t>4</a:t>
            </a:r>
            <a:endParaRPr lang="en-US" sz="32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774" b="94346" l="6266" r="96742">
                        <a14:foregroundMark x1="22556" y1="54770" x2="19048" y2="67491"/>
                        <a14:foregroundMark x1="81454" y1="60424" x2="79950" y2="73145"/>
                        <a14:foregroundMark x1="58396" y1="43463" x2="58897" y2="43816"/>
                        <a14:foregroundMark x1="80201" y1="12721" x2="81454" y2="28269"/>
                        <a14:foregroundMark x1="71679" y1="23675" x2="72180" y2="25442"/>
                        <a14:foregroundMark x1="12030" y1="56890" x2="18797" y2="51237"/>
                        <a14:foregroundMark x1="19799" y1="50883" x2="32832" y2="51237"/>
                        <a14:foregroundMark x1="32832" y1="51237" x2="33333" y2="70671"/>
                        <a14:foregroundMark x1="10526" y1="57951" x2="11028" y2="77032"/>
                        <a14:foregroundMark x1="10777" y1="77385" x2="23058" y2="77385"/>
                        <a14:foregroundMark x1="24060" y1="77385" x2="33584" y2="71025"/>
                        <a14:foregroundMark x1="11028" y1="77739" x2="23810" y2="77739"/>
                        <a14:foregroundMark x1="10526" y1="68198" x2="10526" y2="76325"/>
                        <a14:foregroundMark x1="40100" y1="68551" x2="43609" y2="64664"/>
                        <a14:foregroundMark x1="43609" y1="63958" x2="43609" y2="57597"/>
                        <a14:foregroundMark x1="43609" y1="57597" x2="47118" y2="54064"/>
                        <a14:foregroundMark x1="47118" y1="54064" x2="47118" y2="46996"/>
                        <a14:foregroundMark x1="47118" y1="46996" x2="51378" y2="43110"/>
                        <a14:foregroundMark x1="51378" y1="43110" x2="59900" y2="43816"/>
                        <a14:foregroundMark x1="59398" y1="43816" x2="59398" y2="52650"/>
                        <a14:foregroundMark x1="59649" y1="52650" x2="62406" y2="52650"/>
                        <a14:foregroundMark x1="62657" y1="53004" x2="63158" y2="63251"/>
                        <a14:foregroundMark x1="63659" y1="62898" x2="65915" y2="63604"/>
                        <a14:foregroundMark x1="65915" y1="63958" x2="66416" y2="73852"/>
                        <a14:foregroundMark x1="66416" y1="74205" x2="60902" y2="77739"/>
                        <a14:foregroundMark x1="61153" y1="78445" x2="40100" y2="77739"/>
                        <a14:foregroundMark x1="40100" y1="77739" x2="39348" y2="68198"/>
                        <a14:foregroundMark x1="72431" y1="58304" x2="72180" y2="77032"/>
                        <a14:foregroundMark x1="72180" y1="78092" x2="85965" y2="77739"/>
                        <a14:foregroundMark x1="85965" y1="77739" x2="91479" y2="73852"/>
                        <a14:foregroundMark x1="91479" y1="73852" x2="91729" y2="54770"/>
                        <a14:foregroundMark x1="91479" y1="54064" x2="76942" y2="54064"/>
                        <a14:foregroundMark x1="76942" y1="54064" x2="71429" y2="58304"/>
                        <a14:foregroundMark x1="74436" y1="26148" x2="77945" y2="20495"/>
                        <a14:foregroundMark x1="80451" y1="19435" x2="82456" y2="24735"/>
                        <a14:foregroundMark x1="82456" y1="31802" x2="78697" y2="34982"/>
                        <a14:foregroundMark x1="75689" y1="36042" x2="76942" y2="35336"/>
                        <a14:foregroundMark x1="10276" y1="75972" x2="10526" y2="77739"/>
                        <a14:foregroundMark x1="65664" y1="39223" x2="73684" y2="43463"/>
                        <a14:foregroundMark x1="73935" y1="43463" x2="76692" y2="41696"/>
                        <a14:foregroundMark x1="76942" y1="41343" x2="76441" y2="37102"/>
                        <a14:foregroundMark x1="64411" y1="36749" x2="63158" y2="38516"/>
                        <a14:foregroundMark x1="63409" y1="40989" x2="68170" y2="42756"/>
                        <a14:foregroundMark x1="69674" y1="44523" x2="83709" y2="43110"/>
                        <a14:foregroundMark x1="84962" y1="42403" x2="90727" y2="37102"/>
                        <a14:foregroundMark x1="82456" y1="20141" x2="83960" y2="25442"/>
                        <a14:foregroundMark x1="83960" y1="25795" x2="84461" y2="30742"/>
                        <a14:foregroundMark x1="84461" y1="31449" x2="84712" y2="33569"/>
                        <a14:foregroundMark x1="75940" y1="9894" x2="80702" y2="8834"/>
                        <a14:foregroundMark x1="80952" y1="9187" x2="83459" y2="12014"/>
                        <a14:foregroundMark x1="83960" y1="12721" x2="83960" y2="13781"/>
                        <a14:foregroundMark x1="83709" y1="15194" x2="82456" y2="18728"/>
                        <a14:foregroundMark x1="75439" y1="12014" x2="76441" y2="15194"/>
                        <a14:foregroundMark x1="76692" y1="16608" x2="76942" y2="20495"/>
                        <a14:foregroundMark x1="76441" y1="22615" x2="74436" y2="25088"/>
                        <a14:foregroundMark x1="74436" y1="24028" x2="70927" y2="21555"/>
                        <a14:foregroundMark x1="70426" y1="21555" x2="68170" y2="23675"/>
                        <a14:foregroundMark x1="68170" y1="24028" x2="68421" y2="27562"/>
                        <a14:foregroundMark x1="68672" y1="28269" x2="72431" y2="29329"/>
                        <a14:foregroundMark x1="69674" y1="30389" x2="66165" y2="33569"/>
                        <a14:foregroundMark x1="65414" y1="34276" x2="64662" y2="363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4228" y="2171700"/>
            <a:ext cx="5459771" cy="3872469"/>
          </a:xfrm>
          <a:prstGeom prst="rect">
            <a:avLst/>
          </a:prstGeom>
        </p:spPr>
      </p:pic>
      <p:sp>
        <p:nvSpPr>
          <p:cNvPr id="29" name="Rounded Rectangle 28"/>
          <p:cNvSpPr/>
          <p:nvPr/>
        </p:nvSpPr>
        <p:spPr>
          <a:xfrm>
            <a:off x="850392" y="190500"/>
            <a:ext cx="8217408" cy="75515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Một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bạn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vi-VN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đã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xếp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khối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lập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ph</a:t>
            </a:r>
            <a:r>
              <a:rPr lang="vi-VN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ươ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ng </a:t>
            </a:r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nhỏ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thành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3 </a:t>
            </a:r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hình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A, B, C (</a:t>
            </a:r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nh</a:t>
            </a:r>
            <a:r>
              <a:rPr lang="vi-VN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ư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hình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vẽ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)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347111" y="960514"/>
            <a:ext cx="8449780" cy="75515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a) Hình nào có số khối lập ph</a:t>
            </a:r>
            <a:r>
              <a:rPr lang="vi-VN" sz="24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ươ</a:t>
            </a:r>
            <a:r>
              <a:rPr lang="en-US" sz="24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ng nhỏ nhiều nhất?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293770" y="1612768"/>
            <a:ext cx="8839200" cy="75515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b) Hình A và B có tất cả bao nhiêu khối lập ph</a:t>
            </a:r>
            <a:r>
              <a:rPr lang="vi-VN" sz="24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ươ</a:t>
            </a:r>
            <a:r>
              <a:rPr lang="en-US" sz="24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ng nhỏ?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1981200" y="2552700"/>
            <a:ext cx="4724400" cy="0"/>
          </a:xfrm>
          <a:prstGeom prst="line">
            <a:avLst/>
          </a:prstGeom>
          <a:ln w="28575">
            <a:solidFill>
              <a:srgbClr val="008E4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ounded Rectangle 31"/>
          <p:cNvSpPr/>
          <p:nvPr/>
        </p:nvSpPr>
        <p:spPr>
          <a:xfrm>
            <a:off x="4488980" y="5276414"/>
            <a:ext cx="448780" cy="364620"/>
          </a:xfrm>
          <a:prstGeom prst="roundRect">
            <a:avLst/>
          </a:prstGeom>
          <a:noFill/>
          <a:ln>
            <a:solidFill>
              <a:srgbClr val="00B05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002060"/>
                </a:solidFill>
              </a:rPr>
              <a:t>8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6256820" y="5259487"/>
            <a:ext cx="448780" cy="364620"/>
          </a:xfrm>
          <a:prstGeom prst="roundRect">
            <a:avLst/>
          </a:prstGeom>
          <a:noFill/>
          <a:ln>
            <a:solidFill>
              <a:srgbClr val="00B05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>
                <a:solidFill>
                  <a:srgbClr val="002060"/>
                </a:solidFill>
              </a:rPr>
              <a:t>6</a:t>
            </a:r>
          </a:p>
        </p:txBody>
      </p:sp>
      <p:sp>
        <p:nvSpPr>
          <p:cNvPr id="34" name="Rounded Rectangle 33"/>
          <p:cNvSpPr/>
          <p:nvPr/>
        </p:nvSpPr>
        <p:spPr>
          <a:xfrm>
            <a:off x="7920733" y="5259487"/>
            <a:ext cx="448780" cy="364620"/>
          </a:xfrm>
          <a:prstGeom prst="roundRect">
            <a:avLst/>
          </a:prstGeom>
          <a:noFill/>
          <a:ln>
            <a:solidFill>
              <a:srgbClr val="00B05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>
                <a:solidFill>
                  <a:srgbClr val="002060"/>
                </a:solidFill>
              </a:rPr>
              <a:t>4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-6096" y="2933700"/>
            <a:ext cx="7321296" cy="75515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a) Hình A có số khối lập ph</a:t>
            </a:r>
            <a:r>
              <a:rPr lang="vi-VN" sz="2400" b="1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ươ</a:t>
            </a:r>
            <a:r>
              <a:rPr lang="en-US" sz="2400" b="1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ng nhỏ nhiều nhất.</a:t>
            </a:r>
          </a:p>
        </p:txBody>
      </p:sp>
      <p:sp>
        <p:nvSpPr>
          <p:cNvPr id="14" name="Rounded Rectangle 31">
            <a:extLst>
              <a:ext uri="{FF2B5EF4-FFF2-40B4-BE49-F238E27FC236}">
                <a16:creationId xmlns:a16="http://schemas.microsoft.com/office/drawing/2014/main" xmlns="" id="{BB379C2D-C0E5-4D8D-AF33-1532E906FC46}"/>
              </a:ext>
            </a:extLst>
          </p:cNvPr>
          <p:cNvSpPr/>
          <p:nvPr/>
        </p:nvSpPr>
        <p:spPr>
          <a:xfrm>
            <a:off x="4044267" y="4016880"/>
            <a:ext cx="448780" cy="364620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002060"/>
                </a:solidFill>
              </a:rPr>
              <a:t>A</a:t>
            </a:r>
          </a:p>
        </p:txBody>
      </p:sp>
      <p:sp>
        <p:nvSpPr>
          <p:cNvPr id="15" name="Rounded Rectangle 32">
            <a:extLst>
              <a:ext uri="{FF2B5EF4-FFF2-40B4-BE49-F238E27FC236}">
                <a16:creationId xmlns:a16="http://schemas.microsoft.com/office/drawing/2014/main" xmlns="" id="{F8F6A9F3-234A-4EFD-9C96-B7E08ECBE29A}"/>
              </a:ext>
            </a:extLst>
          </p:cNvPr>
          <p:cNvSpPr/>
          <p:nvPr/>
        </p:nvSpPr>
        <p:spPr>
          <a:xfrm>
            <a:off x="5812107" y="3999953"/>
            <a:ext cx="448780" cy="364620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002060"/>
                </a:solidFill>
              </a:rPr>
              <a:t>B</a:t>
            </a:r>
          </a:p>
        </p:txBody>
      </p:sp>
      <p:sp>
        <p:nvSpPr>
          <p:cNvPr id="16" name="Rounded Rectangle 33">
            <a:extLst>
              <a:ext uri="{FF2B5EF4-FFF2-40B4-BE49-F238E27FC236}">
                <a16:creationId xmlns:a16="http://schemas.microsoft.com/office/drawing/2014/main" xmlns="" id="{B4C220B6-F868-4CF1-BA0A-8CCEC60B7CAA}"/>
              </a:ext>
            </a:extLst>
          </p:cNvPr>
          <p:cNvSpPr/>
          <p:nvPr/>
        </p:nvSpPr>
        <p:spPr>
          <a:xfrm>
            <a:off x="7476020" y="3999953"/>
            <a:ext cx="448780" cy="364620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002060"/>
                </a:solidFill>
              </a:rPr>
              <a:t>C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79474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  <p:bldP spid="31" grpId="0"/>
      <p:bldP spid="32" grpId="0" animBg="1"/>
      <p:bldP spid="33" grpId="0" animBg="1"/>
      <p:bldP spid="34" grpId="0" animBg="1"/>
      <p:bldP spid="35" grpId="0"/>
      <p:bldP spid="14" grpId="0" animBg="1"/>
      <p:bldP spid="15" grpId="0" animBg="1"/>
      <p:bldP spid="1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890" l="0" r="100000">
                        <a14:foregroundMark x1="8503" y1="87741" x2="95238" y2="91919"/>
                        <a14:foregroundMark x1="3123" y1="98516" x2="96537" y2="83178"/>
                        <a14:foregroundMark x1="2968" y1="84937" x2="20841" y2="80099"/>
                        <a14:foregroundMark x1="41095" y1="85267" x2="61812" y2="81143"/>
                        <a14:foregroundMark x1="60668" y1="97086" x2="90569" y2="95382"/>
                        <a14:foregroundMark x1="79654" y1="79714" x2="76531" y2="79714"/>
                        <a14:foregroundMark x1="21985" y1="80429" x2="26778" y2="81473"/>
                        <a14:foregroundMark x1="43506" y1="96756" x2="53865" y2="96427"/>
                        <a14:foregroundMark x1="58101" y1="80099" x2="58813" y2="79054"/>
                        <a14:foregroundMark x1="39116" y1="82518" x2="37693" y2="81803"/>
                        <a14:foregroundMark x1="32468" y1="81473" x2="30056" y2="82188"/>
                        <a14:backgroundMark x1="11348" y1="23090" x2="55566" y2="33150"/>
                        <a14:backgroundMark x1="27489" y1="17482" x2="85622" y2="37658"/>
                        <a14:backgroundMark x1="17996" y1="60583" x2="91558" y2="599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6803" b="11334"/>
          <a:stretch/>
        </p:blipFill>
        <p:spPr>
          <a:xfrm>
            <a:off x="1" y="4950372"/>
            <a:ext cx="9144000" cy="764628"/>
          </a:xfrm>
          <a:prstGeom prst="rect">
            <a:avLst/>
          </a:prstGeom>
        </p:spPr>
      </p:pic>
      <p:sp>
        <p:nvSpPr>
          <p:cNvPr id="31" name="Rounded Rectangle 30"/>
          <p:cNvSpPr/>
          <p:nvPr/>
        </p:nvSpPr>
        <p:spPr>
          <a:xfrm>
            <a:off x="293770" y="498796"/>
            <a:ext cx="7977008" cy="152627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b) 			</a:t>
            </a:r>
            <a:r>
              <a:rPr lang="en-US" sz="2400" b="1" dirty="0" err="1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Bài</a:t>
            </a:r>
            <a:r>
              <a:rPr lang="en-US" sz="2400" b="1" dirty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giải</a:t>
            </a:r>
            <a:endParaRPr lang="en-US" sz="2400" b="1" dirty="0">
              <a:solidFill>
                <a:srgbClr val="008E40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2400" b="1" dirty="0" err="1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Hình</a:t>
            </a:r>
            <a:r>
              <a:rPr lang="en-US" sz="2400" b="1" dirty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 A </a:t>
            </a:r>
            <a:r>
              <a:rPr lang="en-US" sz="2400" b="1" dirty="0" err="1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2400" b="1" dirty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 B </a:t>
            </a:r>
            <a:r>
              <a:rPr lang="en-US" sz="2400" b="1" dirty="0" err="1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sz="2400" b="1" dirty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tất</a:t>
            </a:r>
            <a:r>
              <a:rPr lang="en-US" sz="2400" b="1" dirty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cả</a:t>
            </a:r>
            <a:r>
              <a:rPr lang="en-US" sz="2400" b="1" dirty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số</a:t>
            </a:r>
            <a:r>
              <a:rPr lang="en-US" sz="2400" b="1" dirty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khối</a:t>
            </a:r>
            <a:r>
              <a:rPr lang="en-US" sz="2400" b="1" dirty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lập</a:t>
            </a:r>
            <a:r>
              <a:rPr lang="en-US" sz="2400" b="1" dirty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ph</a:t>
            </a:r>
            <a:r>
              <a:rPr lang="vi-VN" sz="2400" b="1" dirty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ươ</a:t>
            </a:r>
            <a:r>
              <a:rPr lang="en-US" sz="2400" b="1" dirty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ng </a:t>
            </a:r>
            <a:r>
              <a:rPr lang="en-US" sz="2400" b="1" dirty="0" err="1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nhỏ</a:t>
            </a:r>
            <a:r>
              <a:rPr lang="en-US" sz="2400" b="1" dirty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là</a:t>
            </a:r>
            <a:r>
              <a:rPr lang="en-US" sz="2400" b="1" dirty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:</a:t>
            </a:r>
          </a:p>
          <a:p>
            <a:pPr algn="ctr"/>
            <a:r>
              <a:rPr lang="en-US" sz="2400" b="1" dirty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8 + 6 = 14 (</a:t>
            </a:r>
            <a:r>
              <a:rPr lang="en-US" sz="2400" b="1" dirty="0" err="1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khối</a:t>
            </a:r>
            <a:r>
              <a:rPr lang="en-US" sz="2400" b="1" dirty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)</a:t>
            </a:r>
          </a:p>
          <a:p>
            <a:pPr algn="ctr"/>
            <a:r>
              <a:rPr lang="en-US" sz="2400" b="1" dirty="0" err="1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Đáp</a:t>
            </a:r>
            <a:r>
              <a:rPr lang="en-US" sz="2400" b="1" dirty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số</a:t>
            </a:r>
            <a:r>
              <a:rPr lang="en-US" sz="2400" b="1" dirty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: 14 </a:t>
            </a:r>
            <a:r>
              <a:rPr lang="en-US" sz="2400" b="1" dirty="0" err="1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khối</a:t>
            </a:r>
            <a:r>
              <a:rPr lang="en-US" sz="2400" b="1" dirty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lập</a:t>
            </a:r>
            <a:r>
              <a:rPr lang="en-US" sz="2400" b="1" dirty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ph</a:t>
            </a:r>
            <a:r>
              <a:rPr lang="vi-VN" sz="2400" b="1" dirty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ươ</a:t>
            </a:r>
            <a:r>
              <a:rPr lang="en-US" sz="2400" b="1" dirty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ng </a:t>
            </a:r>
            <a:r>
              <a:rPr lang="en-US" sz="2400" b="1" dirty="0" err="1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nhỏ</a:t>
            </a:r>
            <a:r>
              <a:rPr lang="en-US" sz="2400" b="1" dirty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 </a:t>
            </a: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774" b="94346" l="6266" r="96742">
                        <a14:foregroundMark x1="22556" y1="54770" x2="19048" y2="67491"/>
                        <a14:foregroundMark x1="81454" y1="60424" x2="79950" y2="73145"/>
                        <a14:foregroundMark x1="58396" y1="43463" x2="58897" y2="43816"/>
                        <a14:foregroundMark x1="80201" y1="12721" x2="81454" y2="28269"/>
                        <a14:foregroundMark x1="71679" y1="23675" x2="72180" y2="25442"/>
                        <a14:foregroundMark x1="12030" y1="56890" x2="18797" y2="51237"/>
                        <a14:foregroundMark x1="19799" y1="50883" x2="32832" y2="51237"/>
                        <a14:foregroundMark x1="32832" y1="51237" x2="33333" y2="70671"/>
                        <a14:foregroundMark x1="10526" y1="57951" x2="11028" y2="77032"/>
                        <a14:foregroundMark x1="10777" y1="77385" x2="23058" y2="77385"/>
                        <a14:foregroundMark x1="24060" y1="77385" x2="33584" y2="71025"/>
                        <a14:foregroundMark x1="11028" y1="77739" x2="23810" y2="77739"/>
                        <a14:foregroundMark x1="10526" y1="68198" x2="10526" y2="76325"/>
                        <a14:foregroundMark x1="40100" y1="68551" x2="43609" y2="64664"/>
                        <a14:foregroundMark x1="43609" y1="63958" x2="43609" y2="57597"/>
                        <a14:foregroundMark x1="43609" y1="57597" x2="47118" y2="54064"/>
                        <a14:foregroundMark x1="47118" y1="54064" x2="47118" y2="46996"/>
                        <a14:foregroundMark x1="47118" y1="46996" x2="51378" y2="43110"/>
                        <a14:foregroundMark x1="51378" y1="43110" x2="59900" y2="43816"/>
                        <a14:foregroundMark x1="59398" y1="43816" x2="59398" y2="52650"/>
                        <a14:foregroundMark x1="59649" y1="52650" x2="62406" y2="52650"/>
                        <a14:foregroundMark x1="62657" y1="53004" x2="63158" y2="63251"/>
                        <a14:foregroundMark x1="63659" y1="62898" x2="65915" y2="63604"/>
                        <a14:foregroundMark x1="65915" y1="63958" x2="66416" y2="73852"/>
                        <a14:foregroundMark x1="66416" y1="74205" x2="60902" y2="77739"/>
                        <a14:foregroundMark x1="61153" y1="78445" x2="40100" y2="77739"/>
                        <a14:foregroundMark x1="40100" y1="77739" x2="39348" y2="68198"/>
                        <a14:foregroundMark x1="72431" y1="58304" x2="72180" y2="77032"/>
                        <a14:foregroundMark x1="72180" y1="78092" x2="85965" y2="77739"/>
                        <a14:foregroundMark x1="85965" y1="77739" x2="91479" y2="73852"/>
                        <a14:foregroundMark x1="91479" y1="73852" x2="91729" y2="54770"/>
                        <a14:foregroundMark x1="91479" y1="54064" x2="76942" y2="54064"/>
                        <a14:foregroundMark x1="76942" y1="54064" x2="71429" y2="58304"/>
                        <a14:foregroundMark x1="74436" y1="26148" x2="77945" y2="20495"/>
                        <a14:foregroundMark x1="80451" y1="19435" x2="82456" y2="24735"/>
                        <a14:foregroundMark x1="82456" y1="31802" x2="78697" y2="34982"/>
                        <a14:foregroundMark x1="75689" y1="36042" x2="76942" y2="35336"/>
                        <a14:foregroundMark x1="10276" y1="75972" x2="10526" y2="77739"/>
                        <a14:foregroundMark x1="65664" y1="39223" x2="73684" y2="43463"/>
                        <a14:foregroundMark x1="73935" y1="43463" x2="76692" y2="41696"/>
                        <a14:foregroundMark x1="76942" y1="41343" x2="76441" y2="37102"/>
                        <a14:foregroundMark x1="64411" y1="36749" x2="63158" y2="38516"/>
                        <a14:foregroundMark x1="63409" y1="40989" x2="68170" y2="42756"/>
                        <a14:foregroundMark x1="69674" y1="44523" x2="83709" y2="43110"/>
                        <a14:foregroundMark x1="84962" y1="42403" x2="90727" y2="37102"/>
                        <a14:foregroundMark x1="82456" y1="20141" x2="83960" y2="25442"/>
                        <a14:foregroundMark x1="83960" y1="25795" x2="84461" y2="30742"/>
                        <a14:foregroundMark x1="84461" y1="31449" x2="84712" y2="33569"/>
                        <a14:foregroundMark x1="75940" y1="9894" x2="80702" y2="8834"/>
                        <a14:foregroundMark x1="80952" y1="9187" x2="83459" y2="12014"/>
                        <a14:foregroundMark x1="83960" y1="12721" x2="83960" y2="13781"/>
                        <a14:foregroundMark x1="83709" y1="15194" x2="82456" y2="18728"/>
                        <a14:foregroundMark x1="75439" y1="12014" x2="76441" y2="15194"/>
                        <a14:foregroundMark x1="76692" y1="16608" x2="76942" y2="20495"/>
                        <a14:foregroundMark x1="76441" y1="22615" x2="74436" y2="25088"/>
                        <a14:foregroundMark x1="74436" y1="24028" x2="70927" y2="21555"/>
                        <a14:foregroundMark x1="70426" y1="21555" x2="68170" y2="23675"/>
                        <a14:foregroundMark x1="68170" y1="24028" x2="68421" y2="27562"/>
                        <a14:foregroundMark x1="68672" y1="28269" x2="72431" y2="29329"/>
                        <a14:foregroundMark x1="69674" y1="30389" x2="66165" y2="33569"/>
                        <a14:foregroundMark x1="65414" y1="34276" x2="64662" y2="363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1608" y="2171700"/>
            <a:ext cx="5459771" cy="3872469"/>
          </a:xfrm>
          <a:prstGeom prst="rect">
            <a:avLst/>
          </a:prstGeom>
        </p:spPr>
      </p:pic>
      <p:sp>
        <p:nvSpPr>
          <p:cNvPr id="33" name="Rounded Rectangle 32"/>
          <p:cNvSpPr/>
          <p:nvPr/>
        </p:nvSpPr>
        <p:spPr>
          <a:xfrm>
            <a:off x="4488980" y="5276414"/>
            <a:ext cx="448780" cy="364620"/>
          </a:xfrm>
          <a:prstGeom prst="roundRect">
            <a:avLst/>
          </a:prstGeom>
          <a:noFill/>
          <a:ln>
            <a:solidFill>
              <a:srgbClr val="00B05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>
                <a:solidFill>
                  <a:srgbClr val="002060"/>
                </a:solidFill>
              </a:rPr>
              <a:t>8</a:t>
            </a:r>
          </a:p>
        </p:txBody>
      </p:sp>
      <p:sp>
        <p:nvSpPr>
          <p:cNvPr id="34" name="Rounded Rectangle 33"/>
          <p:cNvSpPr/>
          <p:nvPr/>
        </p:nvSpPr>
        <p:spPr>
          <a:xfrm>
            <a:off x="6256820" y="5259487"/>
            <a:ext cx="448780" cy="364620"/>
          </a:xfrm>
          <a:prstGeom prst="roundRect">
            <a:avLst/>
          </a:prstGeom>
          <a:noFill/>
          <a:ln>
            <a:solidFill>
              <a:srgbClr val="00B05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>
                <a:solidFill>
                  <a:srgbClr val="002060"/>
                </a:solidFill>
              </a:rPr>
              <a:t>6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7920733" y="5259487"/>
            <a:ext cx="448780" cy="364620"/>
          </a:xfrm>
          <a:prstGeom prst="roundRect">
            <a:avLst/>
          </a:prstGeom>
          <a:noFill/>
          <a:ln>
            <a:solidFill>
              <a:srgbClr val="00B05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>
                <a:solidFill>
                  <a:srgbClr val="002060"/>
                </a:solidFill>
              </a:rPr>
              <a:t>4</a:t>
            </a:r>
          </a:p>
        </p:txBody>
      </p:sp>
      <p:sp>
        <p:nvSpPr>
          <p:cNvPr id="36" name="Rounded Rectangle 35"/>
          <p:cNvSpPr/>
          <p:nvPr/>
        </p:nvSpPr>
        <p:spPr>
          <a:xfrm>
            <a:off x="231102" y="2682614"/>
            <a:ext cx="6187440" cy="75515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? </a:t>
            </a:r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Cả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3 </a:t>
            </a:r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hình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A, B </a:t>
            </a:r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C </a:t>
            </a:r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tất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cả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bao </a:t>
            </a:r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nhiêu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khối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lập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ph</a:t>
            </a:r>
            <a:r>
              <a:rPr lang="vi-VN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ươ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ng </a:t>
            </a:r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nhỏ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grpSp>
        <p:nvGrpSpPr>
          <p:cNvPr id="38" name="Group 37"/>
          <p:cNvGrpSpPr/>
          <p:nvPr/>
        </p:nvGrpSpPr>
        <p:grpSpPr>
          <a:xfrm>
            <a:off x="7458950" y="-138991"/>
            <a:ext cx="1821125" cy="1321230"/>
            <a:chOff x="7308364" y="-320576"/>
            <a:chExt cx="2196079" cy="1690155"/>
          </a:xfrm>
        </p:grpSpPr>
        <p:pic>
          <p:nvPicPr>
            <p:cNvPr id="39" name="图片 37896" descr="1-26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1873294">
              <a:off x="7308364" y="154420"/>
              <a:ext cx="1623772" cy="1215159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0" name="图片 37895" descr="1-27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668722" y="-320576"/>
              <a:ext cx="1835721" cy="1631752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14" name="Rounded Rectangle 31">
            <a:extLst>
              <a:ext uri="{FF2B5EF4-FFF2-40B4-BE49-F238E27FC236}">
                <a16:creationId xmlns:a16="http://schemas.microsoft.com/office/drawing/2014/main" xmlns="" id="{CE9F5805-9A59-486C-8A1E-D572ACA1BE2E}"/>
              </a:ext>
            </a:extLst>
          </p:cNvPr>
          <p:cNvSpPr/>
          <p:nvPr/>
        </p:nvSpPr>
        <p:spPr>
          <a:xfrm>
            <a:off x="3962400" y="4169280"/>
            <a:ext cx="448780" cy="364620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002060"/>
                </a:solidFill>
              </a:rPr>
              <a:t>A</a:t>
            </a:r>
          </a:p>
        </p:txBody>
      </p:sp>
      <p:sp>
        <p:nvSpPr>
          <p:cNvPr id="15" name="Rounded Rectangle 32">
            <a:extLst>
              <a:ext uri="{FF2B5EF4-FFF2-40B4-BE49-F238E27FC236}">
                <a16:creationId xmlns:a16="http://schemas.microsoft.com/office/drawing/2014/main" xmlns="" id="{CE59E4D6-4E64-43A7-A8B1-C5264FEA61AF}"/>
              </a:ext>
            </a:extLst>
          </p:cNvPr>
          <p:cNvSpPr/>
          <p:nvPr/>
        </p:nvSpPr>
        <p:spPr>
          <a:xfrm>
            <a:off x="5730240" y="4152353"/>
            <a:ext cx="448780" cy="364620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002060"/>
                </a:solidFill>
              </a:rPr>
              <a:t>B</a:t>
            </a:r>
          </a:p>
        </p:txBody>
      </p:sp>
      <p:sp>
        <p:nvSpPr>
          <p:cNvPr id="16" name="Rounded Rectangle 33">
            <a:extLst>
              <a:ext uri="{FF2B5EF4-FFF2-40B4-BE49-F238E27FC236}">
                <a16:creationId xmlns:a16="http://schemas.microsoft.com/office/drawing/2014/main" xmlns="" id="{655B850F-695F-44EA-BB17-6E33290D4329}"/>
              </a:ext>
            </a:extLst>
          </p:cNvPr>
          <p:cNvSpPr/>
          <p:nvPr/>
        </p:nvSpPr>
        <p:spPr>
          <a:xfrm>
            <a:off x="7394153" y="4152353"/>
            <a:ext cx="448780" cy="364620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002060"/>
                </a:solidFill>
              </a:rPr>
              <a:t>C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95944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3" grpId="0" animBg="1"/>
      <p:bldP spid="34" grpId="0" animBg="1"/>
      <p:bldP spid="35" grpId="0" animBg="1"/>
      <p:bldP spid="36" grpId="0"/>
      <p:bldP spid="14" grpId="0" animBg="1"/>
      <p:bldP spid="15" grpId="0" animBg="1"/>
      <p:bldP spid="1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" y="0"/>
            <a:ext cx="9144001" cy="5715000"/>
          </a:xfrm>
          <a:prstGeom prst="rect">
            <a:avLst/>
          </a:prstGeom>
        </p:spPr>
      </p:pic>
      <p:grpSp>
        <p:nvGrpSpPr>
          <p:cNvPr id="5" name="vong quay"/>
          <p:cNvGrpSpPr/>
          <p:nvPr/>
        </p:nvGrpSpPr>
        <p:grpSpPr>
          <a:xfrm>
            <a:off x="4369488" y="644632"/>
            <a:ext cx="3781594" cy="3777641"/>
            <a:chOff x="5425622" y="292790"/>
            <a:chExt cx="5834378" cy="5828280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5622" y="292790"/>
              <a:ext cx="5834378" cy="5828280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 rot="14949661">
              <a:off x="6674685" y="1251479"/>
              <a:ext cx="2025648" cy="7122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defRPr/>
              </a:pPr>
              <a:r>
                <a:rPr lang="en-GB" sz="24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40</a:t>
              </a:r>
              <a:endParaRPr lang="vi-VN" sz="2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 rot="12232592">
              <a:off x="5742638" y="2167066"/>
              <a:ext cx="2025648" cy="7122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defRPr/>
              </a:pPr>
              <a:r>
                <a:rPr lang="en-GB" sz="24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50</a:t>
              </a:r>
              <a:endParaRPr lang="vi-VN" sz="24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 rot="17590276">
              <a:off x="8020995" y="1248554"/>
              <a:ext cx="2025648" cy="7122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defRPr/>
              </a:pPr>
              <a:r>
                <a:rPr lang="en-GB" sz="24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30</a:t>
              </a:r>
              <a:endParaRPr lang="vi-VN" sz="24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 rot="20155085">
              <a:off x="8934741" y="2220158"/>
              <a:ext cx="2025648" cy="7122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defRPr/>
              </a:pPr>
              <a:r>
                <a:rPr lang="en-GB" sz="24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20</a:t>
              </a:r>
              <a:endParaRPr lang="vi-VN" sz="2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 rot="9501114">
              <a:off x="5591002" y="3537445"/>
              <a:ext cx="2255609" cy="7122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defRPr/>
              </a:pPr>
              <a:r>
                <a:rPr lang="en-GB" sz="24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Chia </a:t>
              </a:r>
              <a:r>
                <a:rPr lang="en-GB" sz="2400" b="1" dirty="0" err="1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đôi</a:t>
              </a:r>
              <a:endParaRPr lang="vi-VN" sz="2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 rot="6703311">
              <a:off x="6660977" y="4475190"/>
              <a:ext cx="2025648" cy="7122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defRPr/>
              </a:pPr>
              <a:r>
                <a:rPr lang="en-GB" sz="24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60</a:t>
              </a:r>
              <a:endParaRPr lang="vi-VN" sz="24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 rot="3829829">
              <a:off x="8019635" y="4482429"/>
              <a:ext cx="2025648" cy="7122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defRPr/>
              </a:pPr>
              <a:r>
                <a:rPr lang="en-GB" sz="24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70</a:t>
              </a:r>
              <a:endParaRPr lang="vi-VN" sz="2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 rot="1321648">
              <a:off x="8940448" y="3253458"/>
              <a:ext cx="2025648" cy="12820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defRPr/>
              </a:pPr>
              <a:r>
                <a:rPr lang="en-GB" sz="2400" b="1" dirty="0" err="1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Gấp</a:t>
              </a:r>
              <a:r>
                <a:rPr lang="en-GB" sz="24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GB" sz="2400" b="1" dirty="0" err="1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đôi</a:t>
              </a:r>
              <a:endParaRPr lang="vi-VN" sz="24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15" name="Isosceles Triangle 14"/>
          <p:cNvSpPr/>
          <p:nvPr/>
        </p:nvSpPr>
        <p:spPr>
          <a:xfrm rot="16200000">
            <a:off x="8130403" y="203373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16" name="quay dung"/>
          <p:cNvSpPr/>
          <p:nvPr/>
        </p:nvSpPr>
        <p:spPr>
          <a:xfrm>
            <a:off x="6980906" y="4498304"/>
            <a:ext cx="2028009" cy="636814"/>
          </a:xfrm>
          <a:prstGeom prst="round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GB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QUAY</a:t>
            </a:r>
            <a:endParaRPr lang="vi-VN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7" name="Rounded Rectangle 16">
            <a:hlinkClick r:id="rId7" action="ppaction://hlinksldjump"/>
          </p:cNvPr>
          <p:cNvSpPr/>
          <p:nvPr/>
        </p:nvSpPr>
        <p:spPr>
          <a:xfrm>
            <a:off x="622063" y="2505018"/>
            <a:ext cx="1003266" cy="1003266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GB" sz="33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endParaRPr lang="vi-VN" sz="33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8" name="Rounded Rectangle 17">
            <a:hlinkClick r:id="rId8" action="ppaction://hlinksldjump"/>
          </p:cNvPr>
          <p:cNvSpPr/>
          <p:nvPr/>
        </p:nvSpPr>
        <p:spPr>
          <a:xfrm>
            <a:off x="1745501" y="2505018"/>
            <a:ext cx="1003266" cy="1003266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GB" sz="33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lang="vi-VN" sz="33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9" name="Rounded Rectangle 18">
            <a:hlinkClick r:id="rId9" action="ppaction://hlinksldjump"/>
          </p:cNvPr>
          <p:cNvSpPr/>
          <p:nvPr/>
        </p:nvSpPr>
        <p:spPr>
          <a:xfrm>
            <a:off x="2868938" y="2505018"/>
            <a:ext cx="1003266" cy="1003266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GB" sz="33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endParaRPr lang="vi-VN" sz="33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0" name="Rounded Rectangle 19">
            <a:hlinkClick r:id="rId10" action="ppaction://hlinksldjump"/>
          </p:cNvPr>
          <p:cNvSpPr/>
          <p:nvPr/>
        </p:nvSpPr>
        <p:spPr>
          <a:xfrm>
            <a:off x="622631" y="3664573"/>
            <a:ext cx="1003266" cy="1003266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GB" sz="33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endParaRPr lang="vi-VN" sz="33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1" name="Rounded Rectangle 20">
            <a:hlinkClick r:id="rId11" action="ppaction://hlinksldjump"/>
          </p:cNvPr>
          <p:cNvSpPr/>
          <p:nvPr/>
        </p:nvSpPr>
        <p:spPr>
          <a:xfrm>
            <a:off x="1746069" y="3664573"/>
            <a:ext cx="1003266" cy="1003266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GB" sz="33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  <a:endParaRPr lang="vi-VN" sz="33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2" name="Rounded Rectangle 21">
            <a:hlinkClick r:id="rId12" action="ppaction://hlinksldjump"/>
          </p:cNvPr>
          <p:cNvSpPr/>
          <p:nvPr/>
        </p:nvSpPr>
        <p:spPr>
          <a:xfrm>
            <a:off x="2869506" y="3664573"/>
            <a:ext cx="1003266" cy="1003266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GB" sz="33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</a:t>
            </a:r>
            <a:endParaRPr lang="vi-VN" sz="33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305827" y="357083"/>
            <a:ext cx="3833422" cy="1454244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685800">
              <a:defRPr/>
            </a:pPr>
            <a:r>
              <a:rPr lang="en-US" sz="45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VÒNG QUAY </a:t>
            </a:r>
          </a:p>
          <a:p>
            <a:pPr algn="ctr" defTabSz="685800">
              <a:defRPr/>
            </a:pPr>
            <a:r>
              <a:rPr lang="en-US" sz="45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MAY MẮN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5" y="919898"/>
            <a:ext cx="371475" cy="328613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2304" y="1191354"/>
            <a:ext cx="371475" cy="328613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9363" y="795958"/>
            <a:ext cx="371475" cy="328613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3873" y="644631"/>
            <a:ext cx="535781" cy="892969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4645" y="2083759"/>
            <a:ext cx="1015661" cy="866298"/>
          </a:xfrm>
          <a:prstGeom prst="rect">
            <a:avLst/>
          </a:prstGeom>
        </p:spPr>
      </p:pic>
      <p:pic>
        <p:nvPicPr>
          <p:cNvPr id="29" name="vongqu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7285614" y="-520300"/>
            <a:ext cx="457200" cy="457200"/>
          </a:xfrm>
          <a:prstGeom prst="rect">
            <a:avLst/>
          </a:prstGeom>
        </p:spPr>
      </p:pic>
      <p:sp>
        <p:nvSpPr>
          <p:cNvPr id="30" name="Isosceles Triangle 29"/>
          <p:cNvSpPr/>
          <p:nvPr/>
        </p:nvSpPr>
        <p:spPr>
          <a:xfrm rot="16200000">
            <a:off x="8130403" y="203373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31" name="Isosceles Triangle 30"/>
          <p:cNvSpPr/>
          <p:nvPr/>
        </p:nvSpPr>
        <p:spPr>
          <a:xfrm rot="16200000">
            <a:off x="8130403" y="203373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32" name="Isosceles Triangle 31"/>
          <p:cNvSpPr/>
          <p:nvPr/>
        </p:nvSpPr>
        <p:spPr>
          <a:xfrm rot="16200000">
            <a:off x="8130403" y="203373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33" name="Isosceles Triangle 32"/>
          <p:cNvSpPr/>
          <p:nvPr/>
        </p:nvSpPr>
        <p:spPr>
          <a:xfrm rot="16200000">
            <a:off x="8130403" y="203373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34" name="Isosceles Triangle 33"/>
          <p:cNvSpPr/>
          <p:nvPr/>
        </p:nvSpPr>
        <p:spPr>
          <a:xfrm rot="16200000">
            <a:off x="8130403" y="203373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35" name="Isosceles Triangle 34"/>
          <p:cNvSpPr/>
          <p:nvPr/>
        </p:nvSpPr>
        <p:spPr>
          <a:xfrm rot="16200000">
            <a:off x="8130403" y="203373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36" name="Isosceles Triangle 35"/>
          <p:cNvSpPr/>
          <p:nvPr/>
        </p:nvSpPr>
        <p:spPr>
          <a:xfrm rot="16200000">
            <a:off x="8130403" y="203373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37" name="Isosceles Triangle 36"/>
          <p:cNvSpPr/>
          <p:nvPr/>
        </p:nvSpPr>
        <p:spPr>
          <a:xfrm rot="16200000">
            <a:off x="8130403" y="203373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38" name="Isosceles Triangle 37"/>
          <p:cNvSpPr/>
          <p:nvPr/>
        </p:nvSpPr>
        <p:spPr>
          <a:xfrm rot="16200000">
            <a:off x="8130403" y="203373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39" name="Isosceles Triangle 38"/>
          <p:cNvSpPr/>
          <p:nvPr/>
        </p:nvSpPr>
        <p:spPr>
          <a:xfrm rot="16200000">
            <a:off x="8130403" y="203373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0" name="Isosceles Triangle 39"/>
          <p:cNvSpPr/>
          <p:nvPr/>
        </p:nvSpPr>
        <p:spPr>
          <a:xfrm rot="16200000">
            <a:off x="8130403" y="203373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1" name="Isosceles Triangle 40"/>
          <p:cNvSpPr/>
          <p:nvPr/>
        </p:nvSpPr>
        <p:spPr>
          <a:xfrm rot="16200000">
            <a:off x="8130403" y="203373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2" name="Isosceles Triangle 41"/>
          <p:cNvSpPr/>
          <p:nvPr/>
        </p:nvSpPr>
        <p:spPr>
          <a:xfrm rot="16200000">
            <a:off x="8130403" y="203373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3" name="Isosceles Triangle 42"/>
          <p:cNvSpPr/>
          <p:nvPr/>
        </p:nvSpPr>
        <p:spPr>
          <a:xfrm rot="16200000">
            <a:off x="8130403" y="203373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4" name="Isosceles Triangle 43"/>
          <p:cNvSpPr/>
          <p:nvPr/>
        </p:nvSpPr>
        <p:spPr>
          <a:xfrm rot="16200000">
            <a:off x="8130403" y="203373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5" name="Isosceles Triangle 44"/>
          <p:cNvSpPr/>
          <p:nvPr/>
        </p:nvSpPr>
        <p:spPr>
          <a:xfrm rot="16200000">
            <a:off x="8130403" y="203373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6" name="Isosceles Triangle 45"/>
          <p:cNvSpPr/>
          <p:nvPr/>
        </p:nvSpPr>
        <p:spPr>
          <a:xfrm rot="16200000">
            <a:off x="8130403" y="203373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7" name="Isosceles Triangle 46"/>
          <p:cNvSpPr/>
          <p:nvPr/>
        </p:nvSpPr>
        <p:spPr>
          <a:xfrm rot="16200000">
            <a:off x="8130403" y="203373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8" name="Isosceles Triangle 47"/>
          <p:cNvSpPr/>
          <p:nvPr/>
        </p:nvSpPr>
        <p:spPr>
          <a:xfrm rot="16200000">
            <a:off x="8130403" y="203373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9" name="Isosceles Triangle 48"/>
          <p:cNvSpPr/>
          <p:nvPr/>
        </p:nvSpPr>
        <p:spPr>
          <a:xfrm rot="16200000">
            <a:off x="8130403" y="203373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0" name="Heart 49">
            <a:hlinkClick r:id="rId17" action="ppaction://hlinksldjump"/>
          </p:cNvPr>
          <p:cNvSpPr/>
          <p:nvPr/>
        </p:nvSpPr>
        <p:spPr>
          <a:xfrm rot="5400000">
            <a:off x="8513716" y="2225587"/>
            <a:ext cx="587829" cy="587828"/>
          </a:xfrm>
          <a:prstGeom prst="hear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3708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25E-6 -2.59259E-6 L 1.25E-6 -0.02407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04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7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4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8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5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2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9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6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3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0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7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4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1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8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5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2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9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6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3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0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5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7" dur="30406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9966"/>
                                      </p:to>
                                    </p:animClr>
                                    <p:set>
                                      <p:cBhvr>
                                        <p:cTn id="16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6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6" fill="hold">
                      <p:stCondLst>
                        <p:cond delay="0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9966"/>
                                      </p:to>
                                    </p:animClr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7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3" fill="hold">
                      <p:stCondLst>
                        <p:cond delay="0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9966"/>
                                      </p:to>
                                    </p:animClr>
                                    <p:set>
                                      <p:cBhvr>
                                        <p:cTn id="17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7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0" fill="hold">
                      <p:stCondLst>
                        <p:cond delay="0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9966"/>
                                      </p:to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9966"/>
                                      </p:to>
                                    </p:animClr>
                                    <p:set>
                                      <p:cBhvr>
                                        <p:cTn id="19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93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4" fill="hold">
                      <p:stCondLst>
                        <p:cond delay="0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9966"/>
                                      </p:to>
                                    </p:animClr>
                                    <p:set>
                                      <p:cBhvr>
                                        <p:cTn id="19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>
                <p:cTn id="2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  <p:bldLst>
      <p:bldP spid="23" grpId="0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|0.6|0.7|0.7|0.7|0.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3|1.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7|0.8|0.9|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7|2.4|2.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3|1.1|0.9|0.9|0.9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7.5|3.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690</TotalTime>
  <Words>556</Words>
  <Application>Microsoft Office PowerPoint</Application>
  <PresentationFormat>On-screen Show (16:10)</PresentationFormat>
  <Paragraphs>163</Paragraphs>
  <Slides>17</Slides>
  <Notes>7</Notes>
  <HiddenSlides>0</HiddenSlides>
  <MMClips>4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5" baseType="lpstr">
      <vt:lpstr>宋体</vt:lpstr>
      <vt:lpstr>Arial</vt:lpstr>
      <vt:lpstr>Calibri</vt:lpstr>
      <vt:lpstr>iCiel Crocante</vt:lpstr>
      <vt:lpstr>iCiel Nabila</vt:lpstr>
      <vt:lpstr>iCiel PONY</vt:lpstr>
      <vt:lpstr>Tahoma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SKY</dc:creator>
  <cp:lastModifiedBy>Adminis</cp:lastModifiedBy>
  <cp:revision>119</cp:revision>
  <dcterms:created xsi:type="dcterms:W3CDTF">2021-05-31T07:51:14Z</dcterms:created>
  <dcterms:modified xsi:type="dcterms:W3CDTF">2021-10-01T15:27:35Z</dcterms:modified>
</cp:coreProperties>
</file>