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0" d="100"/>
          <a:sy n="70" d="100"/>
        </p:scale>
        <p:origin x="116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313</Words>
  <Application>Microsoft Office PowerPoint</Application>
  <PresentationFormat>Widescreen</PresentationFormat>
  <Paragraphs>31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2022-02-24T14:05:55Z</dcterms:created>
  <dcterms:modified xsi:type="dcterms:W3CDTF">2022-08-22T15:39:48Z</dcterms:modified>
</cp:coreProperties>
</file>