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720" r:id="rId3"/>
    <p:sldMasterId id="2147483730" r:id="rId4"/>
    <p:sldMasterId id="2147483743" r:id="rId5"/>
    <p:sldMasterId id="2147483753" r:id="rId6"/>
    <p:sldMasterId id="2147483765" r:id="rId7"/>
  </p:sldMasterIdLst>
  <p:notesMasterIdLst>
    <p:notesMasterId r:id="rId51"/>
  </p:notesMasterIdLst>
  <p:sldIdLst>
    <p:sldId id="338" r:id="rId8"/>
    <p:sldId id="267" r:id="rId9"/>
    <p:sldId id="258" r:id="rId10"/>
    <p:sldId id="260" r:id="rId11"/>
    <p:sldId id="261" r:id="rId12"/>
    <p:sldId id="1562" r:id="rId13"/>
    <p:sldId id="263" r:id="rId14"/>
    <p:sldId id="257" r:id="rId15"/>
    <p:sldId id="307" r:id="rId16"/>
    <p:sldId id="259" r:id="rId17"/>
    <p:sldId id="286" r:id="rId18"/>
    <p:sldId id="268" r:id="rId19"/>
    <p:sldId id="270" r:id="rId20"/>
    <p:sldId id="1502" r:id="rId21"/>
    <p:sldId id="310" r:id="rId22"/>
    <p:sldId id="311" r:id="rId23"/>
    <p:sldId id="1503" r:id="rId24"/>
    <p:sldId id="312" r:id="rId25"/>
    <p:sldId id="1504" r:id="rId26"/>
    <p:sldId id="315" r:id="rId27"/>
    <p:sldId id="1505" r:id="rId28"/>
    <p:sldId id="313" r:id="rId29"/>
    <p:sldId id="292" r:id="rId30"/>
    <p:sldId id="314" r:id="rId31"/>
    <p:sldId id="262" r:id="rId32"/>
    <p:sldId id="274" r:id="rId33"/>
    <p:sldId id="1507" r:id="rId34"/>
    <p:sldId id="316" r:id="rId35"/>
    <p:sldId id="1501" r:id="rId36"/>
    <p:sldId id="317" r:id="rId37"/>
    <p:sldId id="1506" r:id="rId38"/>
    <p:sldId id="318" r:id="rId39"/>
    <p:sldId id="299" r:id="rId40"/>
    <p:sldId id="319" r:id="rId41"/>
    <p:sldId id="334" r:id="rId42"/>
    <p:sldId id="1560" r:id="rId43"/>
    <p:sldId id="1563" r:id="rId44"/>
    <p:sldId id="1561" r:id="rId45"/>
    <p:sldId id="1500" r:id="rId46"/>
    <p:sldId id="1552" r:id="rId47"/>
    <p:sldId id="308" r:id="rId48"/>
    <p:sldId id="305" r:id="rId49"/>
    <p:sldId id="309" r:id="rId50"/>
  </p:sldIdLst>
  <p:sldSz cx="12192000" cy="6858000"/>
  <p:notesSz cx="6858000" cy="9144000"/>
  <p:embeddedFontLst>
    <p:embeddedFont>
      <p:font typeface="Sriracha" panose="020B0604020202020204" charset="-34"/>
      <p:regular r:id="rId52"/>
    </p:embeddedFont>
    <p:embeddedFont>
      <p:font typeface="Sigmar One" panose="020B0604020202020204" charset="0"/>
      <p:regular r:id="rId53"/>
    </p:embeddedFont>
    <p:embeddedFont>
      <p:font typeface="Arial-Rounded" panose="020B0500000000000000" charset="0"/>
      <p:regular r:id="rId54"/>
    </p:embeddedFont>
    <p:embeddedFont>
      <p:font typeface="#9Slide03 AllRoundGothic" panose="020B0604020202020204" charset="0"/>
      <p:regular r:id="rId55"/>
    </p:embeddedFont>
    <p:embeddedFont>
      <p:font typeface="Calibri" panose="020F0502020204030204" pitchFamily="34" charset="0"/>
      <p:regular r:id="rId56"/>
      <p:bold r:id="rId57"/>
      <p:italic r:id="rId58"/>
      <p:boldItalic r:id="rId59"/>
    </p:embeddedFont>
    <p:embeddedFont>
      <p:font typeface="#9Slide03 Ample" panose="020B0604020202020204" charset="0"/>
      <p:regular r:id="rId60"/>
    </p:embeddedFont>
    <p:embeddedFont>
      <p:font typeface="微软雅黑" panose="020B0503020204020204" pitchFamily="34" charset="-122"/>
      <p:regular r:id="rId61"/>
      <p:bold r:id="rId62"/>
    </p:embeddedFont>
    <p:embeddedFont>
      <p:font typeface="#9Slide03 AmpleSoft Bold" panose="020B0604020202020204" charset="0"/>
      <p:regular r:id="rId63"/>
    </p:embeddedFont>
    <p:embeddedFont>
      <p:font typeface="等线" panose="020B0604020202020204" charset="-122"/>
      <p:regular r:id="rId64"/>
      <p:bold r:id="rId65"/>
    </p:embeddedFont>
    <p:embeddedFont>
      <p:font typeface="Tahoma" panose="020B0604030504040204" pitchFamily="34" charset="0"/>
      <p:regular r:id="rId66"/>
      <p:bold r:id="rId67"/>
    </p:embeddedFont>
    <p:embeddedFont>
      <p:font typeface="Patrick Hand" panose="020B0604020202020204" charset="0"/>
      <p:regular r:id="rId68"/>
    </p:embeddedFont>
    <p:embeddedFont>
      <p:font typeface="Open Sans" panose="020B0604020202020204" charset="0"/>
      <p:regular r:id="rId69"/>
      <p:bold r:id="rId70"/>
      <p:italic r:id="rId71"/>
      <p:boldItalic r:id="rId72"/>
    </p:embeddedFont>
    <p:embeddedFont>
      <p:font typeface="#9Slide03 Sofia Pro Soft Bold" panose="020B0604020202020204" charset="0"/>
      <p:bold r:id="rId73"/>
    </p:embeddedFont>
    <p:embeddedFont>
      <p:font typeface="Calibri Light" panose="020F0302020204030204" pitchFamily="34" charset="0"/>
      <p:regular r:id="rId74"/>
      <p:italic r:id="rId75"/>
    </p:embeddedFont>
    <p:embeddedFont>
      <p:font typeface="UVN Binh Duong" pitchFamily="2" charset="0"/>
      <p:regular r:id="rId76"/>
    </p:embeddedFont>
    <p:embeddedFont>
      <p:font typeface="宋体" panose="02010600030101010101" pitchFamily="2" charset="-122"/>
      <p:regular r:id="rId77"/>
    </p:embeddedFont>
    <p:embeddedFont>
      <p:font typeface="Nunito" panose="020B0604020202020204" charset="0"/>
      <p:regular r:id="rId78"/>
      <p:bold r:id="rId79"/>
      <p:italic r:id="rId80"/>
      <p:boldItalic r:id="rId81"/>
    </p:embeddedFont>
    <p:embeddedFont>
      <p:font typeface="Nunito Black" panose="020B0604020202020204" charset="0"/>
      <p:bold r:id="rId82"/>
      <p:boldItalic r:id="rId83"/>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99"/>
    <a:srgbClr val="73C532"/>
    <a:srgbClr val="FFFFCC"/>
    <a:srgbClr val="F92D67"/>
    <a:srgbClr val="FDEADA"/>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1" autoAdjust="0"/>
    <p:restoredTop sz="94622" autoAdjust="0"/>
  </p:normalViewPr>
  <p:slideViewPr>
    <p:cSldViewPr>
      <p:cViewPr varScale="1">
        <p:scale>
          <a:sx n="86" d="100"/>
          <a:sy n="86" d="100"/>
        </p:scale>
        <p:origin x="822"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2.fntdata"/><Relationship Id="rId68" Type="http://schemas.openxmlformats.org/officeDocument/2006/relationships/font" Target="fonts/font17.fntdata"/><Relationship Id="rId84"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font" Target="fonts/font28.fntdata"/><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1.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font" Target="fonts/font29.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83"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6.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font" Target="fonts/font30.fntdata"/><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4.fntdata"/><Relationship Id="rId76" Type="http://schemas.openxmlformats.org/officeDocument/2006/relationships/font" Target="fonts/font25.fntdata"/><Relationship Id="rId7" Type="http://schemas.openxmlformats.org/officeDocument/2006/relationships/slideMaster" Target="slideMasters/slideMaster7.xml"/><Relationship Id="rId71"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15.fntdata"/><Relationship Id="rId87" Type="http://schemas.openxmlformats.org/officeDocument/2006/relationships/tableStyles" Target="tableStyles.xml"/><Relationship Id="rId61" Type="http://schemas.openxmlformats.org/officeDocument/2006/relationships/font" Target="fonts/font10.fntdata"/><Relationship Id="rId82" Type="http://schemas.openxmlformats.org/officeDocument/2006/relationships/font" Target="fonts/font31.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en-US"/>
        </a:p>
      </dgm:t>
    </dgm:pt>
    <dgm:pt modelId="{C96EC219-E676-4598-84D1-D3202F1A4F3A}" type="pres">
      <dgm:prSet presAssocID="{305159B2-59B4-4767-82C9-B9F227508AAB}" presName="parentText" presStyleLbl="node1" presStyleIdx="0" presStyleCnt="3">
        <dgm:presLayoutVars>
          <dgm:chMax val="0"/>
          <dgm:bulletEnabled val="1"/>
        </dgm:presLayoutVars>
      </dgm:prSet>
      <dgm:spPr/>
      <dgm:t>
        <a:bodyPr/>
        <a:lstStyle/>
        <a:p>
          <a:endParaRPr lang="en-US"/>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t>
        <a:bodyPr/>
        <a:lstStyle/>
        <a:p>
          <a:endParaRPr lang="en-US"/>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t>
        <a:bodyPr/>
        <a:lstStyle/>
        <a:p>
          <a:endParaRPr lang="en-US"/>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en-US"/>
        </a:p>
      </dgm:t>
    </dgm:pt>
    <dgm:pt modelId="{C96EC219-E676-4598-84D1-D3202F1A4F3A}" type="pres">
      <dgm:prSet presAssocID="{305159B2-59B4-4767-82C9-B9F227508AAB}" presName="parentText" presStyleLbl="node1" presStyleIdx="0" presStyleCnt="3">
        <dgm:presLayoutVars>
          <dgm:chMax val="0"/>
          <dgm:bulletEnabled val="1"/>
        </dgm:presLayoutVars>
      </dgm:prSet>
      <dgm:spPr/>
      <dgm:t>
        <a:bodyPr/>
        <a:lstStyle/>
        <a:p>
          <a:endParaRPr lang="en-US"/>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t>
        <a:bodyPr/>
        <a:lstStyle/>
        <a:p>
          <a:endParaRPr lang="en-US"/>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t>
        <a:bodyPr/>
        <a:lstStyle/>
        <a:p>
          <a:endParaRPr lang="en-US"/>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30C387-ADC0-46EC-A9A0-F4790D3D49A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C1C9400-99EF-4BF1-959A-4C8B4FD0DB44}">
      <dgm:prSet/>
      <dgm:spPr/>
      <dgm:t>
        <a:bodyPr/>
        <a:lstStyle/>
        <a:p>
          <a:r>
            <a:rPr lang="en-US" dirty="0"/>
            <a:t>1.</a:t>
          </a:r>
          <a:r>
            <a:rPr lang="vi-VN" dirty="0"/>
            <a:t> Đọc </a:t>
          </a:r>
          <a:r>
            <a:rPr lang="en-US" dirty="0" err="1"/>
            <a:t>lại</a:t>
          </a:r>
          <a:r>
            <a:rPr lang="en-US" dirty="0"/>
            <a:t> </a:t>
          </a:r>
          <a:r>
            <a:rPr lang="en-US" dirty="0" err="1"/>
            <a:t>bài</a:t>
          </a:r>
          <a:r>
            <a:rPr lang="en-US" dirty="0"/>
            <a:t> </a:t>
          </a:r>
          <a:r>
            <a:rPr lang="vi-VN" i="1" dirty="0"/>
            <a:t>Tạm biệt mùa hè</a:t>
          </a:r>
          <a:r>
            <a:rPr lang="en-US" i="1" dirty="0"/>
            <a:t>.</a:t>
          </a:r>
          <a:endParaRPr lang="en-US" dirty="0"/>
        </a:p>
      </dgm:t>
    </dgm:pt>
    <dgm:pt modelId="{3A1B8087-0BA5-43A4-A96A-3A31ECD621F1}" type="parTrans" cxnId="{1150B157-4A97-4B4D-BB5C-7B3351FC94E9}">
      <dgm:prSet/>
      <dgm:spPr/>
      <dgm:t>
        <a:bodyPr/>
        <a:lstStyle/>
        <a:p>
          <a:endParaRPr lang="en-US"/>
        </a:p>
      </dgm:t>
    </dgm:pt>
    <dgm:pt modelId="{D507A2F5-6868-4F60-9859-1738C9A54D1A}" type="sibTrans" cxnId="{1150B157-4A97-4B4D-BB5C-7B3351FC94E9}">
      <dgm:prSet/>
      <dgm:spPr/>
      <dgm:t>
        <a:bodyPr/>
        <a:lstStyle/>
        <a:p>
          <a:endParaRPr lang="en-US"/>
        </a:p>
      </dgm:t>
    </dgm:pt>
    <dgm:pt modelId="{EFFC36FC-55E0-4C45-A7B4-EF4C8DB9526F}">
      <dgm:prSet/>
      <dgm:spPr/>
      <dgm:t>
        <a:bodyPr/>
        <a:lstStyle/>
        <a:p>
          <a:r>
            <a:rPr lang="en-US" i="1"/>
            <a:t>2. </a:t>
          </a:r>
          <a:r>
            <a:rPr lang="en-US"/>
            <a:t>Chuẩn bị bài sau: </a:t>
          </a:r>
          <a:r>
            <a:rPr lang="en-US" i="1"/>
            <a:t>Đi học vui sao.</a:t>
          </a:r>
          <a:endParaRPr lang="en-US"/>
        </a:p>
      </dgm:t>
    </dgm:pt>
    <dgm:pt modelId="{DD0861F7-D19B-4C3F-8E9F-06300A6A585E}" type="parTrans" cxnId="{B646DF01-7D6C-4AFE-842B-8E881D5DCE8A}">
      <dgm:prSet/>
      <dgm:spPr/>
      <dgm:t>
        <a:bodyPr/>
        <a:lstStyle/>
        <a:p>
          <a:endParaRPr lang="en-US"/>
        </a:p>
      </dgm:t>
    </dgm:pt>
    <dgm:pt modelId="{8AA90A09-39C3-4919-A06E-984D1CA49E9F}" type="sibTrans" cxnId="{B646DF01-7D6C-4AFE-842B-8E881D5DCE8A}">
      <dgm:prSet/>
      <dgm:spPr/>
      <dgm:t>
        <a:bodyPr/>
        <a:lstStyle/>
        <a:p>
          <a:endParaRPr lang="en-US"/>
        </a:p>
      </dgm:t>
    </dgm:pt>
    <dgm:pt modelId="{B293D1EF-E901-4B24-97C0-30E0E4ECDBA3}" type="pres">
      <dgm:prSet presAssocID="{9930C387-ADC0-46EC-A9A0-F4790D3D49A8}" presName="linear" presStyleCnt="0">
        <dgm:presLayoutVars>
          <dgm:animLvl val="lvl"/>
          <dgm:resizeHandles val="exact"/>
        </dgm:presLayoutVars>
      </dgm:prSet>
      <dgm:spPr/>
      <dgm:t>
        <a:bodyPr/>
        <a:lstStyle/>
        <a:p>
          <a:endParaRPr lang="en-US"/>
        </a:p>
      </dgm:t>
    </dgm:pt>
    <dgm:pt modelId="{12FBC9E3-4A98-417B-8379-4F7FD006464F}" type="pres">
      <dgm:prSet presAssocID="{AC1C9400-99EF-4BF1-959A-4C8B4FD0DB44}" presName="parentText" presStyleLbl="node1" presStyleIdx="0" presStyleCnt="2">
        <dgm:presLayoutVars>
          <dgm:chMax val="0"/>
          <dgm:bulletEnabled val="1"/>
        </dgm:presLayoutVars>
      </dgm:prSet>
      <dgm:spPr/>
      <dgm:t>
        <a:bodyPr/>
        <a:lstStyle/>
        <a:p>
          <a:endParaRPr lang="en-US"/>
        </a:p>
      </dgm:t>
    </dgm:pt>
    <dgm:pt modelId="{EA152A53-7010-4943-B3AF-062EF6278485}" type="pres">
      <dgm:prSet presAssocID="{D507A2F5-6868-4F60-9859-1738C9A54D1A}" presName="spacer" presStyleCnt="0"/>
      <dgm:spPr/>
    </dgm:pt>
    <dgm:pt modelId="{6AF40B9A-8EFE-4663-8C52-397A47C6159B}" type="pres">
      <dgm:prSet presAssocID="{EFFC36FC-55E0-4C45-A7B4-EF4C8DB9526F}" presName="parentText" presStyleLbl="node1" presStyleIdx="1" presStyleCnt="2">
        <dgm:presLayoutVars>
          <dgm:chMax val="0"/>
          <dgm:bulletEnabled val="1"/>
        </dgm:presLayoutVars>
      </dgm:prSet>
      <dgm:spPr/>
      <dgm:t>
        <a:bodyPr/>
        <a:lstStyle/>
        <a:p>
          <a:endParaRPr lang="en-US"/>
        </a:p>
      </dgm:t>
    </dgm:pt>
  </dgm:ptLst>
  <dgm:cxnLst>
    <dgm:cxn modelId="{E6F4244D-5400-4315-BEF8-D89058565C74}" type="presOf" srcId="{9930C387-ADC0-46EC-A9A0-F4790D3D49A8}" destId="{B293D1EF-E901-4B24-97C0-30E0E4ECDBA3}" srcOrd="0" destOrd="0" presId="urn:microsoft.com/office/officeart/2005/8/layout/vList2"/>
    <dgm:cxn modelId="{07BC1F77-DB33-42E1-8C46-C7A7B8FD77F5}" type="presOf" srcId="{AC1C9400-99EF-4BF1-959A-4C8B4FD0DB44}" destId="{12FBC9E3-4A98-417B-8379-4F7FD006464F}" srcOrd="0" destOrd="0" presId="urn:microsoft.com/office/officeart/2005/8/layout/vList2"/>
    <dgm:cxn modelId="{B646DF01-7D6C-4AFE-842B-8E881D5DCE8A}" srcId="{9930C387-ADC0-46EC-A9A0-F4790D3D49A8}" destId="{EFFC36FC-55E0-4C45-A7B4-EF4C8DB9526F}" srcOrd="1" destOrd="0" parTransId="{DD0861F7-D19B-4C3F-8E9F-06300A6A585E}" sibTransId="{8AA90A09-39C3-4919-A06E-984D1CA49E9F}"/>
    <dgm:cxn modelId="{016E1326-E6D1-4200-87BD-521AD3488A32}" type="presOf" srcId="{EFFC36FC-55E0-4C45-A7B4-EF4C8DB9526F}" destId="{6AF40B9A-8EFE-4663-8C52-397A47C6159B}" srcOrd="0" destOrd="0" presId="urn:microsoft.com/office/officeart/2005/8/layout/vList2"/>
    <dgm:cxn modelId="{1150B157-4A97-4B4D-BB5C-7B3351FC94E9}" srcId="{9930C387-ADC0-46EC-A9A0-F4790D3D49A8}" destId="{AC1C9400-99EF-4BF1-959A-4C8B4FD0DB44}" srcOrd="0" destOrd="0" parTransId="{3A1B8087-0BA5-43A4-A96A-3A31ECD621F1}" sibTransId="{D507A2F5-6868-4F60-9859-1738C9A54D1A}"/>
    <dgm:cxn modelId="{48C10C3C-41D9-490E-839F-B3D2B57A6FD2}" type="presParOf" srcId="{B293D1EF-E901-4B24-97C0-30E0E4ECDBA3}" destId="{12FBC9E3-4A98-417B-8379-4F7FD006464F}" srcOrd="0" destOrd="0" presId="urn:microsoft.com/office/officeart/2005/8/layout/vList2"/>
    <dgm:cxn modelId="{06B0DBAE-E20A-46F1-BFF0-77E3311663BC}" type="presParOf" srcId="{B293D1EF-E901-4B24-97C0-30E0E4ECDBA3}" destId="{EA152A53-7010-4943-B3AF-062EF6278485}" srcOrd="1" destOrd="0" presId="urn:microsoft.com/office/officeart/2005/8/layout/vList2"/>
    <dgm:cxn modelId="{F19BE575-6A08-46E1-96C0-25E1687CDD0C}" type="presParOf" srcId="{B293D1EF-E901-4B24-97C0-30E0E4ECDBA3}" destId="{6AF40B9A-8EFE-4663-8C52-397A47C6159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BC9E3-4A98-417B-8379-4F7FD006464F}">
      <dsp:nvSpPr>
        <dsp:cNvPr id="0" name=""/>
        <dsp:cNvSpPr/>
      </dsp:nvSpPr>
      <dsp:spPr>
        <a:xfrm>
          <a:off x="0" y="4560"/>
          <a:ext cx="5606548" cy="6715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1.</a:t>
          </a:r>
          <a:r>
            <a:rPr lang="vi-VN" sz="2800" kern="1200" dirty="0"/>
            <a:t> Đọc </a:t>
          </a:r>
          <a:r>
            <a:rPr lang="en-US" sz="2800" kern="1200" dirty="0" err="1"/>
            <a:t>lại</a:t>
          </a:r>
          <a:r>
            <a:rPr lang="en-US" sz="2800" kern="1200" dirty="0"/>
            <a:t> </a:t>
          </a:r>
          <a:r>
            <a:rPr lang="en-US" sz="2800" kern="1200" dirty="0" err="1"/>
            <a:t>bài</a:t>
          </a:r>
          <a:r>
            <a:rPr lang="en-US" sz="2800" kern="1200" dirty="0"/>
            <a:t> </a:t>
          </a:r>
          <a:r>
            <a:rPr lang="vi-VN" sz="2800" i="1" kern="1200" dirty="0"/>
            <a:t>Tạm biệt mùa hè</a:t>
          </a:r>
          <a:r>
            <a:rPr lang="en-US" sz="2800" i="1" kern="1200" dirty="0"/>
            <a:t>.</a:t>
          </a:r>
          <a:endParaRPr lang="en-US" sz="2800" kern="1200" dirty="0"/>
        </a:p>
      </dsp:txBody>
      <dsp:txXfrm>
        <a:off x="32784" y="37344"/>
        <a:ext cx="5540980" cy="606012"/>
      </dsp:txXfrm>
    </dsp:sp>
    <dsp:sp modelId="{6AF40B9A-8EFE-4663-8C52-397A47C6159B}">
      <dsp:nvSpPr>
        <dsp:cNvPr id="0" name=""/>
        <dsp:cNvSpPr/>
      </dsp:nvSpPr>
      <dsp:spPr>
        <a:xfrm>
          <a:off x="0" y="756781"/>
          <a:ext cx="5606548" cy="67158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i="1" kern="1200"/>
            <a:t>2. </a:t>
          </a:r>
          <a:r>
            <a:rPr lang="en-US" sz="2800" kern="1200"/>
            <a:t>Chuẩn bị bài sau: </a:t>
          </a:r>
          <a:r>
            <a:rPr lang="en-US" sz="2800" i="1" kern="1200"/>
            <a:t>Đi học vui sao.</a:t>
          </a:r>
          <a:endParaRPr lang="en-US" sz="2800" kern="1200"/>
        </a:p>
      </dsp:txBody>
      <dsp:txXfrm>
        <a:off x="32784" y="789565"/>
        <a:ext cx="5540980"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Ví</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dụ</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vi-VN"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Mùa hè kết thúc, tớ cảm thấy hơi buồn vì tớ không được ở quê cùng ông bà nữa. Nhưng tớ cũng cảm thấy vui vì được đi học, được gặp lại thầy cô và các bạn.</a:t>
            </a:r>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10</a:t>
            </a:fld>
            <a:endParaRPr lang="en-US"/>
          </a:p>
        </p:txBody>
      </p:sp>
    </p:spTree>
    <p:extLst>
      <p:ext uri="{BB962C8B-B14F-4D97-AF65-F5344CB8AC3E}">
        <p14:creationId xmlns:p14="http://schemas.microsoft.com/office/powerpoint/2010/main" val="386153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043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30</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Cần</a:t>
            </a:r>
            <a:r>
              <a:rPr lang="en-US" dirty="0"/>
              <a:t> </a:t>
            </a:r>
            <a:r>
              <a:rPr lang="en-US" dirty="0" err="1"/>
              <a:t>nhấn</a:t>
            </a:r>
            <a:r>
              <a:rPr lang="en-US" dirty="0"/>
              <a:t> </a:t>
            </a:r>
            <a:r>
              <a:rPr lang="en-US" dirty="0" err="1"/>
              <a:t>giọng</a:t>
            </a:r>
            <a:r>
              <a:rPr lang="en-US" dirty="0"/>
              <a:t> </a:t>
            </a:r>
            <a:r>
              <a:rPr lang="en-US" dirty="0" err="1"/>
              <a:t>vào</a:t>
            </a:r>
            <a:r>
              <a:rPr lang="en-US" dirty="0"/>
              <a:t> </a:t>
            </a:r>
            <a:r>
              <a:rPr lang="en-US" dirty="0" err="1"/>
              <a:t>các</a:t>
            </a:r>
            <a:r>
              <a:rPr lang="en-US" dirty="0"/>
              <a:t> </a:t>
            </a:r>
            <a:r>
              <a:rPr lang="en-US" dirty="0" err="1"/>
              <a:t>từ</a:t>
            </a:r>
            <a:r>
              <a:rPr lang="en-US" dirty="0"/>
              <a:t> </a:t>
            </a:r>
            <a:r>
              <a:rPr lang="en-US" dirty="0" err="1"/>
              <a:t>ngữ</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83931870-9C3A-499F-BFAD-62D50DA65582}" type="slidenum">
              <a:rPr lang="en-US" smtClean="0"/>
              <a:t>37</a:t>
            </a:fld>
            <a:endParaRPr lang="en-US"/>
          </a:p>
        </p:txBody>
      </p:sp>
    </p:spTree>
    <p:extLst>
      <p:ext uri="{BB962C8B-B14F-4D97-AF65-F5344CB8AC3E}">
        <p14:creationId xmlns:p14="http://schemas.microsoft.com/office/powerpoint/2010/main" val="310321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38</a:t>
            </a:fld>
            <a:endParaRPr lang="en-US"/>
          </a:p>
        </p:txBody>
      </p:sp>
    </p:spTree>
    <p:extLst>
      <p:ext uri="{BB962C8B-B14F-4D97-AF65-F5344CB8AC3E}">
        <p14:creationId xmlns:p14="http://schemas.microsoft.com/office/powerpoint/2010/main" val="402268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2011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791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99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369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715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416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40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46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85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3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433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288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432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0681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290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1899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208711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8956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3790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51724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32996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2022/9/28</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65907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2022/9/28</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94887183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2022/9/28</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71397908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2022/9/28</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6290235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2022/9/28</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7158972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2022/9/28</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32613750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2022/9/28</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042509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2022/9/28</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5101256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2022/9/28</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69739073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2022/9/28</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9216533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2022/9/28</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53465907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5707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1451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743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0384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55999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13382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2219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411482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57451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1" indent="0" algn="ctr">
              <a:buNone/>
              <a:defRPr>
                <a:solidFill>
                  <a:schemeClr val="tx1">
                    <a:tint val="75000"/>
                  </a:schemeClr>
                </a:solidFill>
              </a:defRPr>
            </a:lvl2pPr>
            <a:lvl3pPr marL="609583" indent="0" algn="ctr">
              <a:buNone/>
              <a:defRPr>
                <a:solidFill>
                  <a:schemeClr val="tx1">
                    <a:tint val="75000"/>
                  </a:schemeClr>
                </a:solidFill>
              </a:defRPr>
            </a:lvl3pPr>
            <a:lvl4pPr marL="914378" indent="0" algn="ctr">
              <a:buNone/>
              <a:defRPr>
                <a:solidFill>
                  <a:schemeClr val="tx1">
                    <a:tint val="75000"/>
                  </a:schemeClr>
                </a:solidFill>
              </a:defRPr>
            </a:lvl4pPr>
            <a:lvl5pPr marL="1219170" indent="0" algn="ctr">
              <a:buNone/>
              <a:defRPr>
                <a:solidFill>
                  <a:schemeClr val="tx1">
                    <a:tint val="75000"/>
                  </a:schemeClr>
                </a:solidFill>
              </a:defRPr>
            </a:lvl5pPr>
            <a:lvl6pPr marL="1523963"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486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978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2"/>
            <a:ext cx="5181600" cy="1000125"/>
          </a:xfrm>
        </p:spPr>
        <p:txBody>
          <a:bodyPr anchor="b"/>
          <a:lstStyle>
            <a:lvl1pPr marL="0" indent="0">
              <a:buNone/>
              <a:defRPr sz="1300">
                <a:solidFill>
                  <a:schemeClr val="tx1">
                    <a:tint val="75000"/>
                  </a:schemeClr>
                </a:solidFill>
              </a:defRPr>
            </a:lvl1pPr>
            <a:lvl2pPr marL="304791" indent="0">
              <a:buNone/>
              <a:defRPr sz="1200">
                <a:solidFill>
                  <a:schemeClr val="tx1">
                    <a:tint val="75000"/>
                  </a:schemeClr>
                </a:solidFill>
              </a:defRPr>
            </a:lvl2pPr>
            <a:lvl3pPr marL="609583" indent="0">
              <a:buNone/>
              <a:defRPr sz="1100">
                <a:solidFill>
                  <a:schemeClr val="tx1">
                    <a:tint val="75000"/>
                  </a:schemeClr>
                </a:solidFill>
              </a:defRPr>
            </a:lvl3pPr>
            <a:lvl4pPr marL="914378" indent="0">
              <a:buNone/>
              <a:defRPr sz="900">
                <a:solidFill>
                  <a:schemeClr val="tx1">
                    <a:tint val="75000"/>
                  </a:schemeClr>
                </a:solidFill>
              </a:defRPr>
            </a:lvl4pPr>
            <a:lvl5pPr marL="1219170" indent="0">
              <a:buNone/>
              <a:defRPr sz="900">
                <a:solidFill>
                  <a:schemeClr val="tx1">
                    <a:tint val="75000"/>
                  </a:schemeClr>
                </a:solidFill>
              </a:defRPr>
            </a:lvl5pPr>
            <a:lvl6pPr marL="1523963"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4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186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097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158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67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83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2" y="18203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3" y="956738"/>
            <a:ext cx="2005543" cy="31273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17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4"/>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1" indent="0">
              <a:buNone/>
              <a:defRPr sz="1900"/>
            </a:lvl2pPr>
            <a:lvl3pPr marL="609583" indent="0">
              <a:buNone/>
              <a:defRPr sz="1600"/>
            </a:lvl3pPr>
            <a:lvl4pPr marL="914378" indent="0">
              <a:buNone/>
              <a:defRPr sz="1300"/>
            </a:lvl4pPr>
            <a:lvl5pPr marL="1219170" indent="0">
              <a:buNone/>
              <a:defRPr sz="1300"/>
            </a:lvl5pPr>
            <a:lvl6pPr marL="1523963" indent="0">
              <a:buNone/>
              <a:defRPr sz="1300"/>
            </a:lvl6pPr>
            <a:lvl7pPr marL="1828754" indent="0">
              <a:buNone/>
              <a:defRPr sz="1300"/>
            </a:lvl7pPr>
            <a:lvl8pPr marL="2133547" indent="0">
              <a:buNone/>
              <a:defRPr sz="1300"/>
            </a:lvl8pPr>
            <a:lvl9pPr marL="2438342" indent="0">
              <a:buNone/>
              <a:defRPr sz="1300"/>
            </a:lvl9pPr>
          </a:lstStyle>
          <a:p>
            <a:endParaRPr lang="en-US"/>
          </a:p>
        </p:txBody>
      </p:sp>
      <p:sp>
        <p:nvSpPr>
          <p:cNvPr id="4" name="Text Placeholder 3"/>
          <p:cNvSpPr>
            <a:spLocks noGrp="1"/>
          </p:cNvSpPr>
          <p:nvPr>
            <p:ph type="body" sz="half" idx="2"/>
          </p:nvPr>
        </p:nvSpPr>
        <p:spPr>
          <a:xfrm>
            <a:off x="1194859" y="3578229"/>
            <a:ext cx="3657600" cy="5365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917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691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6"/>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6"/>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194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9/28/2022</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444463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9/28/2022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03317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9/28/2022</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165059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9/28/2022</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95153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9/28/2022</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827809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9/28/2022</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266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9/28/2022</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02031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9/28/2022</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60208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9/28/2022</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717325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9/28/2022</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01481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9/28/2022</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06697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0.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9/28/2022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9/28/2022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770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951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2022/9/28</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199086524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70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2"/>
            <a:ext cx="1422400" cy="243417"/>
          </a:xfrm>
          <a:prstGeom prst="rect">
            <a:avLst/>
          </a:prstGeom>
        </p:spPr>
        <p:txBody>
          <a:bodyPr vert="horz" lIns="91434" tIns="45718" rIns="91434" bIns="45718" rtlCol="0" anchor="ctr"/>
          <a:lstStyle>
            <a:lvl1pPr algn="l">
              <a:defRPr sz="800">
                <a:solidFill>
                  <a:schemeClr val="tx1">
                    <a:tint val="75000"/>
                  </a:schemeClr>
                </a:solidFill>
              </a:defRPr>
            </a:lvl1pPr>
          </a:lstStyle>
          <a:p>
            <a:pPr defTabSz="609491"/>
            <a:fld id="{1D8BD707-D9CF-40AE-B4C6-C98DA3205C09}" type="datetimeFigureOut">
              <a:rPr lang="en-US" smtClean="0">
                <a:solidFill>
                  <a:prstClr val="black">
                    <a:tint val="75000"/>
                  </a:prstClr>
                </a:solidFill>
              </a:rPr>
              <a:pPr defTabSz="609491"/>
              <a:t>9/28/2022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2"/>
            <a:ext cx="1930400" cy="243417"/>
          </a:xfrm>
          <a:prstGeom prst="rect">
            <a:avLst/>
          </a:prstGeom>
        </p:spPr>
        <p:txBody>
          <a:bodyPr vert="horz" lIns="91434" tIns="45718" rIns="91434" bIns="45718" rtlCol="0" anchor="ctr"/>
          <a:lstStyle>
            <a:lvl1pPr algn="ctr">
              <a:defRPr sz="800">
                <a:solidFill>
                  <a:schemeClr val="tx1">
                    <a:tint val="75000"/>
                  </a:schemeClr>
                </a:solidFill>
              </a:defRPr>
            </a:lvl1pPr>
          </a:lstStyle>
          <a:p>
            <a:pPr defTabSz="609491"/>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2"/>
            <a:ext cx="1422400" cy="243417"/>
          </a:xfrm>
          <a:prstGeom prst="rect">
            <a:avLst/>
          </a:prstGeom>
        </p:spPr>
        <p:txBody>
          <a:bodyPr vert="horz" lIns="91434" tIns="45718" rIns="91434" bIns="45718" rtlCol="0" anchor="ctr"/>
          <a:lstStyle>
            <a:lvl1pPr algn="r">
              <a:defRPr sz="800">
                <a:solidFill>
                  <a:schemeClr val="tx1">
                    <a:tint val="75000"/>
                  </a:schemeClr>
                </a:solidFill>
              </a:defRPr>
            </a:lvl1pPr>
          </a:lstStyle>
          <a:p>
            <a:pPr defTabSz="609491"/>
            <a:fld id="{B6F15528-21DE-4FAA-801E-634DDDAF4B2B}" type="slidenum">
              <a:rPr lang="en-US" smtClean="0">
                <a:solidFill>
                  <a:prstClr val="black">
                    <a:tint val="75000"/>
                  </a:prstClr>
                </a:solidFill>
              </a:rPr>
              <a:pPr defTabSz="609491"/>
              <a:t>‹#›</a:t>
            </a:fld>
            <a:endParaRPr lang="en-US">
              <a:solidFill>
                <a:prstClr val="black">
                  <a:tint val="75000"/>
                </a:prstClr>
              </a:solidFill>
            </a:endParaRPr>
          </a:p>
        </p:txBody>
      </p:sp>
    </p:spTree>
    <p:extLst>
      <p:ext uri="{BB962C8B-B14F-4D97-AF65-F5344CB8AC3E}">
        <p14:creationId xmlns:p14="http://schemas.microsoft.com/office/powerpoint/2010/main" val="70763113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609583" rtl="0" eaLnBrk="1" latinLnBrk="0" hangingPunct="1">
        <a:spcBef>
          <a:spcPct val="0"/>
        </a:spcBef>
        <a:buNone/>
        <a:defRPr sz="2900" kern="1200">
          <a:solidFill>
            <a:schemeClr val="tx1"/>
          </a:solidFill>
          <a:latin typeface="+mj-lt"/>
          <a:ea typeface="+mj-ea"/>
          <a:cs typeface="+mj-cs"/>
        </a:defRPr>
      </a:lvl1pPr>
    </p:titleStyle>
    <p:bodyStyle>
      <a:lvl1pPr marL="228594" indent="-228594" algn="l" defTabSz="609583"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89" indent="-190498" algn="l" defTabSz="609583"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82" indent="-152396" algn="l" defTabSz="609583"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56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359"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8"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3" rtl="0" eaLnBrk="1" latinLnBrk="0" hangingPunct="1">
        <a:defRPr sz="1200" kern="1200">
          <a:solidFill>
            <a:schemeClr val="tx1"/>
          </a:solidFill>
          <a:latin typeface="+mn-lt"/>
          <a:ea typeface="+mn-ea"/>
          <a:cs typeface="+mn-cs"/>
        </a:defRPr>
      </a:lvl1pPr>
      <a:lvl2pPr marL="304791" algn="l" defTabSz="609583" rtl="0" eaLnBrk="1" latinLnBrk="0" hangingPunct="1">
        <a:defRPr sz="1200" kern="1200">
          <a:solidFill>
            <a:schemeClr val="tx1"/>
          </a:solidFill>
          <a:latin typeface="+mn-lt"/>
          <a:ea typeface="+mn-ea"/>
          <a:cs typeface="+mn-cs"/>
        </a:defRPr>
      </a:lvl2pPr>
      <a:lvl3pPr marL="609583" algn="l" defTabSz="609583" rtl="0" eaLnBrk="1" latinLnBrk="0" hangingPunct="1">
        <a:defRPr sz="1200" kern="1200">
          <a:solidFill>
            <a:schemeClr val="tx1"/>
          </a:solidFill>
          <a:latin typeface="+mn-lt"/>
          <a:ea typeface="+mn-ea"/>
          <a:cs typeface="+mn-cs"/>
        </a:defRPr>
      </a:lvl3pPr>
      <a:lvl4pPr marL="914378" algn="l" defTabSz="609583" rtl="0" eaLnBrk="1" latinLnBrk="0" hangingPunct="1">
        <a:defRPr sz="1200" kern="1200">
          <a:solidFill>
            <a:schemeClr val="tx1"/>
          </a:solidFill>
          <a:latin typeface="+mn-lt"/>
          <a:ea typeface="+mn-ea"/>
          <a:cs typeface="+mn-cs"/>
        </a:defRPr>
      </a:lvl4pPr>
      <a:lvl5pPr marL="1219170" algn="l" defTabSz="609583" rtl="0" eaLnBrk="1" latinLnBrk="0" hangingPunct="1">
        <a:defRPr sz="1200" kern="1200">
          <a:solidFill>
            <a:schemeClr val="tx1"/>
          </a:solidFill>
          <a:latin typeface="+mn-lt"/>
          <a:ea typeface="+mn-ea"/>
          <a:cs typeface="+mn-cs"/>
        </a:defRPr>
      </a:lvl5pPr>
      <a:lvl6pPr marL="1523963" algn="l" defTabSz="609583" rtl="0" eaLnBrk="1" latinLnBrk="0" hangingPunct="1">
        <a:defRPr sz="1200" kern="1200">
          <a:solidFill>
            <a:schemeClr val="tx1"/>
          </a:solidFill>
          <a:latin typeface="+mn-lt"/>
          <a:ea typeface="+mn-ea"/>
          <a:cs typeface="+mn-cs"/>
        </a:defRPr>
      </a:lvl6pPr>
      <a:lvl7pPr marL="1828754" algn="l" defTabSz="609583" rtl="0" eaLnBrk="1" latinLnBrk="0" hangingPunct="1">
        <a:defRPr sz="1200" kern="1200">
          <a:solidFill>
            <a:schemeClr val="tx1"/>
          </a:solidFill>
          <a:latin typeface="+mn-lt"/>
          <a:ea typeface="+mn-ea"/>
          <a:cs typeface="+mn-cs"/>
        </a:defRPr>
      </a:lvl7pPr>
      <a:lvl8pPr marL="2133547" algn="l" defTabSz="609583" rtl="0" eaLnBrk="1" latinLnBrk="0" hangingPunct="1">
        <a:defRPr sz="1200" kern="1200">
          <a:solidFill>
            <a:schemeClr val="tx1"/>
          </a:solidFill>
          <a:latin typeface="+mn-lt"/>
          <a:ea typeface="+mn-ea"/>
          <a:cs typeface="+mn-cs"/>
        </a:defRPr>
      </a:lvl8pPr>
      <a:lvl9pPr marL="2438342" algn="l" defTabSz="609583"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A3C7057A-3CB6-4482-95B3-991E6705BD35}" type="datetimeFigureOut">
              <a:rPr lang="en-US" smtClean="0"/>
              <a:t>9/28/2022</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47836852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2.jpe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3.png"/><Relationship Id="rId18" Type="http://schemas.openxmlformats.org/officeDocument/2006/relationships/slide" Target="slide5.xml"/><Relationship Id="rId3" Type="http://schemas.openxmlformats.org/officeDocument/2006/relationships/image" Target="../media/image13.png"/><Relationship Id="rId21" Type="http://schemas.openxmlformats.org/officeDocument/2006/relationships/image" Target="../media/image27.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slide" Target="slide6.xml"/><Relationship Id="rId1" Type="http://schemas.openxmlformats.org/officeDocument/2006/relationships/slideLayout" Target="../slideLayouts/slideLayout65.xml"/><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image" Target="../media/image15.png"/><Relationship Id="rId15" Type="http://schemas.openxmlformats.org/officeDocument/2006/relationships/image" Target="../media/image24.png"/><Relationship Id="rId23" Type="http://schemas.openxmlformats.org/officeDocument/2006/relationships/image" Target="../media/image28.png"/><Relationship Id="rId10" Type="http://schemas.openxmlformats.org/officeDocument/2006/relationships/image" Target="../media/image20.gif"/><Relationship Id="rId19"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19.gif"/><Relationship Id="rId14" Type="http://schemas.openxmlformats.org/officeDocument/2006/relationships/slide" Target="slide8.xml"/><Relationship Id="rId22"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49.jpe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49.jpeg"/><Relationship Id="rId5" Type="http://schemas.openxmlformats.org/officeDocument/2006/relationships/image" Target="../media/image42.jpe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png"/><Relationship Id="rId7" Type="http://schemas.openxmlformats.org/officeDocument/2006/relationships/diagramColors" Target="../diagrams/colors2.xml"/><Relationship Id="rId2" Type="http://schemas.openxmlformats.org/officeDocument/2006/relationships/slideLayout" Target="../slideLayouts/slideLayout30.xml"/><Relationship Id="rId1" Type="http://schemas.openxmlformats.org/officeDocument/2006/relationships/themeOverride" Target="../theme/themeOverride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1.wdp"/><Relationship Id="rId4" Type="http://schemas.openxmlformats.org/officeDocument/2006/relationships/diagramData" Target="../diagrams/data2.xml"/><Relationship Id="rId9" Type="http://schemas.openxmlformats.org/officeDocument/2006/relationships/image" Target="../media/image33.png"/></Relationships>
</file>

<file path=ppt/slides/_rels/slide4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2.png"/><Relationship Id="rId7" Type="http://schemas.openxmlformats.org/officeDocument/2006/relationships/diagramColors" Target="../diagrams/colors3.xml"/><Relationship Id="rId2" Type="http://schemas.openxmlformats.org/officeDocument/2006/relationships/image" Target="../media/image34.png"/><Relationship Id="rId1" Type="http://schemas.openxmlformats.org/officeDocument/2006/relationships/slideLayout" Target="../slideLayouts/slideLayout59.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microsoft.com/office/2007/relationships/hdphoto" Target="../media/hdphoto1.wdp"/><Relationship Id="rId4" Type="http://schemas.openxmlformats.org/officeDocument/2006/relationships/diagramData" Target="../diagrams/data3.xml"/><Relationship Id="rId9"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png"/><Relationship Id="rId7" Type="http://schemas.openxmlformats.org/officeDocument/2006/relationships/diagramColors" Target="../diagrams/colors1.xml"/><Relationship Id="rId2" Type="http://schemas.openxmlformats.org/officeDocument/2006/relationships/slideLayout" Target="../slideLayouts/slideLayout50.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25F218BB-A4D2-5667-6ABC-3FC78DCE3E5A}"/>
              </a:ext>
            </a:extLst>
          </p:cNvPr>
          <p:cNvSpPr txBox="1"/>
          <p:nvPr/>
        </p:nvSpPr>
        <p:spPr>
          <a:xfrm>
            <a:off x="851647" y="1219200"/>
            <a:ext cx="11353800" cy="2462213"/>
          </a:xfrm>
          <a:prstGeom prst="rect">
            <a:avLst/>
          </a:prstGeom>
        </p:spPr>
        <p:txBody>
          <a:bodyPr wrap="square" lIns="0" tIns="0" rIns="0" bIns="0" rtlCol="0" anchor="t">
            <a:spAutoFit/>
          </a:bodyPr>
          <a:lstStyle/>
          <a:p>
            <a:pPr algn="ctr">
              <a:lnSpc>
                <a:spcPts val="6400"/>
              </a:lnSpc>
              <a:spcBef>
                <a:spcPct val="0"/>
              </a:spcBef>
            </a:pPr>
            <a:r>
              <a:rPr lang="en-US" sz="5334" spc="-133" dirty="0">
                <a:solidFill>
                  <a:srgbClr val="272626"/>
                </a:solidFill>
                <a:latin typeface="Sriracha"/>
              </a:rPr>
              <a:t>  </a:t>
            </a:r>
            <a:r>
              <a:rPr lang="en-US" sz="3600" spc="-133" dirty="0">
                <a:solidFill>
                  <a:srgbClr val="272626"/>
                </a:solidFill>
                <a:latin typeface="#9Slide03 AllRoundGothic" panose="020B0703020202020104" pitchFamily="34" charset="0"/>
              </a:rPr>
              <a:t>CHÀO MỪNG CÁC CON ĐẾN VỚI TIẾT HỌC</a:t>
            </a:r>
          </a:p>
          <a:p>
            <a:pPr>
              <a:lnSpc>
                <a:spcPts val="6400"/>
              </a:lnSpc>
              <a:spcBef>
                <a:spcPct val="0"/>
              </a:spcBef>
            </a:pPr>
            <a:r>
              <a:rPr lang="en-US" sz="5334" spc="-133" dirty="0">
                <a:solidFill>
                  <a:srgbClr val="272626"/>
                </a:solidFill>
                <a:latin typeface="Sriracha"/>
              </a:rPr>
              <a:t>                     </a:t>
            </a:r>
            <a:r>
              <a:rPr lang="en-US" sz="5334" spc="-133" dirty="0" err="1">
                <a:solidFill>
                  <a:schemeClr val="accent3">
                    <a:lumMod val="50000"/>
                  </a:schemeClr>
                </a:solidFill>
                <a:latin typeface="Sriracha"/>
              </a:rPr>
              <a:t>Môn</a:t>
            </a:r>
            <a:r>
              <a:rPr lang="en-US" sz="5334" spc="-133" dirty="0">
                <a:solidFill>
                  <a:schemeClr val="accent3">
                    <a:lumMod val="50000"/>
                  </a:schemeClr>
                </a:solidFill>
                <a:latin typeface="Sriracha"/>
              </a:rPr>
              <a:t>: </a:t>
            </a:r>
            <a:r>
              <a:rPr lang="en-US" sz="5334" spc="-133" dirty="0" err="1">
                <a:solidFill>
                  <a:srgbClr val="008000"/>
                </a:solidFill>
                <a:latin typeface="Sriracha"/>
              </a:rPr>
              <a:t>Tiếng</a:t>
            </a:r>
            <a:r>
              <a:rPr lang="en-US" sz="5334" spc="-133" dirty="0">
                <a:solidFill>
                  <a:srgbClr val="008000"/>
                </a:solidFill>
                <a:latin typeface="Sriracha"/>
              </a:rPr>
              <a:t> </a:t>
            </a:r>
            <a:r>
              <a:rPr lang="en-US" sz="5334" spc="-133" dirty="0" err="1">
                <a:solidFill>
                  <a:srgbClr val="008000"/>
                </a:solidFill>
                <a:latin typeface="Sriracha"/>
              </a:rPr>
              <a:t>Việt</a:t>
            </a:r>
            <a:r>
              <a:rPr lang="en-US" sz="5334" spc="-133" dirty="0">
                <a:solidFill>
                  <a:srgbClr val="008000"/>
                </a:solidFill>
                <a:latin typeface="Sriracha"/>
              </a:rPr>
              <a:t>                 </a:t>
            </a:r>
          </a:p>
          <a:p>
            <a:pPr>
              <a:lnSpc>
                <a:spcPts val="6400"/>
              </a:lnSpc>
              <a:spcBef>
                <a:spcPct val="0"/>
              </a:spcBef>
            </a:pPr>
            <a:r>
              <a:rPr lang="en-US" sz="5334" spc="-133" dirty="0">
                <a:solidFill>
                  <a:srgbClr val="008000"/>
                </a:solidFill>
                <a:latin typeface="Sriracha"/>
              </a:rPr>
              <a:t>                     </a:t>
            </a:r>
            <a:r>
              <a:rPr lang="en-US" sz="5334" spc="-133" dirty="0" err="1">
                <a:solidFill>
                  <a:srgbClr val="0070C0"/>
                </a:solidFill>
                <a:latin typeface="Nunito Black" pitchFamily="2" charset="0"/>
              </a:rPr>
              <a:t>Tuần</a:t>
            </a:r>
            <a:r>
              <a:rPr lang="en-US" sz="5334" spc="-133" dirty="0">
                <a:solidFill>
                  <a:srgbClr val="0070C0"/>
                </a:solidFill>
                <a:latin typeface="Nunito Black" pitchFamily="2" charset="0"/>
              </a:rPr>
              <a:t> 4 – </a:t>
            </a:r>
            <a:r>
              <a:rPr lang="en-US" sz="5334" spc="-133" dirty="0" err="1">
                <a:solidFill>
                  <a:srgbClr val="0070C0"/>
                </a:solidFill>
                <a:latin typeface="Nunito Black" pitchFamily="2" charset="0"/>
              </a:rPr>
              <a:t>Lớp</a:t>
            </a:r>
            <a:r>
              <a:rPr lang="en-US" sz="5334" spc="-133" dirty="0">
                <a:solidFill>
                  <a:srgbClr val="0070C0"/>
                </a:solidFill>
                <a:latin typeface="Nunito Black" pitchFamily="2" charset="0"/>
              </a:rPr>
              <a:t> 3</a:t>
            </a:r>
          </a:p>
        </p:txBody>
      </p:sp>
      <p:sp>
        <p:nvSpPr>
          <p:cNvPr id="3" name="Rectangle 2">
            <a:extLst>
              <a:ext uri="{FF2B5EF4-FFF2-40B4-BE49-F238E27FC236}">
                <a16:creationId xmlns:a16="http://schemas.microsoft.com/office/drawing/2014/main" id="{26816DB6-15A2-B1F1-0F72-6654482BE2B0}"/>
              </a:ext>
            </a:extLst>
          </p:cNvPr>
          <p:cNvSpPr/>
          <p:nvPr/>
        </p:nvSpPr>
        <p:spPr>
          <a:xfrm>
            <a:off x="10591800" y="304800"/>
            <a:ext cx="121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311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4"/>
          <a:srcRect r="88722"/>
          <a:stretch/>
        </p:blipFill>
        <p:spPr>
          <a:xfrm>
            <a:off x="0" y="0"/>
            <a:ext cx="1143000" cy="914400"/>
          </a:xfrm>
          <a:prstGeom prst="rect">
            <a:avLst/>
          </a:prstGeom>
        </p:spPr>
      </p:pic>
      <p:sp>
        <p:nvSpPr>
          <p:cNvPr id="6" name="Cloud 5">
            <a:extLst>
              <a:ext uri="{FF2B5EF4-FFF2-40B4-BE49-F238E27FC236}">
                <a16:creationId xmlns:a16="http://schemas.microsoft.com/office/drawing/2014/main" id="{9983C60C-E901-DAA5-AC1C-ABD9B76BCFAC}"/>
              </a:ext>
            </a:extLst>
          </p:cNvPr>
          <p:cNvSpPr/>
          <p:nvPr/>
        </p:nvSpPr>
        <p:spPr>
          <a:xfrm>
            <a:off x="4031657" y="1054613"/>
            <a:ext cx="4128686" cy="1994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Trao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đổi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theo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pic>
        <p:nvPicPr>
          <p:cNvPr id="7" name="Picture 6"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853" y="3042952"/>
            <a:ext cx="3465147" cy="3815048"/>
          </a:xfrm>
          <a:prstGeom prst="rect">
            <a:avLst/>
          </a:prstGeom>
        </p:spPr>
      </p:pic>
      <p:sp>
        <p:nvSpPr>
          <p:cNvPr id="8" name="TextBox 29"/>
          <p:cNvSpPr txBox="1"/>
          <p:nvPr/>
        </p:nvSpPr>
        <p:spPr>
          <a:xfrm>
            <a:off x="1066800" y="103064"/>
            <a:ext cx="10183318" cy="738664"/>
          </a:xfrm>
          <a:prstGeom prst="rect">
            <a:avLst/>
          </a:prstGeom>
        </p:spPr>
        <p:txBody>
          <a:bodyPr wrap="square" lIns="0" tIns="0" rIns="0" bIns="0" rtlCol="0" anchor="t">
            <a:spAutoFit/>
          </a:bodyPr>
          <a:lstStyle/>
          <a:p>
            <a:pPr algn="ctr">
              <a:lnSpc>
                <a:spcPts val="6400"/>
              </a:lnSpc>
              <a:spcBef>
                <a:spcPct val="0"/>
              </a:spcBef>
            </a:pPr>
            <a:r>
              <a:rPr lang="en-US" sz="32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với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bạn</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cảm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nghĩ</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khi</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kết</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thúc</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b="1" spc="-133"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9E8FA1D3-B82D-5E65-3DAE-B5036D8D10B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486401" y="1955800"/>
            <a:ext cx="5605874"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LUYỆN </a:t>
            </a:r>
            <a:r>
              <a:rPr lang="en-US" sz="6400" dirty="0" err="1">
                <a:solidFill>
                  <a:srgbClr val="F92D67"/>
                </a:solidFill>
                <a:latin typeface="Sigmar One" panose="00000500000000000000" pitchFamily="2" charset="0"/>
                <a:ea typeface="+mj-ea"/>
                <a:cs typeface="+mj-cs"/>
              </a:rPr>
              <a:t>Đọc</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65635270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429000" y="144959"/>
            <a:ext cx="4419600" cy="769441"/>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Sriracha"/>
              </a:rPr>
              <a:t>Tạm</a:t>
            </a:r>
            <a:r>
              <a:rPr lang="en-US" sz="3600" spc="-133" dirty="0">
                <a:solidFill>
                  <a:srgbClr val="F92D67"/>
                </a:solidFill>
                <a:latin typeface="Sriracha"/>
              </a:rPr>
              <a:t> </a:t>
            </a:r>
            <a:r>
              <a:rPr lang="en-US" sz="3600" spc="-133" dirty="0" err="1">
                <a:solidFill>
                  <a:srgbClr val="F92D67"/>
                </a:solidFill>
                <a:latin typeface="Sriracha"/>
              </a:rPr>
              <a:t>biệt</a:t>
            </a:r>
            <a:r>
              <a:rPr lang="en-US" sz="3600" spc="-133" dirty="0">
                <a:solidFill>
                  <a:srgbClr val="F92D67"/>
                </a:solidFill>
                <a:latin typeface="Sriracha"/>
              </a:rPr>
              <a:t> </a:t>
            </a:r>
            <a:r>
              <a:rPr lang="en-US" sz="3600" spc="-133" dirty="0" err="1">
                <a:solidFill>
                  <a:srgbClr val="F92D67"/>
                </a:solidFill>
                <a:latin typeface="Sriracha"/>
              </a:rPr>
              <a:t>mùa</a:t>
            </a:r>
            <a:r>
              <a:rPr lang="en-US" sz="3600" spc="-133" dirty="0">
                <a:solidFill>
                  <a:srgbClr val="F92D67"/>
                </a:solidFill>
                <a:latin typeface="Sriracha"/>
              </a:rPr>
              <a:t> </a:t>
            </a:r>
            <a:r>
              <a:rPr lang="en-US" sz="3600" spc="-133" dirty="0" err="1">
                <a:solidFill>
                  <a:srgbClr val="F92D67"/>
                </a:solidFill>
                <a:latin typeface="Sriracha"/>
              </a:rPr>
              <a:t>hè</a:t>
            </a:r>
            <a:endParaRPr lang="en-US" sz="3600" spc="-133" dirty="0">
              <a:solidFill>
                <a:srgbClr val="F92D67"/>
              </a:solidFill>
              <a:latin typeface="Sriracha"/>
            </a:endParaRPr>
          </a:p>
        </p:txBody>
      </p:sp>
      <p:sp>
        <p:nvSpPr>
          <p:cNvPr id="3" name="Rectangle 2"/>
          <p:cNvSpPr/>
          <p:nvPr/>
        </p:nvSpPr>
        <p:spPr>
          <a:xfrm>
            <a:off x="81718" y="1165622"/>
            <a:ext cx="11957881" cy="5539978"/>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vi-VN" sz="2200" dirty="0">
                <a:solidFill>
                  <a:srgbClr val="002060"/>
                </a:solidFill>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đơn giản lắm. Chiều nào Diệu cũng theo mẹ đi các vườn thu hái quả</a:t>
            </a:r>
            <a:r>
              <a:rPr lang="en-US" sz="2200" dirty="0">
                <a:solidFill>
                  <a:srgbClr val="002060"/>
                </a:solidFill>
                <a:latin typeface="Nunito Black" pitchFamily="2" charset="0"/>
              </a:rPr>
              <a:t>.</a:t>
            </a:r>
            <a:r>
              <a:rPr lang="vi-VN" sz="2200" dirty="0">
                <a:solidFill>
                  <a:srgbClr val="002060"/>
                </a:solidFill>
                <a:latin typeface="Nunito Black" pitchFamily="2" charset="0"/>
              </a:rPr>
              <a:t> Hết chôm chôm lại đến bơ, sầu riêng,… Được đến nhiều mảnh vườn với vô vàn </a:t>
            </a:r>
            <a:r>
              <a:rPr lang="en-US" sz="2200" dirty="0" err="1">
                <a:solidFill>
                  <a:srgbClr val="002060"/>
                </a:solidFill>
                <a:latin typeface="Nunito Black" pitchFamily="2" charset="0"/>
              </a:rPr>
              <a:t>cây</a:t>
            </a:r>
            <a:r>
              <a:rPr lang="en-US" sz="2200" dirty="0">
                <a:solidFill>
                  <a:srgbClr val="002060"/>
                </a:solidFill>
                <a:latin typeface="Nunito Black" pitchFamily="2" charset="0"/>
              </a:rPr>
              <a:t> </a:t>
            </a:r>
            <a:r>
              <a:rPr lang="en-US" sz="2200" dirty="0" err="1">
                <a:solidFill>
                  <a:srgbClr val="002060"/>
                </a:solidFill>
                <a:latin typeface="Nunito Black" pitchFamily="2" charset="0"/>
              </a:rPr>
              <a:t>trái</a:t>
            </a:r>
            <a:r>
              <a:rPr lang="vi-VN" sz="2200" dirty="0">
                <a:solidFill>
                  <a:srgbClr val="002060"/>
                </a:solidFill>
                <a:latin typeface="Nunito Black" pitchFamily="2" charset="0"/>
              </a:rPr>
              <a:t> khác nhau thật là thích!</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lần đến</a:t>
            </a:r>
            <a:r>
              <a:rPr lang="en-US" sz="2200" dirty="0">
                <a:solidFill>
                  <a:srgbClr val="002060"/>
                </a:solidFill>
                <a:latin typeface="Nunito Black" pitchFamily="2" charset="0"/>
              </a:rPr>
              <a:t> </a:t>
            </a:r>
            <a:r>
              <a:rPr lang="en-US" sz="2200" dirty="0" err="1">
                <a:solidFill>
                  <a:srgbClr val="002060"/>
                </a:solidFill>
                <a:latin typeface="Nunito Black" pitchFamily="2" charset="0"/>
              </a:rPr>
              <a:t>ch</a:t>
            </a:r>
            <a:r>
              <a:rPr lang="vi-VN" sz="2200" dirty="0">
                <a:solidFill>
                  <a:srgbClr val="002060"/>
                </a:solidFill>
                <a:latin typeface="Nunito Black" pitchFamily="2" charset="0"/>
              </a:rPr>
              <a:t>ơ</a:t>
            </a:r>
            <a:r>
              <a:rPr lang="en-US" sz="2200" dirty="0">
                <a:solidFill>
                  <a:srgbClr val="002060"/>
                </a:solidFill>
                <a:latin typeface="Nunito Black" pitchFamily="2" charset="0"/>
              </a:rPr>
              <a:t>i</a:t>
            </a:r>
            <a:r>
              <a:rPr lang="vi-VN" sz="2200" dirty="0">
                <a:solidFill>
                  <a:srgbClr val="002060"/>
                </a:solidFill>
                <a:latin typeface="Nunito Black" pitchFamily="2" charset="0"/>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Tạm biệt mùa hè, mai Diệu sẽ bước vào năm học mới…</a:t>
            </a:r>
          </a:p>
          <a:p>
            <a:pPr algn="r"/>
            <a:r>
              <a:rPr lang="vi-VN" sz="2200" dirty="0">
                <a:solidFill>
                  <a:srgbClr val="002060"/>
                </a:solidFill>
                <a:latin typeface="Nunito Black" pitchFamily="2" charset="0"/>
              </a:rPr>
              <a:t>(Theo Vũ Thị Huyền Trang)</a:t>
            </a:r>
          </a:p>
        </p:txBody>
      </p:sp>
      <p:sp>
        <p:nvSpPr>
          <p:cNvPr id="2" name="Rectangle 1">
            <a:extLst>
              <a:ext uri="{FF2B5EF4-FFF2-40B4-BE49-F238E27FC236}">
                <a16:creationId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64592"/>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74923DD-2CD3-2D7E-2162-E433FE8F2CFE}"/>
              </a:ext>
            </a:extLst>
          </p:cNvPr>
          <p:cNvSpPr txBox="1"/>
          <p:nvPr/>
        </p:nvSpPr>
        <p:spPr>
          <a:xfrm>
            <a:off x="1295400" y="195187"/>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Nunito Black" pitchFamily="2" charset="0"/>
                <a:cs typeface="Baloo 2 SemiBold" pitchFamily="2" charset="0"/>
              </a:rPr>
              <a:t>Luyện</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đọc</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từ</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khó</a:t>
            </a:r>
            <a:endParaRPr lang="en-US" sz="4000" b="1" dirty="0">
              <a:solidFill>
                <a:srgbClr val="00B050"/>
              </a:solidFill>
              <a:latin typeface="Nunito Black" pitchFamily="2" charset="0"/>
              <a:cs typeface="Baloo 2 SemiBold" pitchFamily="2" charset="0"/>
            </a:endParaRPr>
          </a:p>
        </p:txBody>
      </p:sp>
      <p:grpSp>
        <p:nvGrpSpPr>
          <p:cNvPr id="3" name="Group 2">
            <a:extLst>
              <a:ext uri="{FF2B5EF4-FFF2-40B4-BE49-F238E27FC236}">
                <a16:creationId xmlns:a16="http://schemas.microsoft.com/office/drawing/2014/main" id="{AA4314A3-0577-7600-189F-AE7FA237EBC3}"/>
              </a:ext>
            </a:extLst>
          </p:cNvPr>
          <p:cNvGrpSpPr/>
          <p:nvPr/>
        </p:nvGrpSpPr>
        <p:grpSpPr>
          <a:xfrm>
            <a:off x="1295400" y="1143000"/>
            <a:ext cx="6629400" cy="5163318"/>
            <a:chOff x="2269850" y="1715268"/>
            <a:chExt cx="5057775" cy="4667250"/>
          </a:xfrm>
        </p:grpSpPr>
        <p:pic>
          <p:nvPicPr>
            <p:cNvPr id="2050" name="Picture 2">
              <a:extLst>
                <a:ext uri="{FF2B5EF4-FFF2-40B4-BE49-F238E27FC236}">
                  <a16:creationId xmlns:a16="http://schemas.microsoft.com/office/drawing/2014/main" id="{B51E0924-10D3-1A98-4845-CA1649498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850" y="1715268"/>
              <a:ext cx="5057775" cy="4667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628DBE-424A-324C-CB22-07A72047F688}"/>
                </a:ext>
              </a:extLst>
            </p:cNvPr>
            <p:cNvSpPr txBox="1"/>
            <p:nvPr/>
          </p:nvSpPr>
          <p:spPr>
            <a:xfrm>
              <a:off x="3607100" y="2993629"/>
              <a:ext cx="2031700" cy="584775"/>
            </a:xfrm>
            <a:prstGeom prst="rect">
              <a:avLst/>
            </a:prstGeom>
            <a:noFill/>
          </p:spPr>
          <p:txBody>
            <a:bodyPr wrap="square">
              <a:spAutoFit/>
            </a:bodyPr>
            <a:lstStyle/>
            <a:p>
              <a:pPr algn="ctr"/>
              <a:r>
                <a:rPr lang="en-US" sz="3600">
                  <a:solidFill>
                    <a:srgbClr val="002060"/>
                  </a:solidFill>
                  <a:latin typeface="Nunito Black" pitchFamily="2" charset="0"/>
                  <a:cs typeface="Baloo 2 SemiBold" pitchFamily="2" charset="0"/>
                </a:rPr>
                <a:t>háo </a:t>
              </a:r>
              <a:r>
                <a:rPr lang="en-US" sz="3600" dirty="0" err="1">
                  <a:solidFill>
                    <a:srgbClr val="002060"/>
                  </a:solidFill>
                  <a:latin typeface="Nunito Black" pitchFamily="2" charset="0"/>
                  <a:cs typeface="Baloo 2 SemiBold" pitchFamily="2" charset="0"/>
                </a:rPr>
                <a:t>hức</a:t>
              </a:r>
              <a:endParaRPr lang="en-US" sz="3600" dirty="0">
                <a:solidFill>
                  <a:srgbClr val="002060"/>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CB8367F-DECA-FA20-B339-D39F5D4CDD15}"/>
                </a:ext>
              </a:extLst>
            </p:cNvPr>
            <p:cNvSpPr txBox="1"/>
            <p:nvPr/>
          </p:nvSpPr>
          <p:spPr>
            <a:xfrm>
              <a:off x="3782887" y="4139625"/>
              <a:ext cx="2031700"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lên</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núi</a:t>
              </a:r>
              <a:endParaRPr lang="en-US" sz="3600" dirty="0">
                <a:solidFill>
                  <a:srgbClr val="002060"/>
                </a:solidFill>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5F46899-DFCB-3467-89AE-5FEF0903EB2D}"/>
                </a:ext>
              </a:extLst>
            </p:cNvPr>
            <p:cNvSpPr txBox="1"/>
            <p:nvPr/>
          </p:nvSpPr>
          <p:spPr>
            <a:xfrm>
              <a:off x="3581400" y="5334000"/>
              <a:ext cx="2313113"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sầu</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riêng</a:t>
              </a:r>
              <a:endParaRPr lang="en-US" sz="3600" dirty="0">
                <a:solidFill>
                  <a:srgbClr val="002060"/>
                </a:solidFill>
                <a:latin typeface="Nunito Black" pitchFamily="2" charset="0"/>
                <a:cs typeface="Baloo 2 SemiBold" pitchFamily="2" charset="0"/>
              </a:endParaRPr>
            </a:p>
          </p:txBody>
        </p:sp>
      </p:grpSp>
      <p:pic>
        <p:nvPicPr>
          <p:cNvPr id="17" name="Picture 16">
            <a:extLst>
              <a:ext uri="{FF2B5EF4-FFF2-40B4-BE49-F238E27FC236}">
                <a16:creationId xmlns:a16="http://schemas.microsoft.com/office/drawing/2014/main" id="{6EFFA83F-2F19-3940-7105-9A742F7F35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sp>
        <p:nvSpPr>
          <p:cNvPr id="2" name="Rectangle 1">
            <a:extLst>
              <a:ext uri="{FF2B5EF4-FFF2-40B4-BE49-F238E27FC236}">
                <a16:creationId xmlns:a16="http://schemas.microsoft.com/office/drawing/2014/main" id="{1C9DFAB1-FBC7-0C67-6906-559C5FE9B700}"/>
              </a:ext>
            </a:extLst>
          </p:cNvPr>
          <p:cNvSpPr/>
          <p:nvPr/>
        </p:nvSpPr>
        <p:spPr>
          <a:xfrm>
            <a:off x="10896600" y="0"/>
            <a:ext cx="1295400" cy="129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429000" y="144959"/>
            <a:ext cx="4419600" cy="769441"/>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92D67"/>
                </a:solidFill>
                <a:effectLst/>
                <a:uLnTx/>
                <a:uFillTx/>
                <a:latin typeface="Sriracha"/>
                <a:ea typeface="+mn-ea"/>
                <a:cs typeface="+mn-cs"/>
              </a:rPr>
              <a:t>Tạm</a:t>
            </a:r>
            <a:r>
              <a:rPr kumimoji="0" lang="en-US" sz="3600" b="0" i="0" u="none" strike="noStrike" kern="1200" cap="none" spc="-133" normalizeH="0" baseline="0" noProof="0" dirty="0">
                <a:ln>
                  <a:noFill/>
                </a:ln>
                <a:solidFill>
                  <a:srgbClr val="F92D67"/>
                </a:solidFill>
                <a:effectLst/>
                <a:uLnTx/>
                <a:uFillTx/>
                <a:latin typeface="Sriracha"/>
                <a:ea typeface="+mn-ea"/>
                <a:cs typeface="+mn-cs"/>
              </a:rPr>
              <a:t> </a:t>
            </a:r>
            <a:r>
              <a:rPr kumimoji="0" lang="en-US" sz="3600" b="0" i="0" u="none" strike="noStrike" kern="1200" cap="none" spc="-133" normalizeH="0" baseline="0" noProof="0" dirty="0" err="1">
                <a:ln>
                  <a:noFill/>
                </a:ln>
                <a:solidFill>
                  <a:srgbClr val="F92D67"/>
                </a:solidFill>
                <a:effectLst/>
                <a:uLnTx/>
                <a:uFillTx/>
                <a:latin typeface="Sriracha"/>
                <a:ea typeface="+mn-ea"/>
                <a:cs typeface="+mn-cs"/>
              </a:rPr>
              <a:t>biệt</a:t>
            </a:r>
            <a:r>
              <a:rPr kumimoji="0" lang="en-US" sz="3600" b="0" i="0" u="none" strike="noStrike" kern="1200" cap="none" spc="-133" normalizeH="0" baseline="0" noProof="0" dirty="0">
                <a:ln>
                  <a:noFill/>
                </a:ln>
                <a:solidFill>
                  <a:srgbClr val="F92D67"/>
                </a:solidFill>
                <a:effectLst/>
                <a:uLnTx/>
                <a:uFillTx/>
                <a:latin typeface="Sriracha"/>
                <a:ea typeface="+mn-ea"/>
                <a:cs typeface="+mn-cs"/>
              </a:rPr>
              <a:t> </a:t>
            </a:r>
            <a:r>
              <a:rPr kumimoji="0" lang="en-US" sz="3600" b="0" i="0" u="none" strike="noStrike" kern="1200" cap="none" spc="-133" normalizeH="0" baseline="0" noProof="0" dirty="0" err="1">
                <a:ln>
                  <a:noFill/>
                </a:ln>
                <a:solidFill>
                  <a:srgbClr val="F92D67"/>
                </a:solidFill>
                <a:effectLst/>
                <a:uLnTx/>
                <a:uFillTx/>
                <a:latin typeface="Sriracha"/>
                <a:ea typeface="+mn-ea"/>
                <a:cs typeface="+mn-cs"/>
              </a:rPr>
              <a:t>mùa</a:t>
            </a:r>
            <a:r>
              <a:rPr kumimoji="0" lang="en-US" sz="3600" b="0" i="0" u="none" strike="noStrike" kern="1200" cap="none" spc="-133" normalizeH="0" baseline="0" noProof="0" dirty="0">
                <a:ln>
                  <a:noFill/>
                </a:ln>
                <a:solidFill>
                  <a:srgbClr val="F92D67"/>
                </a:solidFill>
                <a:effectLst/>
                <a:uLnTx/>
                <a:uFillTx/>
                <a:latin typeface="Sriracha"/>
                <a:ea typeface="+mn-ea"/>
                <a:cs typeface="+mn-cs"/>
              </a:rPr>
              <a:t> </a:t>
            </a:r>
            <a:r>
              <a:rPr kumimoji="0" lang="en-US" sz="3600" b="0" i="0" u="none" strike="noStrike" kern="1200" cap="none" spc="-133" normalizeH="0" baseline="0" noProof="0" dirty="0" err="1">
                <a:ln>
                  <a:noFill/>
                </a:ln>
                <a:solidFill>
                  <a:srgbClr val="F92D67"/>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92D67"/>
              </a:solidFill>
              <a:effectLst/>
              <a:uLnTx/>
              <a:uFillTx/>
              <a:latin typeface="Sriracha"/>
              <a:ea typeface="+mn-ea"/>
              <a:cs typeface="+mn-cs"/>
            </a:endParaRPr>
          </a:p>
        </p:txBody>
      </p:sp>
      <p:sp>
        <p:nvSpPr>
          <p:cNvPr id="3" name="Rectangle 2"/>
          <p:cNvSpPr/>
          <p:nvPr/>
        </p:nvSpPr>
        <p:spPr>
          <a:xfrm>
            <a:off x="81718" y="1165622"/>
            <a:ext cx="11957881" cy="5539978"/>
          </a:xfrm>
          <a:prstGeom prst="rect">
            <a:avLst/>
          </a:prstGeom>
          <a:solidFill>
            <a:schemeClr val="bg2"/>
          </a:solidFill>
          <a:ln>
            <a:noFill/>
          </a:ln>
          <a:effectLst/>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a16="http://schemas.microsoft.com/office/drawing/2014/main" id="{5B296C22-9E84-A7E9-12B5-E6B0567107C1}"/>
              </a:ext>
            </a:extLst>
          </p:cNvPr>
          <p:cNvSpPr/>
          <p:nvPr/>
        </p:nvSpPr>
        <p:spPr>
          <a:xfrm>
            <a:off x="10972800" y="0"/>
            <a:ext cx="1219200" cy="116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23240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0487455-2F41-B8F1-B993-B365F92E3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93" y="672786"/>
            <a:ext cx="10224709" cy="5833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3603657" y="1277265"/>
            <a:ext cx="6295576"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1: </a:t>
            </a:r>
            <a:r>
              <a:rPr lang="en-US" sz="2800" dirty="0" err="1">
                <a:solidFill>
                  <a:srgbClr val="F79646">
                    <a:lumMod val="50000"/>
                  </a:srgbClr>
                </a:solidFill>
                <a:latin typeface="Nunito Black" pitchFamily="2" charset="0"/>
                <a:cs typeface="Baloo 2 SemiBold" pitchFamily="2" charset="0"/>
              </a:rPr>
              <a:t>Từ</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đầu</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những</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gì</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nhỉ</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id="{7CCD22EC-874E-9810-7272-0254E6F7D431}"/>
              </a:ext>
            </a:extLst>
          </p:cNvPr>
          <p:cNvSpPr txBox="1"/>
          <p:nvPr/>
        </p:nvSpPr>
        <p:spPr>
          <a:xfrm>
            <a:off x="3353592" y="2163292"/>
            <a:ext cx="655188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2: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thật</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là</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thích</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7CCD22EC-874E-9810-7272-0254E6F7D431}"/>
              </a:ext>
            </a:extLst>
          </p:cNvPr>
          <p:cNvSpPr txBox="1"/>
          <p:nvPr/>
        </p:nvSpPr>
        <p:spPr>
          <a:xfrm>
            <a:off x="2468022" y="3002518"/>
            <a:ext cx="74412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3: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kho</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chuyện</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thú</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vị</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3" name="TextBox 12">
            <a:extLst>
              <a:ext uri="{FF2B5EF4-FFF2-40B4-BE49-F238E27FC236}">
                <a16:creationId xmlns:a16="http://schemas.microsoft.com/office/drawing/2014/main" id="{7CCD22EC-874E-9810-7272-0254E6F7D431}"/>
              </a:ext>
            </a:extLst>
          </p:cNvPr>
          <p:cNvSpPr txBox="1"/>
          <p:nvPr/>
        </p:nvSpPr>
        <p:spPr>
          <a:xfrm>
            <a:off x="2649444" y="3840718"/>
            <a:ext cx="7259782"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4: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theo</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đến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vài</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chiếc</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bánh</a:t>
            </a:r>
            <a:r>
              <a:rPr lang="en-US" sz="2800" dirty="0">
                <a:solidFill>
                  <a:srgbClr val="FF0000"/>
                </a:solidFill>
                <a:latin typeface="Nunito Black" pitchFamily="2" charset="0"/>
                <a:cs typeface="Baloo 2 SemiBold" pitchFamily="2" charset="0"/>
              </a:rPr>
              <a:t> </a:t>
            </a:r>
            <a:r>
              <a:rPr lang="en-US" sz="2800" dirty="0" err="1">
                <a:solidFill>
                  <a:srgbClr val="FF0000"/>
                </a:solidFill>
                <a:latin typeface="Nunito Black" pitchFamily="2" charset="0"/>
                <a:cs typeface="Baloo 2 SemiBold" pitchFamily="2" charset="0"/>
              </a:rPr>
              <a:t>mì</a:t>
            </a:r>
            <a:r>
              <a:rPr lang="en-US" sz="2800" dirty="0">
                <a:solidFill>
                  <a:srgbClr val="FF0000"/>
                </a:solidFill>
                <a:latin typeface="Nunito Black" pitchFamily="2" charset="0"/>
                <a:cs typeface="Baloo 2 SemiBold"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CCD22EC-874E-9810-7272-0254E6F7D431}"/>
              </a:ext>
            </a:extLst>
          </p:cNvPr>
          <p:cNvSpPr txBox="1"/>
          <p:nvPr/>
        </p:nvSpPr>
        <p:spPr>
          <a:xfrm>
            <a:off x="4141196" y="4678918"/>
            <a:ext cx="57648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Đoạn</a:t>
            </a:r>
            <a:r>
              <a:rPr lang="en-US" sz="2800" dirty="0">
                <a:solidFill>
                  <a:srgbClr val="F79646">
                    <a:lumMod val="50000"/>
                  </a:srgbClr>
                </a:solidFill>
                <a:latin typeface="Nunito Black" pitchFamily="2" charset="0"/>
                <a:cs typeface="Baloo 2 SemiBold" pitchFamily="2" charset="0"/>
              </a:rPr>
              <a:t> 5: </a:t>
            </a:r>
            <a:r>
              <a:rPr lang="en-US" sz="2800" dirty="0" err="1">
                <a:solidFill>
                  <a:srgbClr val="F79646">
                    <a:lumMod val="50000"/>
                  </a:srgbClr>
                </a:solidFill>
                <a:latin typeface="Nunito Black" pitchFamily="2" charset="0"/>
                <a:cs typeface="Baloo 2 SemiBold" pitchFamily="2" charset="0"/>
              </a:rPr>
              <a:t>Phần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còn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lại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sp>
        <p:nvSpPr>
          <p:cNvPr id="16" name="TextBox 15">
            <a:extLst>
              <a:ext uri="{FF2B5EF4-FFF2-40B4-BE49-F238E27FC236}">
                <a16:creationId xmlns:a16="http://schemas.microsoft.com/office/drawing/2014/main" id="{874923DD-2CD3-2D7E-2162-E433FE8F2CFE}"/>
              </a:ext>
            </a:extLst>
          </p:cNvPr>
          <p:cNvSpPr txBox="1"/>
          <p:nvPr/>
        </p:nvSpPr>
        <p:spPr>
          <a:xfrm>
            <a:off x="1155324" y="76200"/>
            <a:ext cx="3111876"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a:solidFill>
                  <a:srgbClr val="008000"/>
                </a:solidFill>
                <a:latin typeface="Nunito Black" pitchFamily="2" charset="0"/>
                <a:cs typeface="Baloo 2 SemiBold" pitchFamily="2" charset="0"/>
              </a:rPr>
              <a:t>Chia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300C6F6B-1557-4DB4-A838-29AFA50E8CE8}"/>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9250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695540" y="1251173"/>
            <a:ext cx="10963060" cy="2349579"/>
          </a:xfrm>
          <a:prstGeom prst="roundRect">
            <a:avLst/>
          </a:prstGeom>
          <a:solidFill>
            <a:schemeClr val="accent6">
              <a:lumMod val="20000"/>
              <a:lumOff val="80000"/>
            </a:schemeClr>
          </a:solidFill>
          <a:ln w="28575">
            <a:noFill/>
            <a:prstDash val="sysDash"/>
          </a:ln>
        </p:spPr>
        <p:txBody>
          <a:bodyPr wrap="square">
            <a:spAutoFit/>
          </a:bodyPr>
          <a:lstStyle/>
          <a:p>
            <a:pPr algn="just"/>
            <a:r>
              <a:rPr lang="en-US" sz="2800" dirty="0">
                <a:solidFill>
                  <a:schemeClr val="accent6">
                    <a:lumMod val="50000"/>
                  </a:schemeClr>
                </a:solidFill>
                <a:latin typeface="Nunito Black" pitchFamily="2" charset="0"/>
              </a:rPr>
              <a:t>	</a:t>
            </a:r>
            <a:r>
              <a:rPr lang="vi-VN" sz="2600" dirty="0">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p:txBody>
      </p:sp>
      <p:grpSp>
        <p:nvGrpSpPr>
          <p:cNvPr id="10" name="Group 9"/>
          <p:cNvGrpSpPr/>
          <p:nvPr/>
        </p:nvGrpSpPr>
        <p:grpSpPr>
          <a:xfrm>
            <a:off x="523459" y="1086090"/>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17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838200" y="2057400"/>
            <a:ext cx="10744200" cy="1906905"/>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vi-VN" sz="2600" b="0" i="0" u="none" strike="noStrike" kern="1200" cap="none" spc="0" normalizeH="0" baseline="0" noProof="0" dirty="0">
                <a:ln>
                  <a:noFill/>
                </a:ln>
                <a:solidFill>
                  <a:srgbClr val="0070C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600" b="0" i="0" u="none" strike="noStrike" kern="1200" cap="none" spc="0" normalizeH="0" baseline="0" noProof="0" dirty="0" err="1">
                <a:ln>
                  <a:noFill/>
                </a:ln>
                <a:solidFill>
                  <a:srgbClr val="0070C0"/>
                </a:solidFill>
                <a:effectLst/>
                <a:uLnTx/>
                <a:uFillTx/>
                <a:latin typeface="Nunito Black" pitchFamily="2" charset="0"/>
                <a:ea typeface="+mn-ea"/>
                <a:cs typeface="+mn-cs"/>
              </a:rPr>
              <a:t>cây</a:t>
            </a:r>
            <a:r>
              <a:rPr kumimoji="0" lang="en-US" sz="26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600" b="0" i="0" u="none" strike="noStrike" kern="1200" cap="none" spc="0" normalizeH="0" baseline="0" noProof="0" dirty="0" err="1">
                <a:ln>
                  <a:noFill/>
                </a:ln>
                <a:solidFill>
                  <a:srgbClr val="0070C0"/>
                </a:solidFill>
                <a:effectLst/>
                <a:uLnTx/>
                <a:uFillTx/>
                <a:latin typeface="Nunito Black" pitchFamily="2" charset="0"/>
                <a:ea typeface="+mn-ea"/>
                <a:cs typeface="+mn-cs"/>
              </a:rPr>
              <a:t>trái</a:t>
            </a:r>
            <a:r>
              <a:rPr kumimoji="0" lang="vi-VN" sz="2600" b="0" i="0" u="none" strike="noStrike" kern="1200" cap="none" spc="0" normalizeH="0" baseline="0" noProof="0" dirty="0">
                <a:ln>
                  <a:noFill/>
                </a:ln>
                <a:solidFill>
                  <a:srgbClr val="0070C0"/>
                </a:solidFill>
                <a:effectLst/>
                <a:uLnTx/>
                <a:uFillTx/>
                <a:latin typeface="Nunito Black" pitchFamily="2" charset="0"/>
                <a:ea typeface="+mn-ea"/>
                <a:cs typeface="+mn-cs"/>
              </a:rPr>
              <a:t> khác nhau thật là thích!</a:t>
            </a:r>
          </a:p>
        </p:txBody>
      </p:sp>
      <p:grpSp>
        <p:nvGrpSpPr>
          <p:cNvPr id="17" name="Group 16"/>
          <p:cNvGrpSpPr/>
          <p:nvPr/>
        </p:nvGrpSpPr>
        <p:grpSpPr>
          <a:xfrm>
            <a:off x="523459" y="1870498"/>
            <a:ext cx="914801" cy="584333"/>
            <a:chOff x="-62381" y="727412"/>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30442" y="773262"/>
              <a:ext cx="35077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Luyện</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đọc</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đoạn</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nối</a:t>
            </a:r>
            <a:r>
              <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tiếp</a:t>
            </a:r>
            <a:endParaRPr kumimoji="0" lang="en-US" sz="32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endParaRPr>
          </a:p>
        </p:txBody>
      </p:sp>
      <p:sp>
        <p:nvSpPr>
          <p:cNvPr id="2" name="Rectangle 1">
            <a:extLst>
              <a:ext uri="{FF2B5EF4-FFF2-40B4-BE49-F238E27FC236}">
                <a16:creationId xmlns:a16="http://schemas.microsoft.com/office/drawing/2014/main" id="{78215AB5-223E-7499-8077-41C145E5B6B5}"/>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8018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38200" y="1123262"/>
            <a:ext cx="10668000" cy="1924738"/>
          </a:xfrm>
          <a:prstGeom prst="roundRect">
            <a:avLst/>
          </a:prstGeom>
          <a:solidFill>
            <a:schemeClr val="accent6">
              <a:lumMod val="20000"/>
              <a:lumOff val="80000"/>
            </a:schemeClr>
          </a:solidFill>
          <a:ln w="28575">
            <a:noFill/>
            <a:prstDash val="sysDash"/>
          </a:ln>
        </p:spPr>
        <p:txBody>
          <a:bodyPr wrap="square">
            <a:spAutoFit/>
          </a:bodyPr>
          <a:lstStyle/>
          <a:p>
            <a:pPr algn="just"/>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rPr>
              <a:t>	</a:t>
            </a:r>
            <a:r>
              <a:rPr lang="vi-VN" sz="2600" dirty="0">
                <a:solidFill>
                  <a:srgbClr val="F92D67"/>
                </a:solidFill>
                <a:latin typeface="Nunito Black" pitchFamily="2" charset="0"/>
              </a:rPr>
              <a:t>Mùa hè của Diệu là những lần đến </a:t>
            </a:r>
            <a:r>
              <a:rPr lang="en-US" sz="2600" dirty="0" err="1">
                <a:solidFill>
                  <a:srgbClr val="F92D67"/>
                </a:solidFill>
                <a:latin typeface="Nunito Black" pitchFamily="2" charset="0"/>
              </a:rPr>
              <a:t>ch</a:t>
            </a:r>
            <a:r>
              <a:rPr lang="vi-VN" sz="2600" dirty="0">
                <a:solidFill>
                  <a:srgbClr val="F92D67"/>
                </a:solidFill>
                <a:latin typeface="Nunito Black" pitchFamily="2" charset="0"/>
              </a:rPr>
              <a:t>ơ</a:t>
            </a:r>
            <a:r>
              <a:rPr lang="en-US" sz="2600" dirty="0">
                <a:solidFill>
                  <a:srgbClr val="F92D67"/>
                </a:solidFill>
                <a:latin typeface="Nunito Black" pitchFamily="2" charset="0"/>
              </a:rPr>
              <a:t>i </a:t>
            </a:r>
            <a:r>
              <a:rPr lang="vi-VN" sz="2600" dirty="0">
                <a:solidFill>
                  <a:srgbClr val="F92D67"/>
                </a:solidFill>
                <a:latin typeface="Nunito Black" pitchFamily="2" charset="0"/>
              </a:rPr>
              <a:t>nhà bà cụ Khởi ở cuối làng. Bà bị mù nhưng vẫn có thể làm hết mọi việc trong nhà. Bà đi không cần gậy dò đường. Diệu thường tỉ tê trò chuyện với bà. Bà là cả một kho chuyện thú vị.</a:t>
            </a:r>
          </a:p>
        </p:txBody>
      </p:sp>
      <p:grpSp>
        <p:nvGrpSpPr>
          <p:cNvPr id="10" name="Group 9"/>
          <p:cNvGrpSpPr/>
          <p:nvPr/>
        </p:nvGrpSpPr>
        <p:grpSpPr>
          <a:xfrm>
            <a:off x="533199" y="1059813"/>
            <a:ext cx="914801" cy="584333"/>
            <a:chOff x="-28110" y="914314"/>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64712" y="960164"/>
              <a:ext cx="347787"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9Slide03 AmpleSoft Bold" panose="02000000000000000000"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B7C47364-2B3A-D2C3-A8CC-21A850C803D3}"/>
              </a:ext>
            </a:extLst>
          </p:cNvPr>
          <p:cNvSpPr/>
          <p:nvPr/>
        </p:nvSpPr>
        <p:spPr>
          <a:xfrm>
            <a:off x="10972800" y="0"/>
            <a:ext cx="1219200" cy="105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4172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838200" y="1828800"/>
            <a:ext cx="10591800" cy="2349579"/>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Nunito Black" pitchFamily="2" charset="0"/>
              </a:rPr>
              <a:t>	</a:t>
            </a:r>
            <a:r>
              <a:rPr lang="vi-VN" sz="2600" dirty="0">
                <a:solidFill>
                  <a:schemeClr val="tx2">
                    <a:lumMod val="50000"/>
                  </a:schemeClr>
                </a:solidFill>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p:txBody>
      </p:sp>
      <p:grpSp>
        <p:nvGrpSpPr>
          <p:cNvPr id="17" name="Group 16"/>
          <p:cNvGrpSpPr/>
          <p:nvPr/>
        </p:nvGrpSpPr>
        <p:grpSpPr>
          <a:xfrm>
            <a:off x="498150" y="1828799"/>
            <a:ext cx="914801" cy="584333"/>
            <a:chOff x="-28110" y="914314"/>
            <a:chExt cx="851094" cy="584333"/>
          </a:xfrm>
        </p:grpSpPr>
        <p:pic>
          <p:nvPicPr>
            <p:cNvPr id="18" name="Picture 1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a16="http://schemas.microsoft.com/office/drawing/2014/main" id="{6CB9475D-5FE6-AD42-327C-E5F28189D1C0}"/>
                </a:ext>
              </a:extLst>
            </p:cNvPr>
            <p:cNvSpPr txBox="1"/>
            <p:nvPr/>
          </p:nvSpPr>
          <p:spPr>
            <a:xfrm>
              <a:off x="264712" y="960164"/>
              <a:ext cx="355245"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TextBox 1">
            <a:extLst>
              <a:ext uri="{FF2B5EF4-FFF2-40B4-BE49-F238E27FC236}">
                <a16:creationId xmlns:a16="http://schemas.microsoft.com/office/drawing/2014/main" id="{0D7C481D-9F00-D299-F369-9F39BAA96B6B}"/>
              </a:ext>
            </a:extLst>
          </p:cNvPr>
          <p:cNvSpPr txBox="1"/>
          <p:nvPr/>
        </p:nvSpPr>
        <p:spPr>
          <a:xfrm>
            <a:off x="1194727" y="4572000"/>
            <a:ext cx="10058400" cy="3742762"/>
          </a:xfrm>
          <a:prstGeom prst="roundRect">
            <a:avLst/>
          </a:prstGeom>
        </p:spPr>
        <p:txBody>
          <a:bodyPr vert="horz" lIns="91440" tIns="45720" rIns="91440" bIns="45720" rtlCol="0">
            <a:normAutofit/>
          </a:bodyPr>
          <a:lstStyle/>
          <a:p>
            <a:pPr defTabSz="914400" fontAlgn="t">
              <a:lnSpc>
                <a:spcPct val="90000"/>
              </a:lnSpc>
              <a:spcAft>
                <a:spcPts val="600"/>
              </a:spcAft>
            </a:pPr>
            <a:r>
              <a:rPr lang="en-US" sz="2800" dirty="0">
                <a:solidFill>
                  <a:srgbClr val="002060"/>
                </a:solidFill>
                <a:latin typeface="Nunito Black" pitchFamily="2" charset="0"/>
              </a:rPr>
              <a:t>    </a:t>
            </a:r>
            <a:r>
              <a:rPr lang="en-US" sz="2800" dirty="0" err="1">
                <a:solidFill>
                  <a:srgbClr val="002060"/>
                </a:solidFill>
                <a:latin typeface="Nunito Black" pitchFamily="2" charset="0"/>
              </a:rPr>
              <a:t>Diệu</a:t>
            </a:r>
            <a:r>
              <a:rPr lang="en-US" sz="2800" dirty="0">
                <a:solidFill>
                  <a:srgbClr val="002060"/>
                </a:solidFill>
                <a:latin typeface="Nunito Black" pitchFamily="2" charset="0"/>
              </a:rPr>
              <a:t> </a:t>
            </a:r>
            <a:r>
              <a:rPr lang="en-US" sz="2800" dirty="0" err="1">
                <a:solidFill>
                  <a:srgbClr val="002060"/>
                </a:solidFill>
                <a:latin typeface="Nunito Black" pitchFamily="2" charset="0"/>
              </a:rPr>
              <a:t>yêu</a:t>
            </a:r>
            <a:r>
              <a:rPr lang="en-US" sz="2800" dirty="0">
                <a:solidFill>
                  <a:srgbClr val="002060"/>
                </a:solidFill>
                <a:latin typeface="Nunito Black" pitchFamily="2" charset="0"/>
              </a:rPr>
              <a:t> </a:t>
            </a:r>
            <a:r>
              <a:rPr lang="en-US" sz="2800" dirty="0" err="1">
                <a:solidFill>
                  <a:srgbClr val="002060"/>
                </a:solidFill>
                <a:latin typeface="Nunito Black" pitchFamily="2" charset="0"/>
              </a:rPr>
              <a:t>những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cô</a:t>
            </a:r>
            <a:r>
              <a:rPr lang="en-US" sz="2800" dirty="0">
                <a:solidFill>
                  <a:srgbClr val="002060"/>
                </a:solidFill>
                <a:latin typeface="Nunito Black" pitchFamily="2" charset="0"/>
              </a:rPr>
              <a:t>,</a:t>
            </a:r>
            <a:r>
              <a:rPr lang="en-US" sz="2800" dirty="0">
                <a:solidFill>
                  <a:srgbClr val="FF000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bác</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tảo</a:t>
            </a:r>
            <a:r>
              <a:rPr lang="en-US" sz="2800" dirty="0">
                <a:solidFill>
                  <a:srgbClr val="002060"/>
                </a:solidFill>
                <a:latin typeface="Nunito Black" pitchFamily="2" charset="0"/>
              </a:rPr>
              <a:t> </a:t>
            </a:r>
            <a:r>
              <a:rPr lang="en-US" sz="2800" dirty="0" err="1">
                <a:solidFill>
                  <a:srgbClr val="002060"/>
                </a:solidFill>
                <a:latin typeface="Nunito Black" pitchFamily="2" charset="0"/>
              </a:rPr>
              <a:t>tần</a:t>
            </a:r>
            <a:r>
              <a:rPr lang="en-US" sz="2800" dirty="0">
                <a:solidFill>
                  <a:srgbClr val="002060"/>
                </a:solidFill>
                <a:latin typeface="Nunito Black" pitchFamily="2" charset="0"/>
              </a:rPr>
              <a:t> </a:t>
            </a:r>
            <a:r>
              <a:rPr lang="en-US" sz="2800" dirty="0" err="1">
                <a:solidFill>
                  <a:srgbClr val="002060"/>
                </a:solidFill>
                <a:latin typeface="Nunito Black" pitchFamily="2" charset="0"/>
              </a:rPr>
              <a:t>bán</a:t>
            </a:r>
            <a:r>
              <a:rPr lang="en-US" sz="2800" dirty="0">
                <a:solidFill>
                  <a:srgbClr val="002060"/>
                </a:solidFill>
                <a:latin typeface="Nunito Black" pitchFamily="2" charset="0"/>
              </a:rPr>
              <a:t> </a:t>
            </a:r>
            <a:r>
              <a:rPr lang="en-US" sz="2800" dirty="0" err="1">
                <a:solidFill>
                  <a:srgbClr val="002060"/>
                </a:solidFill>
                <a:latin typeface="Nunito Black" pitchFamily="2" charset="0"/>
              </a:rPr>
              <a:t>từng</a:t>
            </a:r>
            <a:r>
              <a:rPr lang="en-US" sz="2800" dirty="0">
                <a:solidFill>
                  <a:srgbClr val="002060"/>
                </a:solidFill>
                <a:latin typeface="Nunito Black" pitchFamily="2" charset="0"/>
              </a:rPr>
              <a:t> </a:t>
            </a:r>
            <a:r>
              <a:rPr lang="en-US" sz="2800" dirty="0" err="1">
                <a:solidFill>
                  <a:srgbClr val="002060"/>
                </a:solidFill>
                <a:latin typeface="Nunito Black" pitchFamily="2" charset="0"/>
              </a:rPr>
              <a:t>giỏ</a:t>
            </a:r>
            <a:r>
              <a:rPr lang="en-US" sz="2800" dirty="0">
                <a:solidFill>
                  <a:srgbClr val="002060"/>
                </a:solidFill>
                <a:latin typeface="Nunito Black" pitchFamily="2" charset="0"/>
              </a:rPr>
              <a:t> </a:t>
            </a:r>
            <a:r>
              <a:rPr lang="en-US" sz="2800" dirty="0" err="1">
                <a:solidFill>
                  <a:srgbClr val="002060"/>
                </a:solidFill>
                <a:latin typeface="Nunito Black" pitchFamily="2" charset="0"/>
              </a:rPr>
              <a:t>cua</a:t>
            </a:r>
            <a:r>
              <a:rPr lang="en-US" sz="2800" dirty="0">
                <a:solidFill>
                  <a:srgbClr val="002060"/>
                </a:solidFill>
                <a:latin typeface="Nunito Black" pitchFamily="2" charset="0"/>
              </a:rPr>
              <a:t>,</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mớ</a:t>
            </a:r>
            <a:r>
              <a:rPr lang="en-US" sz="2800" dirty="0">
                <a:solidFill>
                  <a:srgbClr val="002060"/>
                </a:solidFill>
                <a:latin typeface="Nunito Black" pitchFamily="2" charset="0"/>
              </a:rPr>
              <a:t> </a:t>
            </a:r>
            <a:r>
              <a:rPr lang="en-US" sz="2800" dirty="0" err="1">
                <a:solidFill>
                  <a:srgbClr val="002060"/>
                </a:solidFill>
                <a:latin typeface="Nunito Black" pitchFamily="2" charset="0"/>
              </a:rPr>
              <a:t>tép</a:t>
            </a:r>
            <a:r>
              <a:rPr lang="en-US" sz="2800" dirty="0">
                <a:solidFill>
                  <a:srgbClr val="002060"/>
                </a:solidFill>
                <a:latin typeface="Nunito Black" pitchFamily="2" charset="0"/>
              </a:rPr>
              <a:t>; </a:t>
            </a:r>
            <a:r>
              <a:rPr lang="en-US" sz="2800" dirty="0" err="1">
                <a:solidFill>
                  <a:srgbClr val="002060"/>
                </a:solidFill>
                <a:latin typeface="Nunito Black" pitchFamily="2" charset="0"/>
              </a:rPr>
              <a:t>yêu</a:t>
            </a:r>
            <a:r>
              <a:rPr lang="en-US" sz="2800" dirty="0">
                <a:solidFill>
                  <a:srgbClr val="002060"/>
                </a:solidFill>
                <a:latin typeface="Nunito Black" pitchFamily="2" charset="0"/>
              </a:rPr>
              <a:t> </a:t>
            </a:r>
            <a:r>
              <a:rPr lang="en-US" sz="2800" dirty="0" err="1">
                <a:solidFill>
                  <a:srgbClr val="002060"/>
                </a:solidFill>
                <a:latin typeface="Nunito Black" pitchFamily="2" charset="0"/>
              </a:rPr>
              <a:t>cả</a:t>
            </a:r>
            <a:r>
              <a:rPr lang="en-US" sz="2800" dirty="0">
                <a:solidFill>
                  <a:srgbClr val="002060"/>
                </a:solidFill>
                <a:latin typeface="Nunito Black" pitchFamily="2" charset="0"/>
              </a:rPr>
              <a:t> </a:t>
            </a:r>
            <a:r>
              <a:rPr lang="en-US" sz="2800" dirty="0" err="1">
                <a:solidFill>
                  <a:srgbClr val="002060"/>
                </a:solidFill>
                <a:latin typeface="Nunito Black" pitchFamily="2" charset="0"/>
              </a:rPr>
              <a:t>những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người</a:t>
            </a:r>
            <a:r>
              <a:rPr lang="en-US" sz="2800" dirty="0">
                <a:solidFill>
                  <a:srgbClr val="002060"/>
                </a:solidFill>
                <a:latin typeface="Nunito Black" pitchFamily="2" charset="0"/>
              </a:rPr>
              <a:t> </a:t>
            </a:r>
            <a:r>
              <a:rPr lang="en-US" sz="2800" dirty="0" err="1">
                <a:solidFill>
                  <a:srgbClr val="002060"/>
                </a:solidFill>
                <a:latin typeface="Nunito Black" pitchFamily="2" charset="0"/>
              </a:rPr>
              <a:t>bà</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sáng</a:t>
            </a:r>
            <a:r>
              <a:rPr lang="en-US" sz="2800" dirty="0">
                <a:solidFill>
                  <a:srgbClr val="002060"/>
                </a:solidFill>
                <a:latin typeface="Nunito Black" pitchFamily="2" charset="0"/>
              </a:rPr>
              <a:t> </a:t>
            </a:r>
            <a:r>
              <a:rPr lang="en-US" sz="2800" dirty="0" err="1">
                <a:solidFill>
                  <a:srgbClr val="002060"/>
                </a:solidFill>
                <a:latin typeface="Nunito Black" pitchFamily="2" charset="0"/>
              </a:rPr>
              <a:t>nào</a:t>
            </a:r>
            <a:r>
              <a:rPr lang="en-US" sz="2800" dirty="0">
                <a:solidFill>
                  <a:srgbClr val="002060"/>
                </a:solidFill>
                <a:latin typeface="Nunito Black" pitchFamily="2" charset="0"/>
              </a:rPr>
              <a:t> </a:t>
            </a:r>
            <a:r>
              <a:rPr lang="en-US" sz="2800" dirty="0" err="1">
                <a:solidFill>
                  <a:srgbClr val="002060"/>
                </a:solidFill>
                <a:latin typeface="Nunito Black" pitchFamily="2" charset="0"/>
              </a:rPr>
              <a:t>cũng</a:t>
            </a:r>
            <a:r>
              <a:rPr lang="en-US" sz="2800" dirty="0">
                <a:solidFill>
                  <a:srgbClr val="002060"/>
                </a:solidFill>
                <a:latin typeface="Nunito Black" pitchFamily="2" charset="0"/>
              </a:rPr>
              <a:t> </a:t>
            </a:r>
            <a:r>
              <a:rPr lang="en-US" sz="2800" dirty="0" err="1">
                <a:solidFill>
                  <a:srgbClr val="002060"/>
                </a:solidFill>
                <a:latin typeface="Nunito Black" pitchFamily="2" charset="0"/>
              </a:rPr>
              <a:t>dắt</a:t>
            </a:r>
            <a:r>
              <a:rPr lang="en-US" sz="2800" dirty="0">
                <a:solidFill>
                  <a:srgbClr val="002060"/>
                </a:solidFill>
                <a:latin typeface="Nunito Black" pitchFamily="2" charset="0"/>
              </a:rPr>
              <a:t> </a:t>
            </a:r>
            <a:r>
              <a:rPr lang="en-US" sz="2800" dirty="0" err="1">
                <a:solidFill>
                  <a:srgbClr val="002060"/>
                </a:solidFill>
                <a:latin typeface="Nunito Black" pitchFamily="2" charset="0"/>
              </a:rPr>
              <a:t>cháu</a:t>
            </a:r>
            <a:r>
              <a:rPr lang="en-US" sz="2800" dirty="0">
                <a:solidFill>
                  <a:srgbClr val="002060"/>
                </a:solidFill>
                <a:latin typeface="Nunito Black" pitchFamily="2" charset="0"/>
              </a:rPr>
              <a:t> </a:t>
            </a:r>
            <a:r>
              <a:rPr lang="en-US" sz="2800" dirty="0" err="1">
                <a:solidFill>
                  <a:srgbClr val="002060"/>
                </a:solidFill>
                <a:latin typeface="Nunito Black" pitchFamily="2" charset="0"/>
              </a:rPr>
              <a:t>đi</a:t>
            </a:r>
            <a:r>
              <a:rPr lang="en-US" sz="2800" dirty="0">
                <a:solidFill>
                  <a:srgbClr val="002060"/>
                </a:solidFill>
                <a:latin typeface="Nunito Black" pitchFamily="2" charset="0"/>
              </a:rPr>
              <a:t> </a:t>
            </a:r>
            <a:r>
              <a:rPr lang="en-US" sz="2800" dirty="0" err="1">
                <a:solidFill>
                  <a:srgbClr val="002060"/>
                </a:solidFill>
                <a:latin typeface="Nunito Black" pitchFamily="2" charset="0"/>
              </a:rPr>
              <a:t>mua</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một</a:t>
            </a:r>
            <a:r>
              <a:rPr lang="en-US" sz="2800" dirty="0">
                <a:solidFill>
                  <a:srgbClr val="002060"/>
                </a:solidFill>
                <a:latin typeface="Nunito Black" pitchFamily="2" charset="0"/>
              </a:rPr>
              <a:t> </a:t>
            </a:r>
            <a:r>
              <a:rPr lang="en-US" sz="2800" dirty="0" err="1">
                <a:solidFill>
                  <a:srgbClr val="002060"/>
                </a:solidFill>
                <a:latin typeface="Nunito Black" pitchFamily="2" charset="0"/>
              </a:rPr>
              <a:t>ít</a:t>
            </a:r>
            <a:r>
              <a:rPr lang="en-US" sz="2800" dirty="0">
                <a:solidFill>
                  <a:srgbClr val="002060"/>
                </a:solidFill>
                <a:latin typeface="Nunito Black" pitchFamily="2" charset="0"/>
              </a:rPr>
              <a:t> </a:t>
            </a:r>
            <a:r>
              <a:rPr lang="en-US" sz="2800" dirty="0" err="1">
                <a:solidFill>
                  <a:srgbClr val="002060"/>
                </a:solidFill>
                <a:latin typeface="Nunito Black" pitchFamily="2" charset="0"/>
              </a:rPr>
              <a:t>kẹo</a:t>
            </a:r>
            <a:r>
              <a:rPr lang="en-US" sz="2800" dirty="0">
                <a:solidFill>
                  <a:srgbClr val="002060"/>
                </a:solidFill>
                <a:latin typeface="Nunito Black" pitchFamily="2" charset="0"/>
              </a:rPr>
              <a:t> </a:t>
            </a:r>
            <a:r>
              <a:rPr lang="en-US" sz="2800" dirty="0" err="1">
                <a:solidFill>
                  <a:srgbClr val="002060"/>
                </a:solidFill>
                <a:latin typeface="Nunito Black" pitchFamily="2" charset="0"/>
              </a:rPr>
              <a:t>bột</a:t>
            </a:r>
            <a:r>
              <a:rPr lang="en-US" sz="2800" dirty="0">
                <a:solidFill>
                  <a:srgbClr val="002060"/>
                </a:solidFill>
                <a:latin typeface="Nunito Black" pitchFamily="2" charset="0"/>
              </a:rPr>
              <a:t>,</a:t>
            </a:r>
            <a:r>
              <a:rPr lang="en-US" sz="2800" dirty="0">
                <a:solidFill>
                  <a:srgbClr val="FF0000"/>
                </a:solidFill>
                <a:latin typeface="Nunito Black" pitchFamily="2" charset="0"/>
              </a:rPr>
              <a:t>/</a:t>
            </a:r>
            <a:r>
              <a:rPr lang="en-US" sz="2800" dirty="0">
                <a:solidFill>
                  <a:srgbClr val="002060"/>
                </a:solidFill>
                <a:latin typeface="Nunito Black" pitchFamily="2" charset="0"/>
              </a:rPr>
              <a:t> </a:t>
            </a:r>
            <a:r>
              <a:rPr lang="en-US" sz="2800" dirty="0" err="1">
                <a:solidFill>
                  <a:srgbClr val="002060"/>
                </a:solidFill>
                <a:latin typeface="Nunito Black" pitchFamily="2" charset="0"/>
              </a:rPr>
              <a:t>vài</a:t>
            </a:r>
            <a:r>
              <a:rPr lang="en-US" sz="2800" dirty="0">
                <a:solidFill>
                  <a:srgbClr val="002060"/>
                </a:solidFill>
                <a:latin typeface="Nunito Black" pitchFamily="2" charset="0"/>
              </a:rPr>
              <a:t> </a:t>
            </a:r>
            <a:r>
              <a:rPr lang="en-US" sz="2800" dirty="0" err="1">
                <a:solidFill>
                  <a:srgbClr val="002060"/>
                </a:solidFill>
                <a:latin typeface="Nunito Black" pitchFamily="2" charset="0"/>
              </a:rPr>
              <a:t>cái</a:t>
            </a:r>
            <a:r>
              <a:rPr lang="en-US" sz="2800" dirty="0">
                <a:solidFill>
                  <a:srgbClr val="002060"/>
                </a:solidFill>
                <a:latin typeface="Nunito Black" pitchFamily="2" charset="0"/>
              </a:rPr>
              <a:t> bánh </a:t>
            </a:r>
            <a:r>
              <a:rPr lang="en-US" sz="2800" dirty="0" err="1">
                <a:solidFill>
                  <a:srgbClr val="002060"/>
                </a:solidFill>
                <a:latin typeface="Nunito Black" pitchFamily="2" charset="0"/>
              </a:rPr>
              <a:t>mì</a:t>
            </a:r>
            <a:r>
              <a:rPr lang="en-US" sz="2800" dirty="0">
                <a:solidFill>
                  <a:srgbClr val="002060"/>
                </a:solidFill>
                <a:latin typeface="Nunito Black" pitchFamily="2" charset="0"/>
              </a:rPr>
              <a:t>,…</a:t>
            </a:r>
            <a:r>
              <a:rPr lang="en-US" sz="2800" dirty="0">
                <a:solidFill>
                  <a:srgbClr val="FF0000"/>
                </a:solidFill>
                <a:latin typeface="Nunito Black" pitchFamily="2" charset="0"/>
              </a:rPr>
              <a:t> //</a:t>
            </a:r>
            <a:endParaRPr lang="en-US" sz="2800" dirty="0">
              <a:solidFill>
                <a:srgbClr val="002060"/>
              </a:solidFill>
              <a:latin typeface="Nunito Black" pitchFamily="2" charset="0"/>
            </a:endParaRPr>
          </a:p>
        </p:txBody>
      </p:sp>
      <p:sp>
        <p:nvSpPr>
          <p:cNvPr id="3" name="Rectangle 2">
            <a:extLst>
              <a:ext uri="{FF2B5EF4-FFF2-40B4-BE49-F238E27FC236}">
                <a16:creationId xmlns:a16="http://schemas.microsoft.com/office/drawing/2014/main"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9469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a:ln>
            <a:no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Khởi</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động</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id="{6E035349-06E2-6263-388B-3A094A78C4B5}"/>
              </a:ext>
            </a:extLst>
          </p:cNvPr>
          <p:cNvSpPr txBox="1"/>
          <p:nvPr/>
        </p:nvSpPr>
        <p:spPr>
          <a:xfrm>
            <a:off x="-457200" y="1676400"/>
            <a:ext cx="8605825" cy="646986"/>
          </a:xfrm>
          <a:prstGeom prst="roundRect">
            <a:avLst/>
          </a:prstGeom>
          <a:noFill/>
          <a:ln w="28575">
            <a:noFill/>
            <a:prstDash val="sysDash"/>
          </a:ln>
        </p:spPr>
        <p:txBody>
          <a:bodyPr wrap="square">
            <a:spAutoFit/>
          </a:bodyPr>
          <a:lstStyle/>
          <a:p>
            <a:pPr algn="ctr">
              <a:defRPr/>
            </a:pPr>
            <a:r>
              <a:rPr kumimoji="0" lang="en-US" sz="3200" b="0" i="0" u="none" strike="noStrike" kern="1200" cap="none" spc="0" normalizeH="0" baseline="0" noProof="0" dirty="0" err="1">
                <a:ln>
                  <a:noFill/>
                </a:ln>
                <a:solidFill>
                  <a:srgbClr val="00B0F0"/>
                </a:solidFill>
                <a:effectLst/>
                <a:uLnTx/>
                <a:uFillTx/>
                <a:latin typeface="Nunito Black" pitchFamily="2" charset="0"/>
                <a:cs typeface="Baloo 2 SemiBold" pitchFamily="2" charset="0"/>
              </a:rPr>
              <a:t>Tảo</a:t>
            </a:r>
            <a:r>
              <a:rPr kumimoji="0" lang="en-US" sz="3200" b="0" i="0" u="none" strike="noStrike" kern="1200" cap="none" spc="0" normalizeH="0" baseline="0" noProof="0" dirty="0">
                <a:ln>
                  <a:noFill/>
                </a:ln>
                <a:solidFill>
                  <a:srgbClr val="00B0F0"/>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0B0F0"/>
                </a:solidFill>
                <a:effectLst/>
                <a:uLnTx/>
                <a:uFillTx/>
                <a:latin typeface="Nunito Black" pitchFamily="2" charset="0"/>
                <a:cs typeface="Baloo 2 SemiBold" pitchFamily="2" charset="0"/>
              </a:rPr>
              <a:t>tần</a:t>
            </a:r>
            <a:r>
              <a:rPr kumimoji="0" lang="en-US" sz="3200" b="0" i="0" u="none" strike="noStrike" kern="1200" cap="none" spc="0" normalizeH="0" baseline="0" noProof="0" dirty="0">
                <a:ln>
                  <a:noFill/>
                </a:ln>
                <a:solidFill>
                  <a:srgbClr val="00B0F0"/>
                </a:solidFill>
                <a:effectLst/>
                <a:uLnTx/>
                <a:uFillTx/>
                <a:latin typeface="Nunito Black" pitchFamily="2" charset="0"/>
                <a:cs typeface="Baloo 2 SemiBold" pitchFamily="2" charset="0"/>
              </a:rPr>
              <a:t>: </a:t>
            </a:r>
            <a:r>
              <a:rPr lang="vi-VN" sz="3200" dirty="0">
                <a:solidFill>
                  <a:srgbClr val="00B0F0"/>
                </a:solidFill>
                <a:latin typeface="Nunito Black" pitchFamily="2" charset="0"/>
              </a:rPr>
              <a:t>đảm đang, chịu khó</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Nunito Black" pitchFamily="2" charset="0"/>
                <a:cs typeface="Baloo 2 SemiBold" pitchFamily="2" charset="0"/>
              </a:rPr>
              <a:t>Giải</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nghĩa</a:t>
            </a:r>
            <a:r>
              <a:rPr lang="en-US" sz="3600" b="1" dirty="0">
                <a:solidFill>
                  <a:srgbClr val="008000"/>
                </a:solidFill>
                <a:latin typeface="Nunito Black" pitchFamily="2" charset="0"/>
                <a:cs typeface="Baloo 2 SemiBold" pitchFamily="2" charset="0"/>
              </a:rPr>
              <a:t> </a:t>
            </a:r>
            <a:r>
              <a:rPr lang="en-US" sz="3600" b="1" dirty="0" err="1">
                <a:solidFill>
                  <a:srgbClr val="008000"/>
                </a:solidFill>
                <a:latin typeface="Nunito Black" pitchFamily="2" charset="0"/>
                <a:cs typeface="Baloo 2 SemiBold" pitchFamily="2" charset="0"/>
              </a:rPr>
              <a:t>từ</a:t>
            </a:r>
            <a:endParaRPr lang="en-US" sz="3600" b="1" dirty="0">
              <a:solidFill>
                <a:srgbClr val="008000"/>
              </a:solidFill>
              <a:latin typeface="Nunito Black" pitchFamily="2" charset="0"/>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7B39D85C-9336-F3E0-8C4F-3037886219A3}"/>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161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371600" y="1905000"/>
            <a:ext cx="9829800" cy="578882"/>
          </a:xfrm>
          <a:prstGeom prst="roundRect">
            <a:avLst/>
          </a:prstGeom>
          <a:solidFill>
            <a:srgbClr val="FDEADA"/>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Nunito Black" pitchFamily="2" charset="0"/>
              </a:rPr>
              <a:t>	</a:t>
            </a:r>
            <a:r>
              <a:rPr lang="vi-VN" sz="2600" dirty="0">
                <a:solidFill>
                  <a:srgbClr val="00B050"/>
                </a:solidFill>
                <a:latin typeface="Nunito Black" pitchFamily="2" charset="0"/>
              </a:rPr>
              <a:t>Tạm biệt mùa hè, mai Diệu sẽ bước vào năm học mới…</a:t>
            </a:r>
          </a:p>
        </p:txBody>
      </p:sp>
      <p:grpSp>
        <p:nvGrpSpPr>
          <p:cNvPr id="14" name="Group 13"/>
          <p:cNvGrpSpPr/>
          <p:nvPr/>
        </p:nvGrpSpPr>
        <p:grpSpPr>
          <a:xfrm>
            <a:off x="953127" y="1764007"/>
            <a:ext cx="836946" cy="512918"/>
            <a:chOff x="-28110" y="914314"/>
            <a:chExt cx="851094" cy="584333"/>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65683"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5</a:t>
              </a:r>
            </a:p>
          </p:txBody>
        </p:sp>
      </p:grpSp>
      <p:sp>
        <p:nvSpPr>
          <p:cNvPr id="23" name="TextBox 22">
            <a:extLst>
              <a:ext uri="{FF2B5EF4-FFF2-40B4-BE49-F238E27FC236}">
                <a16:creationId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nối</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tiếp</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3060D02F-8474-267A-BF18-45C3ED03CA4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37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65163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345659" y="1184070"/>
            <a:ext cx="11500682" cy="5539978"/>
          </a:xfrm>
          <a:prstGeom prst="rect">
            <a:avLst/>
          </a:prstGeom>
          <a:solidFill>
            <a:schemeClr val="accent5">
              <a:lumMod val="20000"/>
              <a:lumOff val="80000"/>
              <a:alpha val="50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Nunito Black" pitchFamily="2" charset="0"/>
              </a:rPr>
              <a:t>	</a:t>
            </a: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chemeClr val="accent1">
                    <a:lumMod val="50000"/>
                  </a:schemeClr>
                </a:solidFill>
                <a:effectLst/>
                <a:uLnTx/>
                <a:uFillTx/>
                <a:latin typeface="Nunito Black" pitchFamily="2"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1038872" y="223197"/>
            <a:ext cx="5514327"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theo</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nhóm</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6EED1CB2-D52A-993E-1793-8AA57BBB7892}"/>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906735"/>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id="{BC1CD2B2-1DB5-4393-9195-1CA02F03B59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CE03E197-0BBA-4F65-9C07-042DAC5EDC22}"/>
              </a:ext>
            </a:extLst>
          </p:cNvPr>
          <p:cNvSpPr txBox="1"/>
          <p:nvPr/>
        </p:nvSpPr>
        <p:spPr>
          <a:xfrm>
            <a:off x="2438400" y="1470118"/>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Tiêu</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chí</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đánh</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lang="en-US" sz="3200" b="1" dirty="0" err="1">
                <a:solidFill>
                  <a:srgbClr val="E14F48"/>
                </a:solidFill>
                <a:latin typeface="Calibri" panose="020F0502020204030204" pitchFamily="34" charset="0"/>
                <a:cs typeface="Calibri" panose="020F0502020204030204" pitchFamily="34" charset="0"/>
              </a:rPr>
              <a:t>giá</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18" name="Picture 17" descr="A picture containing icon&#10;&#10;Description automatically generated">
            <a:extLst>
              <a:ext uri="{FF2B5EF4-FFF2-40B4-BE49-F238E27FC236}">
                <a16:creationId xmlns:a16="http://schemas.microsoft.com/office/drawing/2014/main" id="{DD9CFA95-4ED0-4AF0-B9F6-3721F2ABE9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20F17A9C-9971-48A9-898E-8AAD8C6E3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73557253-04FB-4696-A990-59C1094004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 name="Rounded Rectangle 25">
            <a:extLst>
              <a:ext uri="{FF2B5EF4-FFF2-40B4-BE49-F238E27FC236}">
                <a16:creationId xmlns:a16="http://schemas.microsoft.com/office/drawing/2014/main" id="{38C4CDE5-3E10-93FE-FA6A-4098113FFF22}"/>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33A1210A-AD8F-AADD-FB1A-FE7DB06957AC}"/>
              </a:ext>
            </a:extLst>
          </p:cNvPr>
          <p:cNvSpPr/>
          <p:nvPr/>
        </p:nvSpPr>
        <p:spPr>
          <a:xfrm>
            <a:off x="1955263" y="2232017"/>
            <a:ext cx="5307863" cy="614399"/>
          </a:xfrm>
          <a:prstGeom prst="rect">
            <a:avLst/>
          </a:prstGeom>
        </p:spPr>
        <p:txBody>
          <a:bodyPr wrap="none">
            <a:spAutoFit/>
          </a:bodyPr>
          <a:lstStyle/>
          <a:p>
            <a:pPr defTabSz="914400">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Phát</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âm</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tốc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độ</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vừa</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phải</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5" name="Oval 4">
            <a:extLst>
              <a:ext uri="{FF2B5EF4-FFF2-40B4-BE49-F238E27FC236}">
                <a16:creationId xmlns:a16="http://schemas.microsoft.com/office/drawing/2014/main" id="{9E47BC56-2619-7A1A-2FA8-F14B658F6A98}"/>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6505BC71-34C6-E261-A280-2B9E7E225B76}"/>
              </a:ext>
            </a:extLst>
          </p:cNvPr>
          <p:cNvGrpSpPr/>
          <p:nvPr/>
        </p:nvGrpSpPr>
        <p:grpSpPr>
          <a:xfrm>
            <a:off x="1454450" y="2908284"/>
            <a:ext cx="5992891" cy="614399"/>
            <a:chOff x="1717198" y="4356260"/>
            <a:chExt cx="5992891" cy="614399"/>
          </a:xfrm>
        </p:grpSpPr>
        <p:sp>
          <p:nvSpPr>
            <p:cNvPr id="7" name="Rounded Rectangle 30">
              <a:extLst>
                <a:ext uri="{FF2B5EF4-FFF2-40B4-BE49-F238E27FC236}">
                  <a16:creationId xmlns:a16="http://schemas.microsoft.com/office/drawing/2014/main" id="{AE6B3D16-A4EF-4DED-62A2-91654DA497EB}"/>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8" name="Rectangle 7">
              <a:extLst>
                <a:ext uri="{FF2B5EF4-FFF2-40B4-BE49-F238E27FC236}">
                  <a16:creationId xmlns:a16="http://schemas.microsoft.com/office/drawing/2014/main" id="{D7FC2A8B-F0B2-C36E-3A10-ABE27ABCC94E}"/>
                </a:ext>
              </a:extLst>
            </p:cNvPr>
            <p:cNvSpPr/>
            <p:nvPr/>
          </p:nvSpPr>
          <p:spPr>
            <a:xfrm>
              <a:off x="2256062" y="4356260"/>
              <a:ext cx="5277407" cy="614399"/>
            </a:xfrm>
            <a:prstGeom prst="rect">
              <a:avLst/>
            </a:prstGeom>
          </p:spPr>
          <p:txBody>
            <a:bodyPr wrap="none">
              <a:spAutoFit/>
            </a:bodyPr>
            <a:lstStyle/>
            <a:p>
              <a:pPr defTabSz="914400">
                <a:lnSpc>
                  <a:spcPct val="112000"/>
                </a:lnSpc>
                <a:buFont typeface="Arial"/>
                <a:buNone/>
                <a:defRPr/>
              </a:pP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rõ</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ngắt</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9" name="Oval 8">
              <a:extLst>
                <a:ext uri="{FF2B5EF4-FFF2-40B4-BE49-F238E27FC236}">
                  <a16:creationId xmlns:a16="http://schemas.microsoft.com/office/drawing/2014/main" id="{80E9BA3D-0A6F-1ACF-373A-F47680B6420B}"/>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Picture 2" descr="Star Cartoon Images, Stock Photos &amp;amp; Vectors | Shutterstock">
            <a:extLst>
              <a:ext uri="{FF2B5EF4-FFF2-40B4-BE49-F238E27FC236}">
                <a16:creationId xmlns:a16="http://schemas.microsoft.com/office/drawing/2014/main" id="{303E75BB-B09C-5931-5101-79B61F1B82C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BA37B626-54DD-5C43-C0EC-E66C91A97A4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A992726-2F3A-DE12-335A-C15A4661E4D6}"/>
              </a:ext>
            </a:extLst>
          </p:cNvPr>
          <p:cNvSpPr txBox="1"/>
          <p:nvPr/>
        </p:nvSpPr>
        <p:spPr>
          <a:xfrm>
            <a:off x="3994876" y="281656"/>
            <a:ext cx="42022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accent3">
                    <a:lumMod val="50000"/>
                  </a:schemeClr>
                </a:solidFill>
                <a:latin typeface="Calibri" panose="020F0502020204030204" pitchFamily="34" charset="0"/>
                <a:cs typeface="Calibri" panose="020F0502020204030204" pitchFamily="34" charset="0"/>
              </a:rPr>
              <a:t>Thi</a:t>
            </a:r>
            <a:r>
              <a:rPr lang="en-US" sz="3600" b="1" dirty="0">
                <a:solidFill>
                  <a:schemeClr val="accent3">
                    <a:lumMod val="50000"/>
                  </a:schemeClr>
                </a:solidFill>
                <a:latin typeface="Calibri" panose="020F0502020204030204" pitchFamily="34" charset="0"/>
                <a:cs typeface="Calibri" panose="020F0502020204030204" pitchFamily="34" charset="0"/>
              </a:rPr>
              <a:t> </a:t>
            </a:r>
            <a:r>
              <a:rPr lang="en-US" sz="3600" b="1" dirty="0" err="1">
                <a:solidFill>
                  <a:schemeClr val="accent3">
                    <a:lumMod val="50000"/>
                  </a:schemeClr>
                </a:solidFill>
                <a:latin typeface="Calibri" panose="020F0502020204030204" pitchFamily="34" charset="0"/>
                <a:cs typeface="Calibri" panose="020F0502020204030204" pitchFamily="34" charset="0"/>
              </a:rPr>
              <a:t>đọc</a:t>
            </a:r>
            <a:endParaRPr kumimoji="0" lang="en-US" sz="36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25A5347A-4503-69F8-5C2B-B775CCDEE305}"/>
              </a:ext>
            </a:extLst>
          </p:cNvPr>
          <p:cNvSpPr/>
          <p:nvPr/>
        </p:nvSpPr>
        <p:spPr>
          <a:xfrm>
            <a:off x="10134600" y="0"/>
            <a:ext cx="2057401"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506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18"/>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18"/>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0"/>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0"/>
                                        </p:tgtEl>
                                      </p:cBhvr>
                                    </p:animEffect>
                                    <p:anim calcmode="lin" valueType="num">
                                      <p:cBhvr>
                                        <p:cTn id="18" dur="250"/>
                                        <p:tgtEl>
                                          <p:spTgt spid="20"/>
                                        </p:tgtEl>
                                        <p:attrNameLst>
                                          <p:attrName>ppt_x</p:attrName>
                                        </p:attrNameLst>
                                      </p:cBhvr>
                                      <p:tavLst>
                                        <p:tav tm="0">
                                          <p:val>
                                            <p:strVal val="ppt_x"/>
                                          </p:val>
                                        </p:tav>
                                        <p:tav tm="100000">
                                          <p:val>
                                            <p:strVal val="ppt_x"/>
                                          </p:val>
                                        </p:tav>
                                      </p:tavLst>
                                    </p:anim>
                                    <p:anim calcmode="lin" valueType="num">
                                      <p:cBhvr>
                                        <p:cTn id="19" dur="250"/>
                                        <p:tgtEl>
                                          <p:spTgt spid="20"/>
                                        </p:tgtEl>
                                        <p:attrNameLst>
                                          <p:attrName>ppt_y</p:attrName>
                                        </p:attrNameLst>
                                      </p:cBhvr>
                                      <p:tavLst>
                                        <p:tav tm="0">
                                          <p:val>
                                            <p:strVal val="ppt_y"/>
                                          </p:val>
                                        </p:tav>
                                        <p:tav tm="100000">
                                          <p:val>
                                            <p:strVal val="ppt_y+.1"/>
                                          </p:val>
                                        </p:tav>
                                      </p:tavLst>
                                    </p:anim>
                                    <p:set>
                                      <p:cBhvr>
                                        <p:cTn id="20" dur="1" fill="hold">
                                          <p:stCondLst>
                                            <p:cond delay="249"/>
                                          </p:stCondLst>
                                        </p:cTn>
                                        <p:tgtEl>
                                          <p:spTgt spid="20"/>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9"/>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48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
        <p:nvSpPr>
          <p:cNvPr id="6" name="TextBox 5">
            <a:extLst>
              <a:ext uri="{FF2B5EF4-FFF2-40B4-BE49-F238E27FC236}">
                <a16:creationId xmlns:a16="http://schemas.microsoft.com/office/drawing/2014/main" id="{874923DD-2CD3-2D7E-2162-E433FE8F2CFE}"/>
              </a:ext>
            </a:extLst>
          </p:cNvPr>
          <p:cNvSpPr txBox="1"/>
          <p:nvPr/>
        </p:nvSpPr>
        <p:spPr>
          <a:xfrm>
            <a:off x="1049098" y="315830"/>
            <a:ext cx="3065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toàn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bài</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6C170EF9-02CA-E75B-15DD-F3AA6CC5E6CA}"/>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526371"/>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530537" y="2037660"/>
            <a:ext cx="6092365"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Tìm</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Hiểu</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bài</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3456C-C951-CDE7-BAE3-6278941DCDEE}"/>
              </a:ext>
            </a:extLst>
          </p:cNvPr>
          <p:cNvSpPr txBox="1"/>
          <p:nvPr/>
        </p:nvSpPr>
        <p:spPr>
          <a:xfrm>
            <a:off x="0" y="3617284"/>
            <a:ext cx="3409013" cy="1532334"/>
          </a:xfrm>
          <a:prstGeom prst="wedgeRoundRectCallout">
            <a:avLst>
              <a:gd name="adj1" fmla="val -26549"/>
              <a:gd name="adj2" fmla="val 68370"/>
              <a:gd name="adj3" fmla="val 16667"/>
            </a:avLst>
          </a:prstGeom>
          <a:solidFill>
            <a:schemeClr val="accent5">
              <a:lumMod val="20000"/>
              <a:lumOff val="80000"/>
            </a:schemeClr>
          </a:solidFill>
          <a:ln w="28575">
            <a:solidFill>
              <a:srgbClr val="00B050"/>
            </a:solid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en-US" sz="2800" dirty="0" err="1">
                <a:latin typeface="Nunito" pitchFamily="2" charset="0"/>
                <a:ea typeface="Open Sans" panose="020B0606030504020204" pitchFamily="34" charset="0"/>
                <a:cs typeface="Open Sans" panose="020B0606030504020204" pitchFamily="34" charset="0"/>
              </a:rPr>
              <a:t>Em</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hãy</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đọc</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đoạn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văn</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thứ</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nhất</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để</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trả</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lời</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câu</a:t>
            </a:r>
            <a:r>
              <a:rPr lang="en-US" sz="2800" dirty="0">
                <a:latin typeface="Nunito" pitchFamily="2" charset="0"/>
                <a:ea typeface="Open Sans" panose="020B0606030504020204" pitchFamily="34" charset="0"/>
                <a:cs typeface="Open Sans" panose="020B0606030504020204" pitchFamily="34" charset="0"/>
              </a:rPr>
              <a:t> </a:t>
            </a:r>
            <a:r>
              <a:rPr lang="en-US" sz="2800" dirty="0" err="1">
                <a:latin typeface="Nunito" pitchFamily="2" charset="0"/>
                <a:ea typeface="Open Sans" panose="020B0606030504020204" pitchFamily="34" charset="0"/>
                <a:cs typeface="Open Sans" panose="020B0606030504020204" pitchFamily="34" charset="0"/>
              </a:rPr>
              <a:t>hỏi</a:t>
            </a:r>
            <a:r>
              <a:rPr lang="en-US" sz="2800" dirty="0">
                <a:latin typeface="Nunito" pitchFamily="2" charset="0"/>
                <a:ea typeface="Open Sans" panose="020B0606030504020204" pitchFamily="34" charset="0"/>
                <a:cs typeface="Open Sans" panose="020B0606030504020204" pitchFamily="34" charset="0"/>
              </a:rPr>
              <a:t>.</a:t>
            </a:r>
            <a:endParaRPr lang="en-US" sz="2800" b="1" dirty="0">
              <a:latin typeface="Nunito" pitchFamily="2"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a16="http://schemas.microsoft.com/office/drawing/2014/main" id="{874923DD-2CD3-2D7E-2162-E433FE8F2CFE}"/>
              </a:ext>
            </a:extLst>
          </p:cNvPr>
          <p:cNvSpPr txBox="1"/>
          <p:nvPr/>
        </p:nvSpPr>
        <p:spPr>
          <a:xfrm>
            <a:off x="1110859" y="230556"/>
            <a:ext cx="9771302" cy="119181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1: V</a:t>
            </a:r>
            <a:r>
              <a:rPr lang="vi-VN" sz="3200" b="1" dirty="0">
                <a:solidFill>
                  <a:srgbClr val="008000"/>
                </a:solidFill>
                <a:latin typeface="Nunito Black" pitchFamily="2" charset="0"/>
                <a:ea typeface="Tahoma" panose="020B0604030504040204" pitchFamily="34" charset="0"/>
                <a:cs typeface="Tahoma" panose="020B0604030504040204" pitchFamily="34" charset="0"/>
              </a:rPr>
              <a:t>ì sao đêm trước ngày khai giảng, Diệu nằm mãi không ngủ được?</a:t>
            </a:r>
            <a:endParaRPr lang="en-US" sz="3200" b="1" dirty="0">
              <a:solidFill>
                <a:srgbClr val="008000"/>
              </a:solidFill>
              <a:latin typeface="Nunito Black" pitchFamily="2"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a16="http://schemas.microsoft.com/office/drawing/2014/main" id="{9BBCB193-1DCB-57AD-756C-8164F1096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92664"/>
            <a:ext cx="8382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F6F6FF-8DCE-77D3-8253-03EF5FDB2F23}"/>
              </a:ext>
            </a:extLst>
          </p:cNvPr>
          <p:cNvSpPr txBox="1"/>
          <p:nvPr/>
        </p:nvSpPr>
        <p:spPr>
          <a:xfrm>
            <a:off x="4570751" y="3044623"/>
            <a:ext cx="4420849" cy="2677656"/>
          </a:xfrm>
          <a:prstGeom prst="rect">
            <a:avLst/>
          </a:prstGeom>
          <a:noFill/>
        </p:spPr>
        <p:txBody>
          <a:bodyPr wrap="square">
            <a:spAutoFit/>
          </a:bodyPr>
          <a:lstStyle/>
          <a:p>
            <a:pPr algn="just"/>
            <a:r>
              <a:rPr lang="en-US" sz="2800" dirty="0">
                <a:solidFill>
                  <a:srgbClr val="002060"/>
                </a:solidFill>
                <a:latin typeface="Nunito Black" pitchFamily="2" charset="0"/>
                <a:ea typeface="Tahoma" panose="020B0604030504040204" pitchFamily="34" charset="0"/>
                <a:cs typeface="Tahoma" panose="020B0604030504040204" pitchFamily="34" charset="0"/>
              </a:rPr>
              <a:t>	</a:t>
            </a:r>
            <a:r>
              <a:rPr lang="vi-VN" sz="2800" dirty="0">
                <a:solidFill>
                  <a:srgbClr val="002060"/>
                </a:solidFill>
                <a:latin typeface="Nunito Black" pitchFamily="2" charset="0"/>
                <a:ea typeface="Tahoma" panose="020B0604030504040204" pitchFamily="34" charset="0"/>
                <a:cs typeface="Tahoma" panose="020B0604030504040204" pitchFamily="34" charset="0"/>
              </a:rPr>
              <a:t>Đêm trước ngày khai giảng, Diệu nằm mãi không ngủ được vì háo hức chờ ngày mai đến lớp để nghe những câu chuyện vui của các bạn</a:t>
            </a:r>
            <a:r>
              <a:rPr lang="en-US" sz="2800" dirty="0">
                <a:solidFill>
                  <a:srgbClr val="002060"/>
                </a:solidFill>
                <a:latin typeface="Nunito Black" pitchFamily="2" charset="0"/>
                <a:ea typeface="Tahoma" panose="020B0604030504040204" pitchFamily="34" charset="0"/>
                <a:cs typeface="Tahoma" panose="020B0604030504040204" pitchFamily="34" charset="0"/>
              </a:rPr>
              <a:t>.</a:t>
            </a:r>
            <a:endParaRPr lang="en-US" sz="2800" dirty="0">
              <a:solidFill>
                <a:srgbClr val="002060"/>
              </a:solidFill>
            </a:endParaRPr>
          </a:p>
        </p:txBody>
      </p:sp>
      <p:sp>
        <p:nvSpPr>
          <p:cNvPr id="2" name="Rectangle 1">
            <a:extLst>
              <a:ext uri="{FF2B5EF4-FFF2-40B4-BE49-F238E27FC236}">
                <a16:creationId xmlns:a16="http://schemas.microsoft.com/office/drawing/2014/main" id="{BCAE6B20-3218-5FE0-1376-7F60CD068099}"/>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6" name="TextBox 5">
            <a:extLst>
              <a:ext uri="{FF2B5EF4-FFF2-40B4-BE49-F238E27FC236}">
                <a16:creationId xmlns:a16="http://schemas.microsoft.com/office/drawing/2014/main" id="{874923DD-2CD3-2D7E-2162-E433FE8F2CFE}"/>
              </a:ext>
            </a:extLst>
          </p:cNvPr>
          <p:cNvSpPr txBox="1"/>
          <p:nvPr/>
        </p:nvSpPr>
        <p:spPr>
          <a:xfrm>
            <a:off x="228600" y="1752600"/>
            <a:ext cx="6679900" cy="646986"/>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Kì</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thú</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vi-VN" sz="3200" b="1" i="0" u="none" strike="noStrike" kern="1200" cap="none" spc="0" normalizeH="0" baseline="0" noProof="0" dirty="0">
                <a:ln>
                  <a:noFill/>
                </a:ln>
                <a:solidFill>
                  <a:srgbClr val="FF0000"/>
                </a:solidFill>
                <a:effectLst/>
                <a:uLnTx/>
                <a:uFillTx/>
                <a:latin typeface="Nunito Black" pitchFamily="2" charset="0"/>
                <a:ea typeface="+mn-ea"/>
                <a:cs typeface="+mn-cs"/>
              </a:rPr>
              <a:t>đặc biệt thú vị</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Giải</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nghĩa</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từ</a:t>
            </a:r>
            <a:endPar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5BD47294-E476-90BA-A8BF-F66EE315DCB2}"/>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002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4" name="Cloud 13">
            <a:extLst>
              <a:ext uri="{FF2B5EF4-FFF2-40B4-BE49-F238E27FC236}">
                <a16:creationId xmlns:a16="http://schemas.microsoft.com/office/drawing/2014/main" id="{9983C60C-E901-DAA5-AC1C-ABD9B76BCFAC}"/>
              </a:ext>
            </a:extLst>
          </p:cNvPr>
          <p:cNvSpPr/>
          <p:nvPr/>
        </p:nvSpPr>
        <p:spPr>
          <a:xfrm>
            <a:off x="8937480" y="2893912"/>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Hoạt</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động</a:t>
            </a:r>
            <a:r>
              <a:rPr lang="en-US"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nhóm</a:t>
            </a:r>
            <a:endParaRPr 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874923DD-2CD3-2D7E-2162-E433FE8F2CFE}"/>
              </a:ext>
            </a:extLst>
          </p:cNvPr>
          <p:cNvSpPr txBox="1"/>
          <p:nvPr/>
        </p:nvSpPr>
        <p:spPr>
          <a:xfrm>
            <a:off x="1160134" y="480613"/>
            <a:ext cx="8517265" cy="646986"/>
          </a:xfrm>
          <a:prstGeom prst="roundRect">
            <a:avLst/>
          </a:prstGeom>
          <a:solidFill>
            <a:srgbClr val="FFFFCC"/>
          </a:solidFill>
          <a:ln w="28575">
            <a:solidFill>
              <a:srgbClr val="217875"/>
            </a:solidFill>
            <a:prstDash val="sysDash"/>
          </a:ln>
        </p:spPr>
        <p:txBody>
          <a:bodyPr wrap="square">
            <a:spAutoFit/>
          </a:bodyPr>
          <a:lstStyle/>
          <a:p>
            <a:pPr lvl="0"/>
            <a:r>
              <a:rPr lang="en-US" sz="32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3200" b="1" dirty="0">
                <a:solidFill>
                  <a:srgbClr val="008000"/>
                </a:solidFill>
                <a:latin typeface="Nunito Black" pitchFamily="2" charset="0"/>
                <a:ea typeface="Tahoma" panose="020B0604030504040204" pitchFamily="34" charset="0"/>
                <a:cs typeface="Tahoma" panose="020B0604030504040204" pitchFamily="34" charset="0"/>
              </a:rPr>
              <a:t> 2: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đã</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3200" b="1" dirty="0">
                <a:solidFill>
                  <a:srgbClr val="008000"/>
                </a:solidFill>
                <a:latin typeface="Nunito Black" pitchFamily="2" charset="0"/>
                <a:ea typeface="Tahoma" panose="020B0604030504040204" pitchFamily="34" charset="0"/>
                <a:cs typeface="Tahoma" panose="020B0604030504040204" pitchFamily="34" charset="0"/>
              </a:rPr>
              <a:t> </a:t>
            </a:r>
            <a:r>
              <a:rPr lang="en-US" sz="3200" b="1" dirty="0" err="1">
                <a:solidFill>
                  <a:srgbClr val="008000"/>
                </a:solidFill>
                <a:latin typeface="Nunito Black" pitchFamily="2" charset="0"/>
                <a:ea typeface="Tahoma" panose="020B0604030504040204" pitchFamily="34" charset="0"/>
                <a:cs typeface="Tahoma" panose="020B0604030504040204" pitchFamily="34" charset="0"/>
              </a:rPr>
              <a:t>gì</a:t>
            </a:r>
            <a:r>
              <a:rPr lang="en-US" sz="3200" b="1" dirty="0">
                <a:solidFill>
                  <a:srgbClr val="008000"/>
                </a:solidFill>
                <a:latin typeface="Nunito Black" pitchFamily="2" charset="0"/>
                <a:ea typeface="Tahoma" panose="020B0604030504040204" pitchFamily="34" charset="0"/>
                <a:cs typeface="Tahoma" panose="020B0604030504040204" pitchFamily="34" charset="0"/>
              </a:rPr>
              <a:t>?</a:t>
            </a:r>
            <a:endParaRPr lang="en-US" sz="3200" dirty="0">
              <a:solidFill>
                <a:srgbClr val="008000"/>
              </a:solidFill>
              <a:latin typeface="Nunito Black" pitchFamily="2" charset="0"/>
              <a:ea typeface="Tahoma" panose="020B0604030504040204" pitchFamily="34" charset="0"/>
              <a:cs typeface="Tahoma" panose="020B0604030504040204" pitchFamily="34" charset="0"/>
            </a:endParaRPr>
          </a:p>
        </p:txBody>
      </p:sp>
      <p:sp>
        <p:nvSpPr>
          <p:cNvPr id="3" name="Rectangle: Folded Corner 2">
            <a:extLst>
              <a:ext uri="{FF2B5EF4-FFF2-40B4-BE49-F238E27FC236}">
                <a16:creationId xmlns:a16="http://schemas.microsoft.com/office/drawing/2014/main" id="{EADE570F-66F8-A1ED-1E72-DBFEEAC73986}"/>
              </a:ext>
            </a:extLst>
          </p:cNvPr>
          <p:cNvSpPr/>
          <p:nvPr/>
        </p:nvSpPr>
        <p:spPr>
          <a:xfrm>
            <a:off x="1007828" y="1568018"/>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du lịch</a:t>
            </a:r>
          </a:p>
        </p:txBody>
      </p:sp>
      <p:sp>
        <p:nvSpPr>
          <p:cNvPr id="15" name="Rectangle: Folded Corner 14">
            <a:extLst>
              <a:ext uri="{FF2B5EF4-FFF2-40B4-BE49-F238E27FC236}">
                <a16:creationId xmlns:a16="http://schemas.microsoft.com/office/drawing/2014/main" id="{E3EA2DB5-7598-D79B-F0DF-6AD52049B256}"/>
              </a:ext>
            </a:extLst>
          </p:cNvPr>
          <p:cNvSpPr/>
          <p:nvPr/>
        </p:nvSpPr>
        <p:spPr>
          <a:xfrm>
            <a:off x="4062397" y="1544839"/>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thu hái quả</a:t>
            </a:r>
          </a:p>
        </p:txBody>
      </p:sp>
      <p:sp>
        <p:nvSpPr>
          <p:cNvPr id="16" name="Rectangle: Folded Corner 15">
            <a:extLst>
              <a:ext uri="{FF2B5EF4-FFF2-40B4-BE49-F238E27FC236}">
                <a16:creationId xmlns:a16="http://schemas.microsoft.com/office/drawing/2014/main" id="{94D8BB8D-8348-D4DF-8601-506DEC346DE3}"/>
              </a:ext>
            </a:extLst>
          </p:cNvPr>
          <p:cNvSpPr/>
          <p:nvPr/>
        </p:nvSpPr>
        <p:spPr>
          <a:xfrm>
            <a:off x="6969626" y="1467776"/>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Đi ngắm núi non</a:t>
            </a:r>
          </a:p>
        </p:txBody>
      </p:sp>
      <p:sp>
        <p:nvSpPr>
          <p:cNvPr id="18" name="Rectangle: Folded Corner 17">
            <a:extLst>
              <a:ext uri="{FF2B5EF4-FFF2-40B4-BE49-F238E27FC236}">
                <a16:creationId xmlns:a16="http://schemas.microsoft.com/office/drawing/2014/main" id="{148C11FE-5BF4-C66B-A387-2278141DA6DE}"/>
              </a:ext>
            </a:extLst>
          </p:cNvPr>
          <p:cNvSpPr/>
          <p:nvPr/>
        </p:nvSpPr>
        <p:spPr>
          <a:xfrm>
            <a:off x="2511709" y="361665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Đến chơi nhà bà cụ Khởi</a:t>
            </a:r>
          </a:p>
        </p:txBody>
      </p:sp>
      <p:sp>
        <p:nvSpPr>
          <p:cNvPr id="19" name="Rectangle: Folded Corner 18">
            <a:extLst>
              <a:ext uri="{FF2B5EF4-FFF2-40B4-BE49-F238E27FC236}">
                <a16:creationId xmlns:a16="http://schemas.microsoft.com/office/drawing/2014/main" id="{A3A53C8F-6B7F-B20B-6E8A-B6ACADF90EC4}"/>
              </a:ext>
            </a:extLst>
          </p:cNvPr>
          <p:cNvSpPr/>
          <p:nvPr/>
        </p:nvSpPr>
        <p:spPr>
          <a:xfrm>
            <a:off x="5806288" y="3769833"/>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Cùng mẹ ra chợ</a:t>
            </a:r>
          </a:p>
        </p:txBody>
      </p:sp>
      <p:sp>
        <p:nvSpPr>
          <p:cNvPr id="10" name="Freeform: Shape 9">
            <a:extLst>
              <a:ext uri="{FF2B5EF4-FFF2-40B4-BE49-F238E27FC236}">
                <a16:creationId xmlns:a16="http://schemas.microsoft.com/office/drawing/2014/main" id="{C3049387-60B8-3072-4ADE-CE71FD6DA622}"/>
              </a:ext>
            </a:extLst>
          </p:cNvPr>
          <p:cNvSpPr/>
          <p:nvPr/>
        </p:nvSpPr>
        <p:spPr>
          <a:xfrm>
            <a:off x="3868109" y="1237951"/>
            <a:ext cx="2428748" cy="2023672"/>
          </a:xfrm>
          <a:custGeom>
            <a:avLst/>
            <a:gdLst>
              <a:gd name="connsiteX0" fmla="*/ 1139594 w 2428748"/>
              <a:gd name="connsiteY0" fmla="*/ 0 h 2023672"/>
              <a:gd name="connsiteX1" fmla="*/ 884761 w 2428748"/>
              <a:gd name="connsiteY1" fmla="*/ 14990 h 2023672"/>
              <a:gd name="connsiteX2" fmla="*/ 794820 w 2428748"/>
              <a:gd name="connsiteY2" fmla="*/ 44971 h 2023672"/>
              <a:gd name="connsiteX3" fmla="*/ 629928 w 2428748"/>
              <a:gd name="connsiteY3" fmla="*/ 74951 h 2023672"/>
              <a:gd name="connsiteX4" fmla="*/ 210204 w 2428748"/>
              <a:gd name="connsiteY4" fmla="*/ 179882 h 2023672"/>
              <a:gd name="connsiteX5" fmla="*/ 165233 w 2428748"/>
              <a:gd name="connsiteY5" fmla="*/ 239843 h 2023672"/>
              <a:gd name="connsiteX6" fmla="*/ 60302 w 2428748"/>
              <a:gd name="connsiteY6" fmla="*/ 404735 h 2023672"/>
              <a:gd name="connsiteX7" fmla="*/ 341 w 2428748"/>
              <a:gd name="connsiteY7" fmla="*/ 719528 h 2023672"/>
              <a:gd name="connsiteX8" fmla="*/ 30322 w 2428748"/>
              <a:gd name="connsiteY8" fmla="*/ 1199213 h 2023672"/>
              <a:gd name="connsiteX9" fmla="*/ 105272 w 2428748"/>
              <a:gd name="connsiteY9" fmla="*/ 1499016 h 2023672"/>
              <a:gd name="connsiteX10" fmla="*/ 150243 w 2428748"/>
              <a:gd name="connsiteY10" fmla="*/ 1588957 h 2023672"/>
              <a:gd name="connsiteX11" fmla="*/ 165233 w 2428748"/>
              <a:gd name="connsiteY11" fmla="*/ 1708879 h 2023672"/>
              <a:gd name="connsiteX12" fmla="*/ 405076 w 2428748"/>
              <a:gd name="connsiteY12" fmla="*/ 1933731 h 2023672"/>
              <a:gd name="connsiteX13" fmla="*/ 450046 w 2428748"/>
              <a:gd name="connsiteY13" fmla="*/ 1963712 h 2023672"/>
              <a:gd name="connsiteX14" fmla="*/ 794820 w 2428748"/>
              <a:gd name="connsiteY14" fmla="*/ 2023672 h 2023672"/>
              <a:gd name="connsiteX15" fmla="*/ 1919082 w 2428748"/>
              <a:gd name="connsiteY15" fmla="*/ 1963712 h 2023672"/>
              <a:gd name="connsiteX16" fmla="*/ 2068984 w 2428748"/>
              <a:gd name="connsiteY16" fmla="*/ 1888761 h 2023672"/>
              <a:gd name="connsiteX17" fmla="*/ 2203895 w 2428748"/>
              <a:gd name="connsiteY17" fmla="*/ 1843790 h 2023672"/>
              <a:gd name="connsiteX18" fmla="*/ 2293836 w 2428748"/>
              <a:gd name="connsiteY18" fmla="*/ 1738859 h 2023672"/>
              <a:gd name="connsiteX19" fmla="*/ 2338807 w 2428748"/>
              <a:gd name="connsiteY19" fmla="*/ 1603948 h 2023672"/>
              <a:gd name="connsiteX20" fmla="*/ 2398768 w 2428748"/>
              <a:gd name="connsiteY20" fmla="*/ 1499016 h 2023672"/>
              <a:gd name="connsiteX21" fmla="*/ 2413758 w 2428748"/>
              <a:gd name="connsiteY21" fmla="*/ 1304144 h 2023672"/>
              <a:gd name="connsiteX22" fmla="*/ 2428748 w 2428748"/>
              <a:gd name="connsiteY22" fmla="*/ 1214203 h 2023672"/>
              <a:gd name="connsiteX23" fmla="*/ 2413758 w 2428748"/>
              <a:gd name="connsiteY23" fmla="*/ 1079292 h 2023672"/>
              <a:gd name="connsiteX24" fmla="*/ 2353797 w 2428748"/>
              <a:gd name="connsiteY24" fmla="*/ 644577 h 2023672"/>
              <a:gd name="connsiteX25" fmla="*/ 2323817 w 2428748"/>
              <a:gd name="connsiteY25" fmla="*/ 554636 h 2023672"/>
              <a:gd name="connsiteX26" fmla="*/ 2308827 w 2428748"/>
              <a:gd name="connsiteY26" fmla="*/ 479685 h 2023672"/>
              <a:gd name="connsiteX27" fmla="*/ 2278846 w 2428748"/>
              <a:gd name="connsiteY27" fmla="*/ 434715 h 2023672"/>
              <a:gd name="connsiteX28" fmla="*/ 2233876 w 2428748"/>
              <a:gd name="connsiteY28" fmla="*/ 314794 h 2023672"/>
              <a:gd name="connsiteX29" fmla="*/ 2203895 w 2428748"/>
              <a:gd name="connsiteY29" fmla="*/ 224853 h 2023672"/>
              <a:gd name="connsiteX30" fmla="*/ 2158925 w 2428748"/>
              <a:gd name="connsiteY30" fmla="*/ 179882 h 2023672"/>
              <a:gd name="connsiteX31" fmla="*/ 2053994 w 2428748"/>
              <a:gd name="connsiteY31" fmla="*/ 74951 h 2023672"/>
              <a:gd name="connsiteX32" fmla="*/ 1979043 w 2428748"/>
              <a:gd name="connsiteY32" fmla="*/ 59961 h 2023672"/>
              <a:gd name="connsiteX33" fmla="*/ 1829141 w 2428748"/>
              <a:gd name="connsiteY33" fmla="*/ 29980 h 2023672"/>
              <a:gd name="connsiteX34" fmla="*/ 959712 w 2428748"/>
              <a:gd name="connsiteY34" fmla="*/ 29980 h 20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8748" h="2023672">
                <a:moveTo>
                  <a:pt x="1139594" y="0"/>
                </a:moveTo>
                <a:cubicBezTo>
                  <a:pt x="1054650" y="4997"/>
                  <a:pt x="969137" y="3984"/>
                  <a:pt x="884761" y="14990"/>
                </a:cubicBezTo>
                <a:cubicBezTo>
                  <a:pt x="853424" y="19077"/>
                  <a:pt x="825582" y="37733"/>
                  <a:pt x="794820" y="44971"/>
                </a:cubicBezTo>
                <a:cubicBezTo>
                  <a:pt x="740440" y="57766"/>
                  <a:pt x="684503" y="63013"/>
                  <a:pt x="629928" y="74951"/>
                </a:cubicBezTo>
                <a:cubicBezTo>
                  <a:pt x="380920" y="129421"/>
                  <a:pt x="384729" y="130018"/>
                  <a:pt x="210204" y="179882"/>
                </a:cubicBezTo>
                <a:cubicBezTo>
                  <a:pt x="195214" y="199869"/>
                  <a:pt x="178646" y="218765"/>
                  <a:pt x="165233" y="239843"/>
                </a:cubicBezTo>
                <a:cubicBezTo>
                  <a:pt x="38602" y="438833"/>
                  <a:pt x="163102" y="267666"/>
                  <a:pt x="60302" y="404735"/>
                </a:cubicBezTo>
                <a:cubicBezTo>
                  <a:pt x="35558" y="503710"/>
                  <a:pt x="2139" y="631420"/>
                  <a:pt x="341" y="719528"/>
                </a:cubicBezTo>
                <a:cubicBezTo>
                  <a:pt x="-2928" y="879702"/>
                  <a:pt x="18035" y="1039478"/>
                  <a:pt x="30322" y="1199213"/>
                </a:cubicBezTo>
                <a:cubicBezTo>
                  <a:pt x="38668" y="1307708"/>
                  <a:pt x="66189" y="1392935"/>
                  <a:pt x="105272" y="1499016"/>
                </a:cubicBezTo>
                <a:cubicBezTo>
                  <a:pt x="116860" y="1530468"/>
                  <a:pt x="135253" y="1558977"/>
                  <a:pt x="150243" y="1588957"/>
                </a:cubicBezTo>
                <a:cubicBezTo>
                  <a:pt x="155240" y="1628931"/>
                  <a:pt x="144808" y="1674156"/>
                  <a:pt x="165233" y="1708879"/>
                </a:cubicBezTo>
                <a:cubicBezTo>
                  <a:pt x="189021" y="1749319"/>
                  <a:pt x="355947" y="1894427"/>
                  <a:pt x="405076" y="1933731"/>
                </a:cubicBezTo>
                <a:cubicBezTo>
                  <a:pt x="419144" y="1944986"/>
                  <a:pt x="432491" y="1959661"/>
                  <a:pt x="450046" y="1963712"/>
                </a:cubicBezTo>
                <a:cubicBezTo>
                  <a:pt x="563708" y="1989942"/>
                  <a:pt x="794820" y="2023672"/>
                  <a:pt x="794820" y="2023672"/>
                </a:cubicBezTo>
                <a:cubicBezTo>
                  <a:pt x="1169574" y="2003685"/>
                  <a:pt x="1545155" y="1995633"/>
                  <a:pt x="1919082" y="1963712"/>
                </a:cubicBezTo>
                <a:cubicBezTo>
                  <a:pt x="2036853" y="1953658"/>
                  <a:pt x="1994111" y="1919958"/>
                  <a:pt x="2068984" y="1888761"/>
                </a:cubicBezTo>
                <a:cubicBezTo>
                  <a:pt x="2112741" y="1870529"/>
                  <a:pt x="2158925" y="1858780"/>
                  <a:pt x="2203895" y="1843790"/>
                </a:cubicBezTo>
                <a:cubicBezTo>
                  <a:pt x="2233875" y="1808813"/>
                  <a:pt x="2268282" y="1777189"/>
                  <a:pt x="2293836" y="1738859"/>
                </a:cubicBezTo>
                <a:cubicBezTo>
                  <a:pt x="2349974" y="1654652"/>
                  <a:pt x="2303122" y="1682454"/>
                  <a:pt x="2338807" y="1603948"/>
                </a:cubicBezTo>
                <a:cubicBezTo>
                  <a:pt x="2355477" y="1567274"/>
                  <a:pt x="2378781" y="1533993"/>
                  <a:pt x="2398768" y="1499016"/>
                </a:cubicBezTo>
                <a:cubicBezTo>
                  <a:pt x="2403765" y="1434059"/>
                  <a:pt x="2406938" y="1368935"/>
                  <a:pt x="2413758" y="1304144"/>
                </a:cubicBezTo>
                <a:cubicBezTo>
                  <a:pt x="2416940" y="1273917"/>
                  <a:pt x="2428748" y="1244597"/>
                  <a:pt x="2428748" y="1214203"/>
                </a:cubicBezTo>
                <a:cubicBezTo>
                  <a:pt x="2428748" y="1168956"/>
                  <a:pt x="2419661" y="1124152"/>
                  <a:pt x="2413758" y="1079292"/>
                </a:cubicBezTo>
                <a:cubicBezTo>
                  <a:pt x="2394675" y="934265"/>
                  <a:pt x="2400053" y="783348"/>
                  <a:pt x="2353797" y="644577"/>
                </a:cubicBezTo>
                <a:cubicBezTo>
                  <a:pt x="2343804" y="614597"/>
                  <a:pt x="2332132" y="585125"/>
                  <a:pt x="2323817" y="554636"/>
                </a:cubicBezTo>
                <a:cubicBezTo>
                  <a:pt x="2317113" y="530055"/>
                  <a:pt x="2317773" y="503541"/>
                  <a:pt x="2308827" y="479685"/>
                </a:cubicBezTo>
                <a:cubicBezTo>
                  <a:pt x="2302501" y="462816"/>
                  <a:pt x="2288840" y="449705"/>
                  <a:pt x="2278846" y="434715"/>
                </a:cubicBezTo>
                <a:cubicBezTo>
                  <a:pt x="2243310" y="257030"/>
                  <a:pt x="2290019" y="441114"/>
                  <a:pt x="2233876" y="314794"/>
                </a:cubicBezTo>
                <a:cubicBezTo>
                  <a:pt x="2221041" y="285916"/>
                  <a:pt x="2219242" y="252478"/>
                  <a:pt x="2203895" y="224853"/>
                </a:cubicBezTo>
                <a:cubicBezTo>
                  <a:pt x="2193600" y="206321"/>
                  <a:pt x="2172496" y="196168"/>
                  <a:pt x="2158925" y="179882"/>
                </a:cubicBezTo>
                <a:cubicBezTo>
                  <a:pt x="2112226" y="123843"/>
                  <a:pt x="2141186" y="118547"/>
                  <a:pt x="2053994" y="74951"/>
                </a:cubicBezTo>
                <a:cubicBezTo>
                  <a:pt x="2031205" y="63557"/>
                  <a:pt x="2003915" y="65488"/>
                  <a:pt x="1979043" y="59961"/>
                </a:cubicBezTo>
                <a:cubicBezTo>
                  <a:pt x="1932215" y="49555"/>
                  <a:pt x="1876528" y="30720"/>
                  <a:pt x="1829141" y="29980"/>
                </a:cubicBezTo>
                <a:cubicBezTo>
                  <a:pt x="1539367" y="25452"/>
                  <a:pt x="1249522" y="29980"/>
                  <a:pt x="959712" y="29980"/>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0FD0842-E28C-F465-5C8D-5B7BA1AC69A3}"/>
              </a:ext>
            </a:extLst>
          </p:cNvPr>
          <p:cNvSpPr/>
          <p:nvPr/>
        </p:nvSpPr>
        <p:spPr>
          <a:xfrm>
            <a:off x="2083183" y="3327816"/>
            <a:ext cx="2759020" cy="2023673"/>
          </a:xfrm>
          <a:custGeom>
            <a:avLst/>
            <a:gdLst>
              <a:gd name="connsiteX0" fmla="*/ 2368896 w 2759020"/>
              <a:gd name="connsiteY0" fmla="*/ 104932 h 2023673"/>
              <a:gd name="connsiteX1" fmla="*/ 1904201 w 2759020"/>
              <a:gd name="connsiteY1" fmla="*/ 149902 h 2023673"/>
              <a:gd name="connsiteX2" fmla="*/ 180332 w 2759020"/>
              <a:gd name="connsiteY2" fmla="*/ 194873 h 2023673"/>
              <a:gd name="connsiteX3" fmla="*/ 105381 w 2759020"/>
              <a:gd name="connsiteY3" fmla="*/ 239843 h 2023673"/>
              <a:gd name="connsiteX4" fmla="*/ 30430 w 2759020"/>
              <a:gd name="connsiteY4" fmla="*/ 314794 h 2023673"/>
              <a:gd name="connsiteX5" fmla="*/ 90391 w 2759020"/>
              <a:gd name="connsiteY5" fmla="*/ 899410 h 2023673"/>
              <a:gd name="connsiteX6" fmla="*/ 150351 w 2759020"/>
              <a:gd name="connsiteY6" fmla="*/ 1064302 h 2023673"/>
              <a:gd name="connsiteX7" fmla="*/ 195322 w 2759020"/>
              <a:gd name="connsiteY7" fmla="*/ 1214204 h 2023673"/>
              <a:gd name="connsiteX8" fmla="*/ 390194 w 2759020"/>
              <a:gd name="connsiteY8" fmla="*/ 1528997 h 2023673"/>
              <a:gd name="connsiteX9" fmla="*/ 540096 w 2759020"/>
              <a:gd name="connsiteY9" fmla="*/ 1678899 h 2023673"/>
              <a:gd name="connsiteX10" fmla="*/ 615047 w 2759020"/>
              <a:gd name="connsiteY10" fmla="*/ 1738859 h 2023673"/>
              <a:gd name="connsiteX11" fmla="*/ 704987 w 2759020"/>
              <a:gd name="connsiteY11" fmla="*/ 1828800 h 2023673"/>
              <a:gd name="connsiteX12" fmla="*/ 824909 w 2759020"/>
              <a:gd name="connsiteY12" fmla="*/ 1888761 h 2023673"/>
              <a:gd name="connsiteX13" fmla="*/ 884869 w 2759020"/>
              <a:gd name="connsiteY13" fmla="*/ 1918741 h 2023673"/>
              <a:gd name="connsiteX14" fmla="*/ 1169683 w 2759020"/>
              <a:gd name="connsiteY14" fmla="*/ 1978702 h 2023673"/>
              <a:gd name="connsiteX15" fmla="*/ 1694338 w 2759020"/>
              <a:gd name="connsiteY15" fmla="*/ 2023673 h 2023673"/>
              <a:gd name="connsiteX16" fmla="*/ 2338915 w 2759020"/>
              <a:gd name="connsiteY16" fmla="*/ 2008682 h 2023673"/>
              <a:gd name="connsiteX17" fmla="*/ 2383886 w 2759020"/>
              <a:gd name="connsiteY17" fmla="*/ 1948722 h 2023673"/>
              <a:gd name="connsiteX18" fmla="*/ 2518797 w 2759020"/>
              <a:gd name="connsiteY18" fmla="*/ 1903751 h 2023673"/>
              <a:gd name="connsiteX19" fmla="*/ 2548778 w 2759020"/>
              <a:gd name="connsiteY19" fmla="*/ 1753850 h 2023673"/>
              <a:gd name="connsiteX20" fmla="*/ 2578758 w 2759020"/>
              <a:gd name="connsiteY20" fmla="*/ 1648918 h 2023673"/>
              <a:gd name="connsiteX21" fmla="*/ 2593748 w 2759020"/>
              <a:gd name="connsiteY21" fmla="*/ 1558977 h 2023673"/>
              <a:gd name="connsiteX22" fmla="*/ 2668699 w 2759020"/>
              <a:gd name="connsiteY22" fmla="*/ 1409076 h 2023673"/>
              <a:gd name="connsiteX23" fmla="*/ 2683689 w 2759020"/>
              <a:gd name="connsiteY23" fmla="*/ 1334125 h 2023673"/>
              <a:gd name="connsiteX24" fmla="*/ 2728660 w 2759020"/>
              <a:gd name="connsiteY24" fmla="*/ 1199214 h 2023673"/>
              <a:gd name="connsiteX25" fmla="*/ 2743650 w 2759020"/>
              <a:gd name="connsiteY25" fmla="*/ 1079292 h 2023673"/>
              <a:gd name="connsiteX26" fmla="*/ 2728660 w 2759020"/>
              <a:gd name="connsiteY26" fmla="*/ 479686 h 2023673"/>
              <a:gd name="connsiteX27" fmla="*/ 2608738 w 2759020"/>
              <a:gd name="connsiteY27" fmla="*/ 299804 h 2023673"/>
              <a:gd name="connsiteX28" fmla="*/ 2563768 w 2759020"/>
              <a:gd name="connsiteY28" fmla="*/ 224853 h 2023673"/>
              <a:gd name="connsiteX29" fmla="*/ 2443847 w 2759020"/>
              <a:gd name="connsiteY29" fmla="*/ 104932 h 2023673"/>
              <a:gd name="connsiteX30" fmla="*/ 2263965 w 2759020"/>
              <a:gd name="connsiteY30" fmla="*/ 0 h 2023673"/>
              <a:gd name="connsiteX31" fmla="*/ 2144043 w 2759020"/>
              <a:gd name="connsiteY31" fmla="*/ 14991 h 202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9020" h="2023673">
                <a:moveTo>
                  <a:pt x="2368896" y="104932"/>
                </a:moveTo>
                <a:cubicBezTo>
                  <a:pt x="2213998" y="119922"/>
                  <a:pt x="2059692" y="143512"/>
                  <a:pt x="1904201" y="149902"/>
                </a:cubicBezTo>
                <a:cubicBezTo>
                  <a:pt x="1329867" y="173505"/>
                  <a:pt x="754433" y="166168"/>
                  <a:pt x="180332" y="194873"/>
                </a:cubicBezTo>
                <a:cubicBezTo>
                  <a:pt x="151233" y="196328"/>
                  <a:pt x="128132" y="221642"/>
                  <a:pt x="105381" y="239843"/>
                </a:cubicBezTo>
                <a:cubicBezTo>
                  <a:pt x="77791" y="261915"/>
                  <a:pt x="55414" y="289810"/>
                  <a:pt x="30430" y="314794"/>
                </a:cubicBezTo>
                <a:cubicBezTo>
                  <a:pt x="-25524" y="538610"/>
                  <a:pt x="-3616" y="418929"/>
                  <a:pt x="90391" y="899410"/>
                </a:cubicBezTo>
                <a:cubicBezTo>
                  <a:pt x="101621" y="956807"/>
                  <a:pt x="131856" y="1008818"/>
                  <a:pt x="150351" y="1064302"/>
                </a:cubicBezTo>
                <a:cubicBezTo>
                  <a:pt x="166848" y="1113792"/>
                  <a:pt x="171396" y="1167847"/>
                  <a:pt x="195322" y="1214204"/>
                </a:cubicBezTo>
                <a:cubicBezTo>
                  <a:pt x="251923" y="1323868"/>
                  <a:pt x="302930" y="1441733"/>
                  <a:pt x="390194" y="1528997"/>
                </a:cubicBezTo>
                <a:cubicBezTo>
                  <a:pt x="440161" y="1578964"/>
                  <a:pt x="484916" y="1634756"/>
                  <a:pt x="540096" y="1678899"/>
                </a:cubicBezTo>
                <a:cubicBezTo>
                  <a:pt x="565080" y="1698886"/>
                  <a:pt x="591373" y="1717337"/>
                  <a:pt x="615047" y="1738859"/>
                </a:cubicBezTo>
                <a:cubicBezTo>
                  <a:pt x="646419" y="1767379"/>
                  <a:pt x="672173" y="1801952"/>
                  <a:pt x="704987" y="1828800"/>
                </a:cubicBezTo>
                <a:cubicBezTo>
                  <a:pt x="776657" y="1887439"/>
                  <a:pt x="761425" y="1861554"/>
                  <a:pt x="824909" y="1888761"/>
                </a:cubicBezTo>
                <a:cubicBezTo>
                  <a:pt x="845448" y="1897563"/>
                  <a:pt x="863540" y="1912076"/>
                  <a:pt x="884869" y="1918741"/>
                </a:cubicBezTo>
                <a:cubicBezTo>
                  <a:pt x="994997" y="1953156"/>
                  <a:pt x="1063037" y="1965905"/>
                  <a:pt x="1169683" y="1978702"/>
                </a:cubicBezTo>
                <a:cubicBezTo>
                  <a:pt x="1472581" y="2015049"/>
                  <a:pt x="1397588" y="2006216"/>
                  <a:pt x="1694338" y="2023673"/>
                </a:cubicBezTo>
                <a:lnTo>
                  <a:pt x="2338915" y="2008682"/>
                </a:lnTo>
                <a:cubicBezTo>
                  <a:pt x="2363752" y="2005982"/>
                  <a:pt x="2362306" y="1961310"/>
                  <a:pt x="2383886" y="1948722"/>
                </a:cubicBezTo>
                <a:cubicBezTo>
                  <a:pt x="2424832" y="1924837"/>
                  <a:pt x="2473827" y="1918741"/>
                  <a:pt x="2518797" y="1903751"/>
                </a:cubicBezTo>
                <a:cubicBezTo>
                  <a:pt x="2555743" y="1792912"/>
                  <a:pt x="2507440" y="1946761"/>
                  <a:pt x="2548778" y="1753850"/>
                </a:cubicBezTo>
                <a:cubicBezTo>
                  <a:pt x="2556400" y="1718281"/>
                  <a:pt x="2570578" y="1684363"/>
                  <a:pt x="2578758" y="1648918"/>
                </a:cubicBezTo>
                <a:cubicBezTo>
                  <a:pt x="2585592" y="1619302"/>
                  <a:pt x="2583076" y="1587436"/>
                  <a:pt x="2593748" y="1558977"/>
                </a:cubicBezTo>
                <a:cubicBezTo>
                  <a:pt x="2613364" y="1506669"/>
                  <a:pt x="2643715" y="1459043"/>
                  <a:pt x="2668699" y="1409076"/>
                </a:cubicBezTo>
                <a:cubicBezTo>
                  <a:pt x="2673696" y="1384092"/>
                  <a:pt x="2676689" y="1358623"/>
                  <a:pt x="2683689" y="1334125"/>
                </a:cubicBezTo>
                <a:cubicBezTo>
                  <a:pt x="2696712" y="1288546"/>
                  <a:pt x="2717803" y="1245357"/>
                  <a:pt x="2728660" y="1199214"/>
                </a:cubicBezTo>
                <a:cubicBezTo>
                  <a:pt x="2737887" y="1160000"/>
                  <a:pt x="2738653" y="1119266"/>
                  <a:pt x="2743650" y="1079292"/>
                </a:cubicBezTo>
                <a:cubicBezTo>
                  <a:pt x="2760248" y="797123"/>
                  <a:pt x="2773015" y="790168"/>
                  <a:pt x="2728660" y="479686"/>
                </a:cubicBezTo>
                <a:cubicBezTo>
                  <a:pt x="2717119" y="398901"/>
                  <a:pt x="2655329" y="361926"/>
                  <a:pt x="2608738" y="299804"/>
                </a:cubicBezTo>
                <a:cubicBezTo>
                  <a:pt x="2591257" y="276495"/>
                  <a:pt x="2582588" y="247095"/>
                  <a:pt x="2563768" y="224853"/>
                </a:cubicBezTo>
                <a:cubicBezTo>
                  <a:pt x="2527252" y="181698"/>
                  <a:pt x="2487722" y="140580"/>
                  <a:pt x="2443847" y="104932"/>
                </a:cubicBezTo>
                <a:cubicBezTo>
                  <a:pt x="2388304" y="59803"/>
                  <a:pt x="2326586" y="31312"/>
                  <a:pt x="2263965" y="0"/>
                </a:cubicBezTo>
                <a:lnTo>
                  <a:pt x="2144043" y="14991"/>
                </a:ln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454411A-9AD3-D55B-D576-D1443D775648}"/>
              </a:ext>
            </a:extLst>
          </p:cNvPr>
          <p:cNvSpPr/>
          <p:nvPr/>
        </p:nvSpPr>
        <p:spPr>
          <a:xfrm>
            <a:off x="5404594" y="3477718"/>
            <a:ext cx="2871731" cy="2068643"/>
          </a:xfrm>
          <a:custGeom>
            <a:avLst/>
            <a:gdLst>
              <a:gd name="connsiteX0" fmla="*/ 1296009 w 2871731"/>
              <a:gd name="connsiteY0" fmla="*/ 89941 h 2068643"/>
              <a:gd name="connsiteX1" fmla="*/ 276678 w 2871731"/>
              <a:gd name="connsiteY1" fmla="*/ 149902 h 2068643"/>
              <a:gd name="connsiteX2" fmla="*/ 141767 w 2871731"/>
              <a:gd name="connsiteY2" fmla="*/ 299803 h 2068643"/>
              <a:gd name="connsiteX3" fmla="*/ 21845 w 2871731"/>
              <a:gd name="connsiteY3" fmla="*/ 479685 h 2068643"/>
              <a:gd name="connsiteX4" fmla="*/ 81806 w 2871731"/>
              <a:gd name="connsiteY4" fmla="*/ 1424066 h 2068643"/>
              <a:gd name="connsiteX5" fmla="*/ 201727 w 2871731"/>
              <a:gd name="connsiteY5" fmla="*/ 1528997 h 2068643"/>
              <a:gd name="connsiteX6" fmla="*/ 276678 w 2871731"/>
              <a:gd name="connsiteY6" fmla="*/ 1618938 h 2068643"/>
              <a:gd name="connsiteX7" fmla="*/ 441570 w 2871731"/>
              <a:gd name="connsiteY7" fmla="*/ 1783830 h 2068643"/>
              <a:gd name="connsiteX8" fmla="*/ 561491 w 2871731"/>
              <a:gd name="connsiteY8" fmla="*/ 1873771 h 2068643"/>
              <a:gd name="connsiteX9" fmla="*/ 591472 w 2871731"/>
              <a:gd name="connsiteY9" fmla="*/ 1903751 h 2068643"/>
              <a:gd name="connsiteX10" fmla="*/ 786344 w 2871731"/>
              <a:gd name="connsiteY10" fmla="*/ 1963712 h 2068643"/>
              <a:gd name="connsiteX11" fmla="*/ 1266029 w 2871731"/>
              <a:gd name="connsiteY11" fmla="*/ 2068643 h 2068643"/>
              <a:gd name="connsiteX12" fmla="*/ 2300350 w 2871731"/>
              <a:gd name="connsiteY12" fmla="*/ 2023672 h 2068643"/>
              <a:gd name="connsiteX13" fmla="*/ 2450252 w 2871731"/>
              <a:gd name="connsiteY13" fmla="*/ 1978702 h 2068643"/>
              <a:gd name="connsiteX14" fmla="*/ 2540193 w 2871731"/>
              <a:gd name="connsiteY14" fmla="*/ 1888761 h 2068643"/>
              <a:gd name="connsiteX15" fmla="*/ 2630134 w 2871731"/>
              <a:gd name="connsiteY15" fmla="*/ 1843790 h 2068643"/>
              <a:gd name="connsiteX16" fmla="*/ 2735065 w 2871731"/>
              <a:gd name="connsiteY16" fmla="*/ 1633928 h 2068643"/>
              <a:gd name="connsiteX17" fmla="*/ 2795026 w 2871731"/>
              <a:gd name="connsiteY17" fmla="*/ 1484026 h 2068643"/>
              <a:gd name="connsiteX18" fmla="*/ 2839996 w 2871731"/>
              <a:gd name="connsiteY18" fmla="*/ 1424066 h 2068643"/>
              <a:gd name="connsiteX19" fmla="*/ 2869976 w 2871731"/>
              <a:gd name="connsiteY19" fmla="*/ 1319134 h 2068643"/>
              <a:gd name="connsiteX20" fmla="*/ 2854986 w 2871731"/>
              <a:gd name="connsiteY20" fmla="*/ 839449 h 2068643"/>
              <a:gd name="connsiteX21" fmla="*/ 2810016 w 2871731"/>
              <a:gd name="connsiteY21" fmla="*/ 749508 h 2068643"/>
              <a:gd name="connsiteX22" fmla="*/ 2675104 w 2871731"/>
              <a:gd name="connsiteY22" fmla="*/ 494675 h 2068643"/>
              <a:gd name="connsiteX23" fmla="*/ 2585163 w 2871731"/>
              <a:gd name="connsiteY23" fmla="*/ 389744 h 2068643"/>
              <a:gd name="connsiteX24" fmla="*/ 2540193 w 2871731"/>
              <a:gd name="connsiteY24" fmla="*/ 329784 h 2068643"/>
              <a:gd name="connsiteX25" fmla="*/ 2510213 w 2871731"/>
              <a:gd name="connsiteY25" fmla="*/ 299803 h 2068643"/>
              <a:gd name="connsiteX26" fmla="*/ 2375301 w 2871731"/>
              <a:gd name="connsiteY26" fmla="*/ 119921 h 2068643"/>
              <a:gd name="connsiteX27" fmla="*/ 2330331 w 2871731"/>
              <a:gd name="connsiteY27" fmla="*/ 104931 h 2068643"/>
              <a:gd name="connsiteX28" fmla="*/ 2270370 w 2871731"/>
              <a:gd name="connsiteY28" fmla="*/ 59961 h 2068643"/>
              <a:gd name="connsiteX29" fmla="*/ 2165439 w 2871731"/>
              <a:gd name="connsiteY29" fmla="*/ 44971 h 2068643"/>
              <a:gd name="connsiteX30" fmla="*/ 1940586 w 2871731"/>
              <a:gd name="connsiteY30" fmla="*/ 29980 h 2068643"/>
              <a:gd name="connsiteX31" fmla="*/ 1670763 w 2871731"/>
              <a:gd name="connsiteY31" fmla="*/ 0 h 2068643"/>
              <a:gd name="connsiteX32" fmla="*/ 1071157 w 2871731"/>
              <a:gd name="connsiteY32" fmla="*/ 44971 h 2068643"/>
              <a:gd name="connsiteX33" fmla="*/ 831314 w 2871731"/>
              <a:gd name="connsiteY33" fmla="*/ 104931 h 2068643"/>
              <a:gd name="connsiteX34" fmla="*/ 756363 w 2871731"/>
              <a:gd name="connsiteY34" fmla="*/ 164892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1731" h="2068643">
                <a:moveTo>
                  <a:pt x="1296009" y="89941"/>
                </a:moveTo>
                <a:cubicBezTo>
                  <a:pt x="956232" y="109928"/>
                  <a:pt x="611552" y="89016"/>
                  <a:pt x="276678" y="149902"/>
                </a:cubicBezTo>
                <a:cubicBezTo>
                  <a:pt x="210539" y="161927"/>
                  <a:pt x="184502" y="247911"/>
                  <a:pt x="141767" y="299803"/>
                </a:cubicBezTo>
                <a:cubicBezTo>
                  <a:pt x="87603" y="365573"/>
                  <a:pt x="63362" y="410491"/>
                  <a:pt x="21845" y="479685"/>
                </a:cubicBezTo>
                <a:cubicBezTo>
                  <a:pt x="-5577" y="836173"/>
                  <a:pt x="-25931" y="951680"/>
                  <a:pt x="81806" y="1424066"/>
                </a:cubicBezTo>
                <a:cubicBezTo>
                  <a:pt x="93617" y="1475852"/>
                  <a:pt x="164168" y="1491438"/>
                  <a:pt x="201727" y="1528997"/>
                </a:cubicBezTo>
                <a:cubicBezTo>
                  <a:pt x="229322" y="1556592"/>
                  <a:pt x="249931" y="1590520"/>
                  <a:pt x="276678" y="1618938"/>
                </a:cubicBezTo>
                <a:cubicBezTo>
                  <a:pt x="329952" y="1675542"/>
                  <a:pt x="376894" y="1740713"/>
                  <a:pt x="441570" y="1783830"/>
                </a:cubicBezTo>
                <a:cubicBezTo>
                  <a:pt x="498126" y="1821534"/>
                  <a:pt x="499174" y="1820357"/>
                  <a:pt x="561491" y="1873771"/>
                </a:cubicBezTo>
                <a:cubicBezTo>
                  <a:pt x="572222" y="1882969"/>
                  <a:pt x="578350" y="1898502"/>
                  <a:pt x="591472" y="1903751"/>
                </a:cubicBezTo>
                <a:cubicBezTo>
                  <a:pt x="654574" y="1928992"/>
                  <a:pt x="720996" y="1945041"/>
                  <a:pt x="786344" y="1963712"/>
                </a:cubicBezTo>
                <a:cubicBezTo>
                  <a:pt x="1138120" y="2064219"/>
                  <a:pt x="1014409" y="2043480"/>
                  <a:pt x="1266029" y="2068643"/>
                </a:cubicBezTo>
                <a:cubicBezTo>
                  <a:pt x="1610803" y="2053653"/>
                  <a:pt x="1956242" y="2049807"/>
                  <a:pt x="2300350" y="2023672"/>
                </a:cubicBezTo>
                <a:cubicBezTo>
                  <a:pt x="2352368" y="2019721"/>
                  <a:pt x="2404784" y="2004278"/>
                  <a:pt x="2450252" y="1978702"/>
                </a:cubicBezTo>
                <a:cubicBezTo>
                  <a:pt x="2487206" y="1957916"/>
                  <a:pt x="2506274" y="1914200"/>
                  <a:pt x="2540193" y="1888761"/>
                </a:cubicBezTo>
                <a:cubicBezTo>
                  <a:pt x="2567008" y="1868649"/>
                  <a:pt x="2600154" y="1858780"/>
                  <a:pt x="2630134" y="1843790"/>
                </a:cubicBezTo>
                <a:cubicBezTo>
                  <a:pt x="2665111" y="1773836"/>
                  <a:pt x="2701763" y="1704695"/>
                  <a:pt x="2735065" y="1633928"/>
                </a:cubicBezTo>
                <a:cubicBezTo>
                  <a:pt x="2806721" y="1481658"/>
                  <a:pt x="2636342" y="1774946"/>
                  <a:pt x="2795026" y="1484026"/>
                </a:cubicBezTo>
                <a:cubicBezTo>
                  <a:pt x="2806989" y="1462093"/>
                  <a:pt x="2825006" y="1444053"/>
                  <a:pt x="2839996" y="1424066"/>
                </a:cubicBezTo>
                <a:cubicBezTo>
                  <a:pt x="2849989" y="1389089"/>
                  <a:pt x="2869044" y="1355499"/>
                  <a:pt x="2869976" y="1319134"/>
                </a:cubicBezTo>
                <a:cubicBezTo>
                  <a:pt x="2874076" y="1159214"/>
                  <a:pt x="2871733" y="998543"/>
                  <a:pt x="2854986" y="839449"/>
                </a:cubicBezTo>
                <a:cubicBezTo>
                  <a:pt x="2851477" y="806114"/>
                  <a:pt x="2822908" y="780449"/>
                  <a:pt x="2810016" y="749508"/>
                </a:cubicBezTo>
                <a:cubicBezTo>
                  <a:pt x="2754231" y="615624"/>
                  <a:pt x="2807728" y="649403"/>
                  <a:pt x="2675104" y="494675"/>
                </a:cubicBezTo>
                <a:cubicBezTo>
                  <a:pt x="2645124" y="459698"/>
                  <a:pt x="2614335" y="425398"/>
                  <a:pt x="2585163" y="389744"/>
                </a:cubicBezTo>
                <a:cubicBezTo>
                  <a:pt x="2569343" y="370408"/>
                  <a:pt x="2556187" y="348977"/>
                  <a:pt x="2540193" y="329784"/>
                </a:cubicBezTo>
                <a:cubicBezTo>
                  <a:pt x="2531145" y="318927"/>
                  <a:pt x="2518053" y="311562"/>
                  <a:pt x="2510213" y="299803"/>
                </a:cubicBezTo>
                <a:cubicBezTo>
                  <a:pt x="2432076" y="182598"/>
                  <a:pt x="2552949" y="279805"/>
                  <a:pt x="2375301" y="119921"/>
                </a:cubicBezTo>
                <a:cubicBezTo>
                  <a:pt x="2363556" y="109351"/>
                  <a:pt x="2345321" y="109928"/>
                  <a:pt x="2330331" y="104931"/>
                </a:cubicBezTo>
                <a:cubicBezTo>
                  <a:pt x="2310344" y="89941"/>
                  <a:pt x="2293849" y="68499"/>
                  <a:pt x="2270370" y="59961"/>
                </a:cubicBezTo>
                <a:cubicBezTo>
                  <a:pt x="2237165" y="47887"/>
                  <a:pt x="2200626" y="48170"/>
                  <a:pt x="2165439" y="44971"/>
                </a:cubicBezTo>
                <a:cubicBezTo>
                  <a:pt x="2090630" y="38170"/>
                  <a:pt x="2015464" y="35970"/>
                  <a:pt x="1940586" y="29980"/>
                </a:cubicBezTo>
                <a:cubicBezTo>
                  <a:pt x="1835035" y="21536"/>
                  <a:pt x="1772777" y="12752"/>
                  <a:pt x="1670763" y="0"/>
                </a:cubicBezTo>
                <a:cubicBezTo>
                  <a:pt x="1470894" y="14990"/>
                  <a:pt x="1270039" y="20111"/>
                  <a:pt x="1071157" y="44971"/>
                </a:cubicBezTo>
                <a:cubicBezTo>
                  <a:pt x="989385" y="55192"/>
                  <a:pt x="908323" y="75594"/>
                  <a:pt x="831314" y="104931"/>
                </a:cubicBezTo>
                <a:cubicBezTo>
                  <a:pt x="801415" y="116321"/>
                  <a:pt x="756363" y="164892"/>
                  <a:pt x="756363" y="164892"/>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76DA4E0-1350-C7F2-1ADF-8245C7FEBB5B}"/>
              </a:ext>
            </a:extLst>
          </p:cNvPr>
          <p:cNvSpPr/>
          <p:nvPr/>
        </p:nvSpPr>
        <p:spPr>
          <a:xfrm>
            <a:off x="10972800" y="0"/>
            <a:ext cx="12142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591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5" grpId="0" animBg="1"/>
      <p:bldP spid="16" grpId="0" animBg="1"/>
      <p:bldP spid="18" grpId="0" animBg="1"/>
      <p:bldP spid="19" grpId="0" animBg="1"/>
      <p:bldP spid="10"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533400"/>
            <a:ext cx="10134600" cy="5940973"/>
          </a:xfrm>
          <a:prstGeom prst="rect">
            <a:avLst/>
          </a:prstGeom>
          <a:ln>
            <a:noFill/>
          </a:ln>
          <a:effectLst>
            <a:softEdge rad="112500"/>
          </a:effectLst>
        </p:spPr>
      </p:pic>
      <p:sp>
        <p:nvSpPr>
          <p:cNvPr id="3" name="Rectangle 2">
            <a:extLst>
              <a:ext uri="{FF2B5EF4-FFF2-40B4-BE49-F238E27FC236}">
                <a16:creationId xmlns:a16="http://schemas.microsoft.com/office/drawing/2014/main" id="{F389F0E4-93D4-C233-6E39-5AA760ACB38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469173"/>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21" y="1099333"/>
            <a:ext cx="3218967" cy="2243523"/>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69" y="1099335"/>
            <a:ext cx="3212871"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064" y="3417192"/>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264" y="3438234"/>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008">
            <a:off x="11579836" y="2857147"/>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70510">
            <a:off x="1835381" y="2493529"/>
            <a:ext cx="963915" cy="923431"/>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1073" y="144617"/>
            <a:ext cx="868643" cy="644243"/>
          </a:xfrm>
          <a:prstGeom prst="rect">
            <a:avLst/>
          </a:prstGeom>
        </p:spPr>
      </p:pic>
      <p:pic>
        <p:nvPicPr>
          <p:cNvPr id="4" name="Picture 3">
            <a:hlinkClick r:id="" action="ppaction://noaction"/>
            <a:extLst>
              <a:ext uri="{FF2B5EF4-FFF2-40B4-BE49-F238E27FC236}">
                <a16:creationId xmlns:a16="http://schemas.microsoft.com/office/drawing/2014/main" id="{490A87E2-6F22-4B14-A9C6-16CD95B0AB62}"/>
              </a:ext>
            </a:extLst>
          </p:cNvPr>
          <p:cNvPicPr>
            <a:picLocks noChangeAspect="1"/>
          </p:cNvPicPr>
          <p:nvPr/>
        </p:nvPicPr>
        <p:blipFill rotWithShape="1">
          <a:blip r:embed="rId12">
            <a:extLst>
              <a:ext uri="{28A0092B-C50C-407E-A947-70E740481C1C}">
                <a14:useLocalDpi xmlns:a14="http://schemas.microsoft.com/office/drawing/2010/main" val="0"/>
              </a:ext>
            </a:extLst>
          </a:blip>
          <a:srcRect t="10052" b="11202"/>
          <a:stretch/>
        </p:blipFill>
        <p:spPr>
          <a:xfrm>
            <a:off x="7446649" y="6219828"/>
            <a:ext cx="1506247" cy="558165"/>
          </a:xfrm>
          <a:prstGeom prst="rect">
            <a:avLst/>
          </a:prstGeom>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9852" y="1153081"/>
            <a:ext cx="6939593" cy="433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hlinkClick r:id="rId14" action="ppaction://hlinksldjump"/>
            <a:extLst>
              <a:ext uri="{FF2B5EF4-FFF2-40B4-BE49-F238E27FC236}">
                <a16:creationId xmlns:a16="http://schemas.microsoft.com/office/drawing/2014/main" id="{CE763278-C313-4EDF-987E-F22E218375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11209"/>
            <a:ext cx="12191995" cy="6856793"/>
          </a:xfrm>
          <a:prstGeom prst="rect">
            <a:avLst/>
          </a:prstGeom>
        </p:spPr>
      </p:pic>
      <p:pic>
        <p:nvPicPr>
          <p:cNvPr id="40" name="1a">
            <a:hlinkClick r:id="rId1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76777" y="1064948"/>
            <a:ext cx="3212871" cy="2312293"/>
          </a:xfrm>
          <a:prstGeom prst="rect">
            <a:avLst/>
          </a:prstGeom>
        </p:spPr>
      </p:pic>
      <p:pic>
        <p:nvPicPr>
          <p:cNvPr id="41" name="2a">
            <a:hlinkClick r:id="rId1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89000" y="1077238"/>
            <a:ext cx="3205203" cy="2305071"/>
          </a:xfrm>
          <a:prstGeom prst="rect">
            <a:avLst/>
          </a:prstGeom>
        </p:spPr>
      </p:pic>
      <p:pic>
        <p:nvPicPr>
          <p:cNvPr id="42" name="3a">
            <a:hlinkClick r:id="rId20"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95065" y="3372173"/>
            <a:ext cx="3176291" cy="2291295"/>
          </a:xfrm>
          <a:prstGeom prst="rect">
            <a:avLst/>
          </a:prstGeom>
        </p:spPr>
      </p:pic>
      <p:pic>
        <p:nvPicPr>
          <p:cNvPr id="43" name="4a">
            <a:hlinkClick r:id="rId22"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4577" y="3396587"/>
            <a:ext cx="3173459" cy="2308524"/>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768926" y="165354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a.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nhà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bà</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cụ</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Khởi</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7CCD22EC-874E-9810-7272-0254E6F7D431}"/>
              </a:ext>
            </a:extLst>
          </p:cNvPr>
          <p:cNvSpPr txBox="1"/>
          <p:nvPr/>
        </p:nvSpPr>
        <p:spPr>
          <a:xfrm>
            <a:off x="6553200" y="1653540"/>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Open Sans" panose="020B0606030504020204" pitchFamily="34" charset="0"/>
                <a:ea typeface="Open Sans" panose="020B0606030504020204" pitchFamily="34" charset="0"/>
                <a:cs typeface="Open Sans" panose="020B0606030504020204" pitchFamily="34" charset="0"/>
              </a:rPr>
              <a:t>b. </a:t>
            </a:r>
            <a:r>
              <a:rPr lang="en-US" sz="2800" dirty="0" err="1">
                <a:latin typeface="Open Sans" panose="020B0606030504020204" pitchFamily="34" charset="0"/>
                <a:ea typeface="Open Sans" panose="020B0606030504020204" pitchFamily="34" charset="0"/>
                <a:cs typeface="Open Sans" panose="020B0606030504020204" pitchFamily="34" charset="0"/>
              </a:rPr>
              <a:t>Khi</a:t>
            </a:r>
            <a:r>
              <a:rPr lang="en-US" sz="2800" dirty="0">
                <a:latin typeface="Open Sans" panose="020B0606030504020204" pitchFamily="34" charset="0"/>
                <a:ea typeface="Open Sans" panose="020B0606030504020204" pitchFamily="34" charset="0"/>
                <a:cs typeface="Open Sans" panose="020B0606030504020204" pitchFamily="34" charset="0"/>
              </a:rPr>
              <a:t> ở </a:t>
            </a:r>
            <a:r>
              <a:rPr lang="en-US" sz="2800" dirty="0" err="1">
                <a:latin typeface="Open Sans" panose="020B0606030504020204" pitchFamily="34" charset="0"/>
                <a:ea typeface="Open Sans" panose="020B0606030504020204" pitchFamily="34" charset="0"/>
                <a:cs typeface="Open Sans" panose="020B0606030504020204" pitchFamily="34" charset="0"/>
              </a:rPr>
              <a:t>góc</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chợ</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quê</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en-US" sz="2800" dirty="0" err="1">
                <a:latin typeface="Open Sans" panose="020B0606030504020204" pitchFamily="34" charset="0"/>
                <a:ea typeface="Open Sans" panose="020B0606030504020204" pitchFamily="34" charset="0"/>
                <a:cs typeface="Open Sans" panose="020B0606030504020204" pitchFamily="34" charset="0"/>
              </a:rPr>
              <a:t>nghèo</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861F7E6E-6D5C-CA6D-4A51-9783564281C5}"/>
              </a:ext>
            </a:extLst>
          </p:cNvPr>
          <p:cNvSpPr txBox="1"/>
          <p:nvPr/>
        </p:nvSpPr>
        <p:spPr>
          <a:xfrm>
            <a:off x="768925" y="3265289"/>
            <a:ext cx="4797137" cy="2246769"/>
          </a:xfrm>
          <a:custGeom>
            <a:avLst/>
            <a:gdLst>
              <a:gd name="connsiteX0" fmla="*/ 0 w 4155738"/>
              <a:gd name="connsiteY0" fmla="*/ 0 h 2681347"/>
              <a:gd name="connsiteX1" fmla="*/ 4155738 w 4155738"/>
              <a:gd name="connsiteY1" fmla="*/ 0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6" fmla="*/ 4155738 w 4155738"/>
              <a:gd name="connsiteY6" fmla="*/ 0 h 2681347"/>
              <a:gd name="connsiteX7" fmla="*/ 4155738 w 4155738"/>
              <a:gd name="connsiteY7"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738" h="2681347" stroke="0" extrusionOk="0">
                <a:moveTo>
                  <a:pt x="0" y="0"/>
                </a:moveTo>
                <a:cubicBezTo>
                  <a:pt x="1172983" y="44124"/>
                  <a:pt x="2092179" y="54190"/>
                  <a:pt x="4155738" y="0"/>
                </a:cubicBezTo>
                <a:cubicBezTo>
                  <a:pt x="4194902" y="324598"/>
                  <a:pt x="4216976" y="1895819"/>
                  <a:pt x="4155738" y="2234447"/>
                </a:cubicBezTo>
                <a:cubicBezTo>
                  <a:pt x="4056473" y="2366513"/>
                  <a:pt x="3869069" y="2529529"/>
                  <a:pt x="3708838" y="2681347"/>
                </a:cubicBezTo>
                <a:cubicBezTo>
                  <a:pt x="2653063" y="2724120"/>
                  <a:pt x="1125314" y="2778536"/>
                  <a:pt x="0" y="2681347"/>
                </a:cubicBezTo>
                <a:cubicBezTo>
                  <a:pt x="-159849" y="1529666"/>
                  <a:pt x="-14103" y="1082081"/>
                  <a:pt x="0" y="0"/>
                </a:cubicBezTo>
                <a:close/>
              </a:path>
              <a:path w="4155738" h="2681347" fill="darkenLess" stroke="0" extrusionOk="0">
                <a:moveTo>
                  <a:pt x="3708838" y="2681347"/>
                </a:moveTo>
                <a:cubicBezTo>
                  <a:pt x="3742394" y="2616045"/>
                  <a:pt x="3801321" y="2383002"/>
                  <a:pt x="3798218" y="2323827"/>
                </a:cubicBezTo>
                <a:cubicBezTo>
                  <a:pt x="3887024" y="2327200"/>
                  <a:pt x="4021618" y="2235208"/>
                  <a:pt x="4155738" y="2234447"/>
                </a:cubicBezTo>
                <a:cubicBezTo>
                  <a:pt x="4009629" y="2402208"/>
                  <a:pt x="3958545" y="2511817"/>
                  <a:pt x="3708838" y="2681347"/>
                </a:cubicBezTo>
                <a:close/>
              </a:path>
              <a:path w="4155738" h="2681347" fill="none" extrusionOk="0">
                <a:moveTo>
                  <a:pt x="3708838" y="2681347"/>
                </a:moveTo>
                <a:cubicBezTo>
                  <a:pt x="3730019" y="2511783"/>
                  <a:pt x="3787459" y="2410116"/>
                  <a:pt x="3798218" y="2323827"/>
                </a:cubicBezTo>
                <a:cubicBezTo>
                  <a:pt x="3903330" y="2264902"/>
                  <a:pt x="4093724" y="2268608"/>
                  <a:pt x="4155738" y="2234447"/>
                </a:cubicBezTo>
                <a:cubicBezTo>
                  <a:pt x="4007573" y="2380303"/>
                  <a:pt x="3819614" y="2646415"/>
                  <a:pt x="3708838" y="2681347"/>
                </a:cubicBezTo>
                <a:cubicBezTo>
                  <a:pt x="3120104" y="2825150"/>
                  <a:pt x="402324" y="2722917"/>
                  <a:pt x="0" y="2681347"/>
                </a:cubicBezTo>
                <a:cubicBezTo>
                  <a:pt x="82988" y="2008872"/>
                  <a:pt x="150885" y="1100972"/>
                  <a:pt x="0" y="0"/>
                </a:cubicBezTo>
                <a:cubicBezTo>
                  <a:pt x="1447471" y="143083"/>
                  <a:pt x="3528362" y="133554"/>
                  <a:pt x="4155738" y="0"/>
                </a:cubicBezTo>
                <a:cubicBezTo>
                  <a:pt x="4280891" y="632346"/>
                  <a:pt x="4084461" y="1153604"/>
                  <a:pt x="4155738" y="2234447"/>
                </a:cubicBezTo>
              </a:path>
              <a:path w="4155738" h="2681347" fill="none" stroke="0" extrusionOk="0">
                <a:moveTo>
                  <a:pt x="3708838" y="2681347"/>
                </a:moveTo>
                <a:cubicBezTo>
                  <a:pt x="3699837" y="2592858"/>
                  <a:pt x="3758372" y="2385015"/>
                  <a:pt x="3798218" y="2323827"/>
                </a:cubicBezTo>
                <a:cubicBezTo>
                  <a:pt x="3929106" y="2321281"/>
                  <a:pt x="4051515" y="2247692"/>
                  <a:pt x="4155738" y="2234447"/>
                </a:cubicBezTo>
                <a:cubicBezTo>
                  <a:pt x="3945734" y="2426529"/>
                  <a:pt x="3784271" y="2567214"/>
                  <a:pt x="3708838" y="2681347"/>
                </a:cubicBezTo>
                <a:cubicBezTo>
                  <a:pt x="2797136" y="2525064"/>
                  <a:pt x="1458390" y="2829034"/>
                  <a:pt x="0" y="2681347"/>
                </a:cubicBezTo>
                <a:cubicBezTo>
                  <a:pt x="154960" y="1662224"/>
                  <a:pt x="-79099" y="973242"/>
                  <a:pt x="0" y="0"/>
                </a:cubicBezTo>
                <a:cubicBezTo>
                  <a:pt x="1901147" y="-145276"/>
                  <a:pt x="2923063" y="53065"/>
                  <a:pt x="4155738" y="0"/>
                </a:cubicBezTo>
                <a:cubicBezTo>
                  <a:pt x="4209254" y="789354"/>
                  <a:pt x="4193774" y="1131337"/>
                  <a:pt x="4155738" y="2234447"/>
                </a:cubicBezTo>
              </a:path>
            </a:pathLst>
          </a:custGeom>
          <a:solidFill>
            <a:srgbClr val="FDD9BB"/>
          </a:solidFill>
          <a:ln w="38100">
            <a:solidFill>
              <a:srgbClr val="FF0000"/>
            </a:solidFill>
            <a:prstDash val="sysDash"/>
            <a:extLst>
              <a:ext uri="{C807C97D-BFC1-408E-A445-0C87EB9F89A2}">
                <ask:lineSketchStyleProps xmlns:ask="http://schemas.microsoft.com/office/drawing/2018/sketchyshapes" xmlns="" sd="1094866543">
                  <a:custGeom>
                    <a:avLst/>
                    <a:gdLst>
                      <a:gd name="connsiteX0" fmla="*/ 0 w 4797137"/>
                      <a:gd name="connsiteY0" fmla="*/ 0 h 2246769"/>
                      <a:gd name="connsiteX1" fmla="*/ 4797137 w 4797137"/>
                      <a:gd name="connsiteY1" fmla="*/ 0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37" h="2246769" stroke="0" extrusionOk="0">
                        <a:moveTo>
                          <a:pt x="0" y="0"/>
                        </a:moveTo>
                        <a:cubicBezTo>
                          <a:pt x="1252462" y="84316"/>
                          <a:pt x="2437887" y="40480"/>
                          <a:pt x="4797137" y="0"/>
                        </a:cubicBezTo>
                        <a:cubicBezTo>
                          <a:pt x="4840516" y="314086"/>
                          <a:pt x="4882739" y="1594884"/>
                          <a:pt x="4797137" y="1872300"/>
                        </a:cubicBezTo>
                        <a:cubicBezTo>
                          <a:pt x="4703692" y="1976098"/>
                          <a:pt x="4467645" y="2126217"/>
                          <a:pt x="4281262" y="2246769"/>
                        </a:cubicBezTo>
                        <a:cubicBezTo>
                          <a:pt x="3198070" y="2403469"/>
                          <a:pt x="1321610" y="2426266"/>
                          <a:pt x="0" y="2246769"/>
                        </a:cubicBezTo>
                        <a:cubicBezTo>
                          <a:pt x="-196250" y="1264596"/>
                          <a:pt x="-20902" y="925361"/>
                          <a:pt x="0" y="0"/>
                        </a:cubicBezTo>
                        <a:close/>
                      </a:path>
                      <a:path w="4797137" h="2246769" fill="darkenLess" stroke="0" extrusionOk="0">
                        <a:moveTo>
                          <a:pt x="4281262" y="2246769"/>
                        </a:moveTo>
                        <a:cubicBezTo>
                          <a:pt x="4311668" y="2187087"/>
                          <a:pt x="4385556" y="1996895"/>
                          <a:pt x="4384437" y="1947193"/>
                        </a:cubicBezTo>
                        <a:cubicBezTo>
                          <a:pt x="4464790" y="1955784"/>
                          <a:pt x="4667132" y="1865122"/>
                          <a:pt x="4797137" y="1872300"/>
                        </a:cubicBezTo>
                        <a:cubicBezTo>
                          <a:pt x="4613133" y="2012661"/>
                          <a:pt x="4557867" y="2107145"/>
                          <a:pt x="4281262" y="2246769"/>
                        </a:cubicBezTo>
                        <a:close/>
                      </a:path>
                      <a:path w="4797137" h="2246769" fill="none" extrusionOk="0">
                        <a:moveTo>
                          <a:pt x="4281262" y="2246769"/>
                        </a:moveTo>
                        <a:cubicBezTo>
                          <a:pt x="4302211" y="2110220"/>
                          <a:pt x="4368398" y="2023254"/>
                          <a:pt x="4384437" y="1947193"/>
                        </a:cubicBezTo>
                        <a:cubicBezTo>
                          <a:pt x="4511357" y="1902216"/>
                          <a:pt x="4723569" y="1911603"/>
                          <a:pt x="4797137" y="1872300"/>
                        </a:cubicBezTo>
                        <a:cubicBezTo>
                          <a:pt x="4623867" y="1992002"/>
                          <a:pt x="4417013" y="2237206"/>
                          <a:pt x="4281262" y="2246769"/>
                        </a:cubicBezTo>
                        <a:cubicBezTo>
                          <a:pt x="3675235" y="2420114"/>
                          <a:pt x="409992" y="2292209"/>
                          <a:pt x="0" y="2246769"/>
                        </a:cubicBezTo>
                        <a:cubicBezTo>
                          <a:pt x="91715" y="1658812"/>
                          <a:pt x="227950" y="928915"/>
                          <a:pt x="0" y="0"/>
                        </a:cubicBezTo>
                        <a:cubicBezTo>
                          <a:pt x="1596479" y="173171"/>
                          <a:pt x="4121757" y="106394"/>
                          <a:pt x="4797137" y="0"/>
                        </a:cubicBezTo>
                        <a:cubicBezTo>
                          <a:pt x="4938934" y="449656"/>
                          <a:pt x="4706666" y="977309"/>
                          <a:pt x="4797137" y="1872300"/>
                        </a:cubicBezTo>
                      </a:path>
                      <a:path w="4797137" h="2246769" fill="none" stroke="0" extrusionOk="0">
                        <a:moveTo>
                          <a:pt x="4281262" y="2246769"/>
                        </a:moveTo>
                        <a:cubicBezTo>
                          <a:pt x="4274636" y="2164709"/>
                          <a:pt x="4332648" y="2010907"/>
                          <a:pt x="4384437" y="1947193"/>
                        </a:cubicBezTo>
                        <a:cubicBezTo>
                          <a:pt x="4533317" y="1944078"/>
                          <a:pt x="4680382" y="1882470"/>
                          <a:pt x="4797137" y="1872300"/>
                        </a:cubicBezTo>
                        <a:cubicBezTo>
                          <a:pt x="4572851" y="2020858"/>
                          <a:pt x="4370920" y="2126550"/>
                          <a:pt x="4281262" y="2246769"/>
                        </a:cubicBezTo>
                        <a:cubicBezTo>
                          <a:pt x="3279209" y="2017769"/>
                          <a:pt x="1863757" y="2383843"/>
                          <a:pt x="0" y="2246769"/>
                        </a:cubicBezTo>
                        <a:cubicBezTo>
                          <a:pt x="188771" y="1380494"/>
                          <a:pt x="-194064" y="788920"/>
                          <a:pt x="0" y="0"/>
                        </a:cubicBezTo>
                        <a:cubicBezTo>
                          <a:pt x="2239395" y="3664"/>
                          <a:pt x="3510043" y="34601"/>
                          <a:pt x="4797137" y="0"/>
                        </a:cubicBezTo>
                        <a:cubicBezTo>
                          <a:pt x="4846769" y="619510"/>
                          <a:pt x="4795365" y="946299"/>
                          <a:pt x="4797137" y="1872300"/>
                        </a:cubicBezTo>
                      </a:path>
                      <a:path w="4797137" h="2246769" fill="none" stroke="0" extrusionOk="0">
                        <a:moveTo>
                          <a:pt x="4281262" y="2246769"/>
                        </a:moveTo>
                        <a:cubicBezTo>
                          <a:pt x="4307821" y="2112905"/>
                          <a:pt x="4367608" y="2030852"/>
                          <a:pt x="4384437" y="1947193"/>
                        </a:cubicBezTo>
                        <a:cubicBezTo>
                          <a:pt x="4499998" y="1899162"/>
                          <a:pt x="4727164" y="1895389"/>
                          <a:pt x="4797137" y="1872300"/>
                        </a:cubicBezTo>
                        <a:cubicBezTo>
                          <a:pt x="4609490" y="1990142"/>
                          <a:pt x="4411499" y="2223019"/>
                          <a:pt x="4281262" y="2246769"/>
                        </a:cubicBezTo>
                        <a:cubicBezTo>
                          <a:pt x="3558665" y="2432630"/>
                          <a:pt x="466637" y="2291913"/>
                          <a:pt x="0" y="2246769"/>
                        </a:cubicBezTo>
                        <a:cubicBezTo>
                          <a:pt x="103565" y="1636563"/>
                          <a:pt x="186312" y="928007"/>
                          <a:pt x="0" y="0"/>
                        </a:cubicBezTo>
                        <a:cubicBezTo>
                          <a:pt x="1575071" y="122198"/>
                          <a:pt x="4047971" y="125172"/>
                          <a:pt x="4797137" y="0"/>
                        </a:cubicBezTo>
                        <a:cubicBezTo>
                          <a:pt x="5022134" y="571071"/>
                          <a:pt x="4705655" y="964056"/>
                          <a:pt x="4797137" y="1872300"/>
                        </a:cubicBezTo>
                      </a:path>
                    </a:pathLst>
                  </a:custGeom>
                  <ask:type>
                    <ask:lineSketchCurved/>
                  </ask:type>
                </ask:lineSketchStyleProps>
              </a:ext>
            </a:extLst>
          </a:ln>
        </p:spPr>
        <p:txBody>
          <a:bodyPr wrap="square" anchor="ctr">
            <a:spAutoFit/>
          </a:bodyPr>
          <a:lstStyle/>
          <a:p>
            <a:pPr lvl="0">
              <a:lnSpc>
                <a:spcPct val="150000"/>
              </a:lnSpc>
            </a:pPr>
            <a:r>
              <a:rPr lang="en-US" sz="3200" dirty="0">
                <a:solidFill>
                  <a:srgbClr val="002060"/>
                </a:solidFill>
                <a:latin typeface="Nunito Black" pitchFamily="2" charset="0"/>
                <a:ea typeface="Tahoma" panose="020B0604030504040204" pitchFamily="34" charset="0"/>
                <a:cs typeface="Tahoma" panose="020B0604030504040204" pitchFamily="34" charset="0"/>
              </a:rPr>
              <a:t>	Khi ở </a:t>
            </a:r>
            <a:r>
              <a:rPr lang="en-US" sz="3200" dirty="0" err="1">
                <a:solidFill>
                  <a:srgbClr val="002060"/>
                </a:solidFill>
                <a:latin typeface="Nunito Black" pitchFamily="2" charset="0"/>
                <a:ea typeface="Tahoma" panose="020B0604030504040204" pitchFamily="34" charset="0"/>
                <a:cs typeface="Tahoma" panose="020B0604030504040204" pitchFamily="34" charset="0"/>
              </a:rPr>
              <a:t>nhà</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bà</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cụ</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3200" dirty="0" err="1">
                <a:solidFill>
                  <a:srgbClr val="002060"/>
                </a:solidFill>
                <a:latin typeface="Nunito Black" pitchFamily="2" charset="0"/>
                <a:ea typeface="Tahoma" panose="020B0604030504040204" pitchFamily="34" charset="0"/>
                <a:cs typeface="Tahoma" panose="020B0604030504040204" pitchFamily="34" charset="0"/>
              </a:rPr>
              <a:t>Khởi</a:t>
            </a: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vi-VN" sz="3200" dirty="0">
                <a:solidFill>
                  <a:srgbClr val="002060"/>
                </a:solidFill>
                <a:latin typeface="Nunito Black" pitchFamily="2" charset="0"/>
                <a:ea typeface="Tahoma" panose="020B0604030504040204" pitchFamily="34" charset="0"/>
                <a:cs typeface="Tahoma" panose="020B0604030504040204" pitchFamily="34" charset="0"/>
              </a:rPr>
              <a:t>Diệu thường tỉ tê trò chuyện với bà</a:t>
            </a:r>
            <a:endParaRPr kumimoji="0" lang="en-US" sz="3200" b="1" i="0" u="none" strike="noStrike" kern="1200" cap="none" spc="0" normalizeH="0" baseline="0" noProof="0" dirty="0">
              <a:ln>
                <a:noFill/>
              </a:ln>
              <a:solidFill>
                <a:srgbClr val="002060"/>
              </a:solidFill>
              <a:effectLst/>
              <a:uLnTx/>
              <a:uFillTx/>
              <a:latin typeface="Nunito Black" pitchFamily="2"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E52467D2-3A08-3E3C-71B4-4389DE2AC7E9}"/>
              </a:ext>
            </a:extLst>
          </p:cNvPr>
          <p:cNvSpPr txBox="1"/>
          <p:nvPr/>
        </p:nvSpPr>
        <p:spPr>
          <a:xfrm>
            <a:off x="6397337" y="2995791"/>
            <a:ext cx="5181600" cy="1815882"/>
          </a:xfrm>
          <a:custGeom>
            <a:avLst/>
            <a:gdLst>
              <a:gd name="connsiteX0" fmla="*/ 0 w 5181600"/>
              <a:gd name="connsiteY0" fmla="*/ 0 h 3709809"/>
              <a:gd name="connsiteX1" fmla="*/ 5181600 w 5181600"/>
              <a:gd name="connsiteY1" fmla="*/ 0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6" fmla="*/ 5181600 w 5181600"/>
              <a:gd name="connsiteY6" fmla="*/ 0 h 3709809"/>
              <a:gd name="connsiteX7" fmla="*/ 5181600 w 5181600"/>
              <a:gd name="connsiteY7" fmla="*/ 3091495 h 37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709809" stroke="0" extrusionOk="0">
                <a:moveTo>
                  <a:pt x="0" y="0"/>
                </a:moveTo>
                <a:cubicBezTo>
                  <a:pt x="2296215" y="-3075"/>
                  <a:pt x="3127860" y="-165005"/>
                  <a:pt x="5181600" y="0"/>
                </a:cubicBezTo>
                <a:cubicBezTo>
                  <a:pt x="5246808" y="626631"/>
                  <a:pt x="5228911" y="2434268"/>
                  <a:pt x="5181600" y="3091495"/>
                </a:cubicBezTo>
                <a:cubicBezTo>
                  <a:pt x="5000740" y="3171556"/>
                  <a:pt x="4760067" y="3425514"/>
                  <a:pt x="4563286" y="3709809"/>
                </a:cubicBezTo>
                <a:cubicBezTo>
                  <a:pt x="3638331" y="3689343"/>
                  <a:pt x="1052755" y="3647865"/>
                  <a:pt x="0" y="3709809"/>
                </a:cubicBezTo>
                <a:cubicBezTo>
                  <a:pt x="-51325" y="2996131"/>
                  <a:pt x="-48397" y="773625"/>
                  <a:pt x="0" y="0"/>
                </a:cubicBezTo>
                <a:close/>
              </a:path>
              <a:path w="5181600" h="3709809" fill="darkenLess" stroke="0" extrusionOk="0">
                <a:moveTo>
                  <a:pt x="4563286" y="3709809"/>
                </a:moveTo>
                <a:cubicBezTo>
                  <a:pt x="4601467" y="3558230"/>
                  <a:pt x="4685231" y="3387737"/>
                  <a:pt x="4686949" y="3215158"/>
                </a:cubicBezTo>
                <a:cubicBezTo>
                  <a:pt x="4930394" y="3148133"/>
                  <a:pt x="5078492" y="3090093"/>
                  <a:pt x="5181600" y="3091495"/>
                </a:cubicBezTo>
                <a:cubicBezTo>
                  <a:pt x="5110233" y="3194282"/>
                  <a:pt x="4839426" y="3377817"/>
                  <a:pt x="4563286" y="3709809"/>
                </a:cubicBezTo>
                <a:close/>
              </a:path>
              <a:path w="5181600" h="3709809" fill="none" extrusionOk="0">
                <a:moveTo>
                  <a:pt x="4563286" y="3709809"/>
                </a:moveTo>
                <a:cubicBezTo>
                  <a:pt x="4595349" y="3555849"/>
                  <a:pt x="4662340" y="3263887"/>
                  <a:pt x="4686949" y="3215158"/>
                </a:cubicBezTo>
                <a:cubicBezTo>
                  <a:pt x="4738492" y="3159895"/>
                  <a:pt x="5109912" y="3092754"/>
                  <a:pt x="5181600" y="3091495"/>
                </a:cubicBezTo>
                <a:cubicBezTo>
                  <a:pt x="5060323" y="3124160"/>
                  <a:pt x="4612141" y="3574130"/>
                  <a:pt x="4563286" y="3709809"/>
                </a:cubicBezTo>
                <a:cubicBezTo>
                  <a:pt x="3124279" y="3650693"/>
                  <a:pt x="1983190" y="3663517"/>
                  <a:pt x="0" y="3709809"/>
                </a:cubicBezTo>
                <a:cubicBezTo>
                  <a:pt x="6457" y="2995069"/>
                  <a:pt x="119732" y="910549"/>
                  <a:pt x="0" y="0"/>
                </a:cubicBezTo>
                <a:cubicBezTo>
                  <a:pt x="788936" y="-22802"/>
                  <a:pt x="3172181" y="-12701"/>
                  <a:pt x="5181600" y="0"/>
                </a:cubicBezTo>
                <a:cubicBezTo>
                  <a:pt x="5093073" y="334035"/>
                  <a:pt x="5023165" y="1934455"/>
                  <a:pt x="5181600" y="3091495"/>
                </a:cubicBezTo>
              </a:path>
              <a:path w="5181600" h="3709809" fill="none" stroke="0" extrusionOk="0">
                <a:moveTo>
                  <a:pt x="4563286" y="3709809"/>
                </a:moveTo>
                <a:cubicBezTo>
                  <a:pt x="4632819" y="3489859"/>
                  <a:pt x="4631132" y="3438412"/>
                  <a:pt x="4686949" y="3215158"/>
                </a:cubicBezTo>
                <a:cubicBezTo>
                  <a:pt x="4887229" y="3201329"/>
                  <a:pt x="5057119" y="3152688"/>
                  <a:pt x="5181600" y="3091495"/>
                </a:cubicBezTo>
                <a:cubicBezTo>
                  <a:pt x="5085495" y="3236692"/>
                  <a:pt x="4871078" y="3404211"/>
                  <a:pt x="4563286" y="3709809"/>
                </a:cubicBezTo>
                <a:cubicBezTo>
                  <a:pt x="4077634" y="3619433"/>
                  <a:pt x="1531083" y="3565065"/>
                  <a:pt x="0" y="3709809"/>
                </a:cubicBezTo>
                <a:cubicBezTo>
                  <a:pt x="-19128" y="2846557"/>
                  <a:pt x="-76225" y="1536398"/>
                  <a:pt x="0" y="0"/>
                </a:cubicBezTo>
                <a:cubicBezTo>
                  <a:pt x="1338595" y="-32564"/>
                  <a:pt x="4143624" y="-152530"/>
                  <a:pt x="5181600" y="0"/>
                </a:cubicBezTo>
                <a:cubicBezTo>
                  <a:pt x="5057966" y="872246"/>
                  <a:pt x="5285313" y="1697431"/>
                  <a:pt x="5181600" y="3091495"/>
                </a:cubicBezTo>
              </a:path>
            </a:pathLst>
          </a:custGeom>
          <a:solidFill>
            <a:schemeClr val="accent5">
              <a:lumMod val="20000"/>
              <a:lumOff val="80000"/>
            </a:schemeClr>
          </a:solidFill>
          <a:ln w="28575">
            <a:solidFill>
              <a:srgbClr val="FF0000"/>
            </a:solidFill>
            <a:prstDash val="sysDash"/>
            <a:extLst>
              <a:ext uri="{C807C97D-BFC1-408E-A445-0C87EB9F89A2}">
                <ask:lineSketchStyleProps xmlns:ask="http://schemas.microsoft.com/office/drawing/2018/sketchyshapes" xmlns="" sd="3320551662">
                  <a:prstGeom prst="foldedCorner">
                    <a:avLst/>
                  </a:prstGeom>
                  <ask:type>
                    <ask:lineSketchCurved/>
                  </ask:type>
                </ask:lineSketchStyleProps>
              </a:ext>
            </a:extLst>
          </a:ln>
        </p:spPr>
        <p:txBody>
          <a:bodyPr wrap="square">
            <a:spAutoFit/>
          </a:bodyPr>
          <a:lstStyle/>
          <a:p>
            <a:pPr lvl="0"/>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Khi</a:t>
            </a:r>
            <a:r>
              <a:rPr lang="en-US" sz="2800" dirty="0">
                <a:solidFill>
                  <a:srgbClr val="FF0000"/>
                </a:solidFill>
                <a:latin typeface="Nunito Black" pitchFamily="2" charset="0"/>
                <a:ea typeface="Tahoma" panose="020B0604030504040204" pitchFamily="34" charset="0"/>
                <a:cs typeface="Tahoma" panose="020B0604030504040204" pitchFamily="34" charset="0"/>
              </a:rPr>
              <a:t> ở </a:t>
            </a:r>
            <a:r>
              <a:rPr lang="en-US" sz="2800" dirty="0" err="1">
                <a:solidFill>
                  <a:srgbClr val="FF0000"/>
                </a:solidFill>
                <a:latin typeface="Nunito Black" pitchFamily="2" charset="0"/>
                <a:ea typeface="Tahoma" panose="020B0604030504040204" pitchFamily="34" charset="0"/>
                <a:cs typeface="Tahoma" panose="020B0604030504040204" pitchFamily="34" charset="0"/>
              </a:rPr>
              <a:t>góc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chợ</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quê</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nghèo</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vi-VN" sz="2800" dirty="0">
                <a:solidFill>
                  <a:srgbClr val="FF0000"/>
                </a:solidFill>
                <a:latin typeface="Nunito Black" pitchFamily="2" charset="0"/>
                <a:ea typeface="Tahoma" panose="020B0604030504040204" pitchFamily="34" charset="0"/>
                <a:cs typeface="Tahoma" panose="020B0604030504040204" pitchFamily="34" charset="0"/>
              </a:rPr>
              <a:t>Diệu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thấy</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nhiều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ng</a:t>
            </a:r>
            <a:r>
              <a:rPr lang="vi-VN" sz="2800" dirty="0">
                <a:solidFill>
                  <a:srgbClr val="FF0000"/>
                </a:solidFill>
                <a:latin typeface="Nunito Black" pitchFamily="2" charset="0"/>
                <a:ea typeface="Tahoma" panose="020B0604030504040204" pitchFamily="34" charset="0"/>
                <a:cs typeface="Tahoma" panose="020B0604030504040204" pitchFamily="34" charset="0"/>
              </a:rPr>
              <a:t>ười</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và</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cuộc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sống</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khác</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nhau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Diệu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thấy</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yêu</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th</a:t>
            </a:r>
            <a:r>
              <a:rPr lang="vi-VN" sz="2800" dirty="0">
                <a:solidFill>
                  <a:srgbClr val="FF0000"/>
                </a:solidFill>
                <a:latin typeface="Nunito Black" pitchFamily="2" charset="0"/>
                <a:ea typeface="Tahoma" panose="020B0604030504040204" pitchFamily="34" charset="0"/>
                <a:cs typeface="Tahoma" panose="020B0604030504040204" pitchFamily="34" charset="0"/>
              </a:rPr>
              <a:t>ươn</a:t>
            </a:r>
            <a:r>
              <a:rPr lang="en-US" sz="2800" dirty="0">
                <a:solidFill>
                  <a:srgbClr val="FF0000"/>
                </a:solidFill>
                <a:latin typeface="Nunito Black" pitchFamily="2" charset="0"/>
                <a:ea typeface="Tahoma" panose="020B0604030504040204" pitchFamily="34" charset="0"/>
                <a:cs typeface="Tahoma" panose="020B0604030504040204" pitchFamily="34" charset="0"/>
              </a:rPr>
              <a:t>g </a:t>
            </a:r>
            <a:r>
              <a:rPr lang="en-US" sz="2800" dirty="0" err="1">
                <a:solidFill>
                  <a:srgbClr val="FF0000"/>
                </a:solidFill>
                <a:latin typeface="Nunito Black" pitchFamily="2" charset="0"/>
                <a:ea typeface="Tahoma" panose="020B0604030504040204" pitchFamily="34" charset="0"/>
                <a:cs typeface="Tahoma" panose="020B0604030504040204" pitchFamily="34" charset="0"/>
              </a:rPr>
              <a:t>tất</a:t>
            </a:r>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Nunito Black" pitchFamily="2" charset="0"/>
                <a:ea typeface="Tahoma" panose="020B0604030504040204" pitchFamily="34" charset="0"/>
                <a:cs typeface="Tahoma" panose="020B0604030504040204" pitchFamily="34" charset="0"/>
              </a:rPr>
              <a:t>cả</a:t>
            </a:r>
            <a:r>
              <a:rPr lang="en-US" sz="2800" dirty="0">
                <a:solidFill>
                  <a:srgbClr val="FF0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2" name="Arrow: Curved Right 1">
            <a:extLst>
              <a:ext uri="{FF2B5EF4-FFF2-40B4-BE49-F238E27FC236}">
                <a16:creationId xmlns:a16="http://schemas.microsoft.com/office/drawing/2014/main" id="{C27885FF-2F26-968A-AC26-74037746E4BC}"/>
              </a:ext>
            </a:extLst>
          </p:cNvPr>
          <p:cNvSpPr/>
          <p:nvPr/>
        </p:nvSpPr>
        <p:spPr>
          <a:xfrm>
            <a:off x="152400" y="2057399"/>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urved Right 23">
            <a:extLst>
              <a:ext uri="{FF2B5EF4-FFF2-40B4-BE49-F238E27FC236}">
                <a16:creationId xmlns:a16="http://schemas.microsoft.com/office/drawing/2014/main" id="{45EC1491-F0E9-D1C2-9A57-E8409941F4F0}"/>
              </a:ext>
            </a:extLst>
          </p:cNvPr>
          <p:cNvSpPr/>
          <p:nvPr/>
        </p:nvSpPr>
        <p:spPr>
          <a:xfrm>
            <a:off x="5673437" y="1922994"/>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85385AA7-6ED4-0EAD-1768-E9AED90FF2AA}"/>
              </a:ext>
            </a:extLst>
          </p:cNvPr>
          <p:cNvSpPr/>
          <p:nvPr/>
        </p:nvSpPr>
        <p:spPr>
          <a:xfrm>
            <a:off x="11049000" y="0"/>
            <a:ext cx="11380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74923DD-2CD3-2D7E-2162-E433FE8F2CFE}"/>
              </a:ext>
            </a:extLst>
          </p:cNvPr>
          <p:cNvSpPr txBox="1"/>
          <p:nvPr/>
        </p:nvSpPr>
        <p:spPr>
          <a:xfrm>
            <a:off x="762000" y="569757"/>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2800" b="1" dirty="0">
                <a:solidFill>
                  <a:srgbClr val="008000"/>
                </a:solidFill>
                <a:latin typeface="Nunito Black" pitchFamily="2" charset="0"/>
                <a:ea typeface="Tahoma" panose="020B0604030504040204" pitchFamily="34" charset="0"/>
                <a:cs typeface="Tahoma" panose="020B0604030504040204" pitchFamily="34" charset="0"/>
              </a:rPr>
              <a:t> 3: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Nói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endParaRPr lang="en-US" sz="2800" dirty="0">
              <a:solidFill>
                <a:srgbClr val="008000"/>
              </a:solidFill>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20" grpId="0" animBg="1"/>
      <p:bldP spid="2"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31CD8366-6099-09EB-BC77-037F0CEFC165}"/>
              </a:ext>
            </a:extLst>
          </p:cNvPr>
          <p:cNvSpPr txBox="1"/>
          <p:nvPr/>
        </p:nvSpPr>
        <p:spPr>
          <a:xfrm>
            <a:off x="457200" y="1905000"/>
            <a:ext cx="9956500" cy="715089"/>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ea typeface="+mn-ea"/>
                <a:cs typeface="Baloo 2 SemiBold" pitchFamily="2" charset="0"/>
              </a:rPr>
              <a:t>Tỉ</a:t>
            </a:r>
            <a:r>
              <a:rPr kumimoji="0" lang="en-US" sz="3600" b="0" i="0" u="none" strike="noStrike" kern="1200" cap="none" spc="0" normalizeH="0" baseline="0" noProof="0" dirty="0">
                <a:ln>
                  <a:noFill/>
                </a:ln>
                <a:solidFill>
                  <a:srgbClr val="002060"/>
                </a:solidFill>
                <a:effectLst/>
                <a:uLnTx/>
                <a:uFillTx/>
                <a:latin typeface="Nunito Black" pitchFamily="2" charset="0"/>
                <a:ea typeface="+mn-ea"/>
                <a:cs typeface="Baloo 2 SemiBold"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ea typeface="+mn-ea"/>
                <a:cs typeface="Baloo 2 SemiBold" pitchFamily="2" charset="0"/>
              </a:rPr>
              <a:t>tê</a:t>
            </a:r>
            <a:r>
              <a:rPr kumimoji="0" lang="en-US" sz="3200" b="0" i="0" u="none" strike="noStrike" kern="1200" cap="none" spc="0" normalizeH="0" baseline="0" noProof="0" dirty="0">
                <a:ln>
                  <a:noFill/>
                </a:ln>
                <a:solidFill>
                  <a:srgbClr val="002060"/>
                </a:solidFill>
                <a:effectLst/>
                <a:uLnTx/>
                <a:uFillTx/>
                <a:latin typeface="Nunito Black" pitchFamily="2" charset="0"/>
                <a:ea typeface="+mn-ea"/>
                <a:cs typeface="Baloo 2 SemiBold" pitchFamily="2" charset="0"/>
              </a:rPr>
              <a:t>: </a:t>
            </a:r>
            <a:r>
              <a:rPr kumimoji="0" lang="vi-VN" sz="3200" b="0" i="0" u="none" strike="noStrike" kern="1200" cap="none" spc="0" normalizeH="0" baseline="0" noProof="0" dirty="0">
                <a:ln>
                  <a:noFill/>
                </a:ln>
                <a:solidFill>
                  <a:srgbClr val="002060"/>
                </a:solidFill>
                <a:effectLst/>
                <a:uLnTx/>
                <a:uFillTx/>
                <a:latin typeface="Nunito Black" pitchFamily="2" charset="0"/>
                <a:ea typeface="+mn-ea"/>
                <a:cs typeface="+mn-cs"/>
              </a:rPr>
              <a:t>nói nhỏ với giọng thân mật như tâm tình</a:t>
            </a: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Giải</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nghĩa</a:t>
            </a:r>
            <a:r>
              <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Nunito Black" pitchFamily="2" charset="0"/>
                <a:ea typeface="+mn-ea"/>
                <a:cs typeface="Baloo 2 SemiBold" pitchFamily="2" charset="0"/>
              </a:rPr>
              <a:t>từ</a:t>
            </a:r>
            <a:endParaRPr kumimoji="0" lang="en-US" sz="3600" b="1" i="0" u="none" strike="noStrike" kern="1200" cap="none" spc="0" normalizeH="0" baseline="0" noProof="0" dirty="0">
              <a:ln>
                <a:noFill/>
              </a:ln>
              <a:solidFill>
                <a:srgbClr val="008000"/>
              </a:solidFill>
              <a:effectLst/>
              <a:uLnTx/>
              <a:uFillTx/>
              <a:latin typeface="Nunito Black" pitchFamily="2"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id="{52109676-B5CE-A017-6A45-AE8799F33A46}"/>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522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0" name="TextBox 19">
            <a:extLst>
              <a:ext uri="{FF2B5EF4-FFF2-40B4-BE49-F238E27FC236}">
                <a16:creationId xmlns:a16="http://schemas.microsoft.com/office/drawing/2014/main" id="{7CCD22EC-874E-9810-7272-0254E6F7D431}"/>
              </a:ext>
            </a:extLst>
          </p:cNvPr>
          <p:cNvSpPr txBox="1"/>
          <p:nvPr/>
        </p:nvSpPr>
        <p:spPr>
          <a:xfrm>
            <a:off x="1066800" y="419573"/>
            <a:ext cx="9161501"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err="1">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Câu</a:t>
            </a:r>
            <a:r>
              <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4: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thích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nhất</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trải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nghiệm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nào</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trong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vừa</a:t>
            </a:r>
            <a:r>
              <a:rPr lang="en-US" sz="2800" b="1" dirty="0">
                <a:solidFill>
                  <a:srgbClr val="008000"/>
                </a:solidFill>
                <a:latin typeface="Nunito Black" pitchFamily="2" charset="0"/>
                <a:ea typeface="Tahoma" panose="020B0604030504040204" pitchFamily="34" charset="0"/>
                <a:cs typeface="Tahoma" panose="020B0604030504040204" pitchFamily="34" charset="0"/>
              </a:rPr>
              <a:t> qua?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Vì</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sao</a:t>
            </a:r>
            <a:r>
              <a:rPr lang="en-US" sz="28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F2185439-722B-0287-EA48-2884D18C4EE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3019"/>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47F113-BA79-4F8C-AF66-DE9B6BD14B46}"/>
                </a:ext>
              </a:extLst>
            </p:cNvPr>
            <p:cNvSpPr txBox="1"/>
            <p:nvPr/>
          </p:nvSpPr>
          <p:spPr>
            <a:xfrm>
              <a:off x="4333453" y="1257978"/>
              <a:ext cx="33964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a:t>
              </a:r>
            </a:p>
          </p:txBody>
        </p:sp>
      </p:grpSp>
      <p:sp>
        <p:nvSpPr>
          <p:cNvPr id="15" name="TextBox 14">
            <a:extLst>
              <a:ext uri="{FF2B5EF4-FFF2-40B4-BE49-F238E27FC236}">
                <a16:creationId xmlns:a16="http://schemas.microsoft.com/office/drawing/2014/main" id="{2D568C52-E653-4B2E-AC7C-68A75AFE02B6}"/>
              </a:ext>
            </a:extLst>
          </p:cNvPr>
          <p:cNvSpPr txBox="1"/>
          <p:nvPr/>
        </p:nvSpPr>
        <p:spPr>
          <a:xfrm>
            <a:off x="704850" y="2384176"/>
            <a:ext cx="10258425" cy="2308324"/>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custGeom>
                    <a:avLst/>
                    <a:gdLst>
                      <a:gd name="connsiteX0" fmla="*/ 0 w 10258425"/>
                      <a:gd name="connsiteY0" fmla="*/ 0 h 2308324"/>
                      <a:gd name="connsiteX1" fmla="*/ 672497 w 10258425"/>
                      <a:gd name="connsiteY1" fmla="*/ 0 h 2308324"/>
                      <a:gd name="connsiteX2" fmla="*/ 1344993 w 10258425"/>
                      <a:gd name="connsiteY2" fmla="*/ 0 h 2308324"/>
                      <a:gd name="connsiteX3" fmla="*/ 2120075 w 10258425"/>
                      <a:gd name="connsiteY3" fmla="*/ 0 h 2308324"/>
                      <a:gd name="connsiteX4" fmla="*/ 2484819 w 10258425"/>
                      <a:gd name="connsiteY4" fmla="*/ 0 h 2308324"/>
                      <a:gd name="connsiteX5" fmla="*/ 2952147 w 10258425"/>
                      <a:gd name="connsiteY5" fmla="*/ 0 h 2308324"/>
                      <a:gd name="connsiteX6" fmla="*/ 3624644 w 10258425"/>
                      <a:gd name="connsiteY6" fmla="*/ 0 h 2308324"/>
                      <a:gd name="connsiteX7" fmla="*/ 4297140 w 10258425"/>
                      <a:gd name="connsiteY7" fmla="*/ 0 h 2308324"/>
                      <a:gd name="connsiteX8" fmla="*/ 4764469 w 10258425"/>
                      <a:gd name="connsiteY8" fmla="*/ 0 h 2308324"/>
                      <a:gd name="connsiteX9" fmla="*/ 5129213 w 10258425"/>
                      <a:gd name="connsiteY9" fmla="*/ 0 h 2308324"/>
                      <a:gd name="connsiteX10" fmla="*/ 5904294 w 10258425"/>
                      <a:gd name="connsiteY10" fmla="*/ 0 h 2308324"/>
                      <a:gd name="connsiteX11" fmla="*/ 6166453 w 10258425"/>
                      <a:gd name="connsiteY11" fmla="*/ 0 h 2308324"/>
                      <a:gd name="connsiteX12" fmla="*/ 6531197 w 10258425"/>
                      <a:gd name="connsiteY12" fmla="*/ 0 h 2308324"/>
                      <a:gd name="connsiteX13" fmla="*/ 6895941 w 10258425"/>
                      <a:gd name="connsiteY13" fmla="*/ 0 h 2308324"/>
                      <a:gd name="connsiteX14" fmla="*/ 7465854 w 10258425"/>
                      <a:gd name="connsiteY14" fmla="*/ 0 h 2308324"/>
                      <a:gd name="connsiteX15" fmla="*/ 7728014 w 10258425"/>
                      <a:gd name="connsiteY15" fmla="*/ 0 h 2308324"/>
                      <a:gd name="connsiteX16" fmla="*/ 8297926 w 10258425"/>
                      <a:gd name="connsiteY16" fmla="*/ 0 h 2308324"/>
                      <a:gd name="connsiteX17" fmla="*/ 9073007 w 10258425"/>
                      <a:gd name="connsiteY17" fmla="*/ 0 h 2308324"/>
                      <a:gd name="connsiteX18" fmla="*/ 9437751 w 10258425"/>
                      <a:gd name="connsiteY18" fmla="*/ 0 h 2308324"/>
                      <a:gd name="connsiteX19" fmla="*/ 10258425 w 10258425"/>
                      <a:gd name="connsiteY19" fmla="*/ 0 h 2308324"/>
                      <a:gd name="connsiteX20" fmla="*/ 10258425 w 10258425"/>
                      <a:gd name="connsiteY20" fmla="*/ 553998 h 2308324"/>
                      <a:gd name="connsiteX21" fmla="*/ 10258425 w 10258425"/>
                      <a:gd name="connsiteY21" fmla="*/ 1084912 h 2308324"/>
                      <a:gd name="connsiteX22" fmla="*/ 10258425 w 10258425"/>
                      <a:gd name="connsiteY22" fmla="*/ 1638910 h 2308324"/>
                      <a:gd name="connsiteX23" fmla="*/ 10258425 w 10258425"/>
                      <a:gd name="connsiteY23" fmla="*/ 2308324 h 2308324"/>
                      <a:gd name="connsiteX24" fmla="*/ 9996265 w 10258425"/>
                      <a:gd name="connsiteY24" fmla="*/ 2308324 h 2308324"/>
                      <a:gd name="connsiteX25" fmla="*/ 9426353 w 10258425"/>
                      <a:gd name="connsiteY25" fmla="*/ 2308324 h 2308324"/>
                      <a:gd name="connsiteX26" fmla="*/ 8651272 w 10258425"/>
                      <a:gd name="connsiteY26" fmla="*/ 2308324 h 2308324"/>
                      <a:gd name="connsiteX27" fmla="*/ 8389112 w 10258425"/>
                      <a:gd name="connsiteY27" fmla="*/ 2308324 h 2308324"/>
                      <a:gd name="connsiteX28" fmla="*/ 7921784 w 10258425"/>
                      <a:gd name="connsiteY28" fmla="*/ 2308324 h 2308324"/>
                      <a:gd name="connsiteX29" fmla="*/ 7454456 w 10258425"/>
                      <a:gd name="connsiteY29" fmla="*/ 2308324 h 2308324"/>
                      <a:gd name="connsiteX30" fmla="*/ 6781959 w 10258425"/>
                      <a:gd name="connsiteY30" fmla="*/ 2308324 h 2308324"/>
                      <a:gd name="connsiteX31" fmla="*/ 6006878 w 10258425"/>
                      <a:gd name="connsiteY31" fmla="*/ 2308324 h 2308324"/>
                      <a:gd name="connsiteX32" fmla="*/ 5539550 w 10258425"/>
                      <a:gd name="connsiteY32" fmla="*/ 2308324 h 2308324"/>
                      <a:gd name="connsiteX33" fmla="*/ 5174806 w 10258425"/>
                      <a:gd name="connsiteY33" fmla="*/ 2308324 h 2308324"/>
                      <a:gd name="connsiteX34" fmla="*/ 4707477 w 10258425"/>
                      <a:gd name="connsiteY34" fmla="*/ 2308324 h 2308324"/>
                      <a:gd name="connsiteX35" fmla="*/ 4034981 w 10258425"/>
                      <a:gd name="connsiteY35" fmla="*/ 2308324 h 2308324"/>
                      <a:gd name="connsiteX36" fmla="*/ 3567652 w 10258425"/>
                      <a:gd name="connsiteY36" fmla="*/ 2308324 h 2308324"/>
                      <a:gd name="connsiteX37" fmla="*/ 2792571 w 10258425"/>
                      <a:gd name="connsiteY37" fmla="*/ 2308324 h 2308324"/>
                      <a:gd name="connsiteX38" fmla="*/ 2120074 w 10258425"/>
                      <a:gd name="connsiteY38" fmla="*/ 2308324 h 2308324"/>
                      <a:gd name="connsiteX39" fmla="*/ 1550162 w 10258425"/>
                      <a:gd name="connsiteY39" fmla="*/ 2308324 h 2308324"/>
                      <a:gd name="connsiteX40" fmla="*/ 1288002 w 10258425"/>
                      <a:gd name="connsiteY40" fmla="*/ 2308324 h 2308324"/>
                      <a:gd name="connsiteX41" fmla="*/ 615505 w 10258425"/>
                      <a:gd name="connsiteY41" fmla="*/ 2308324 h 2308324"/>
                      <a:gd name="connsiteX42" fmla="*/ 0 w 10258425"/>
                      <a:gd name="connsiteY42" fmla="*/ 2308324 h 2308324"/>
                      <a:gd name="connsiteX43" fmla="*/ 0 w 10258425"/>
                      <a:gd name="connsiteY43" fmla="*/ 1685077 h 2308324"/>
                      <a:gd name="connsiteX44" fmla="*/ 0 w 10258425"/>
                      <a:gd name="connsiteY44" fmla="*/ 1131079 h 2308324"/>
                      <a:gd name="connsiteX45" fmla="*/ 0 w 10258425"/>
                      <a:gd name="connsiteY45" fmla="*/ 553998 h 2308324"/>
                      <a:gd name="connsiteX46" fmla="*/ 0 w 10258425"/>
                      <a:gd name="connsiteY46"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58425" h="2308324"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6620" y="166089"/>
                          <a:pt x="10192079" y="332195"/>
                          <a:pt x="10258425" y="553998"/>
                        </a:cubicBezTo>
                        <a:cubicBezTo>
                          <a:pt x="10324771" y="775801"/>
                          <a:pt x="10251715" y="899228"/>
                          <a:pt x="10258425" y="1084912"/>
                        </a:cubicBezTo>
                        <a:cubicBezTo>
                          <a:pt x="10265135" y="1270596"/>
                          <a:pt x="10212113" y="1488586"/>
                          <a:pt x="10258425" y="1638910"/>
                        </a:cubicBezTo>
                        <a:cubicBezTo>
                          <a:pt x="10304737" y="1789234"/>
                          <a:pt x="10253398" y="2065117"/>
                          <a:pt x="10258425" y="2308324"/>
                        </a:cubicBezTo>
                        <a:cubicBezTo>
                          <a:pt x="10179521" y="2326907"/>
                          <a:pt x="10102572" y="2292611"/>
                          <a:pt x="9996265" y="2308324"/>
                        </a:cubicBezTo>
                        <a:cubicBezTo>
                          <a:pt x="9889958" y="2324037"/>
                          <a:pt x="9710300" y="2296217"/>
                          <a:pt x="9426353" y="2308324"/>
                        </a:cubicBezTo>
                        <a:cubicBezTo>
                          <a:pt x="9142406" y="2320431"/>
                          <a:pt x="9014465" y="2278948"/>
                          <a:pt x="8651272" y="2308324"/>
                        </a:cubicBezTo>
                        <a:cubicBezTo>
                          <a:pt x="8288079" y="2337700"/>
                          <a:pt x="8498787" y="2300222"/>
                          <a:pt x="8389112" y="2308324"/>
                        </a:cubicBezTo>
                        <a:cubicBezTo>
                          <a:pt x="8279437" y="2316426"/>
                          <a:pt x="8044310" y="2281277"/>
                          <a:pt x="7921784" y="2308324"/>
                        </a:cubicBezTo>
                        <a:cubicBezTo>
                          <a:pt x="7799258" y="2335371"/>
                          <a:pt x="7634807" y="2300946"/>
                          <a:pt x="7454456" y="2308324"/>
                        </a:cubicBezTo>
                        <a:cubicBezTo>
                          <a:pt x="7274105" y="2315702"/>
                          <a:pt x="7033639" y="2259395"/>
                          <a:pt x="6781959" y="2308324"/>
                        </a:cubicBezTo>
                        <a:cubicBezTo>
                          <a:pt x="6530279" y="2357253"/>
                          <a:pt x="6250464" y="2304258"/>
                          <a:pt x="6006878" y="2308324"/>
                        </a:cubicBezTo>
                        <a:cubicBezTo>
                          <a:pt x="5763292" y="2312390"/>
                          <a:pt x="5643853" y="2284359"/>
                          <a:pt x="5539550" y="2308324"/>
                        </a:cubicBezTo>
                        <a:cubicBezTo>
                          <a:pt x="5435247" y="2332289"/>
                          <a:pt x="5293771" y="2282096"/>
                          <a:pt x="5174806" y="2308324"/>
                        </a:cubicBezTo>
                        <a:cubicBezTo>
                          <a:pt x="5055841" y="2334552"/>
                          <a:pt x="4926294" y="2275335"/>
                          <a:pt x="4707477" y="2308324"/>
                        </a:cubicBezTo>
                        <a:cubicBezTo>
                          <a:pt x="4488660" y="2341313"/>
                          <a:pt x="4251833" y="2278006"/>
                          <a:pt x="4034981" y="2308324"/>
                        </a:cubicBezTo>
                        <a:cubicBezTo>
                          <a:pt x="3818129" y="2338642"/>
                          <a:pt x="3794435" y="2264901"/>
                          <a:pt x="3567652" y="2308324"/>
                        </a:cubicBezTo>
                        <a:cubicBezTo>
                          <a:pt x="3340869" y="2351747"/>
                          <a:pt x="3022454" y="2285461"/>
                          <a:pt x="2792571" y="2308324"/>
                        </a:cubicBezTo>
                        <a:cubicBezTo>
                          <a:pt x="2562688" y="2331187"/>
                          <a:pt x="2299886" y="2296351"/>
                          <a:pt x="2120074" y="2308324"/>
                        </a:cubicBezTo>
                        <a:cubicBezTo>
                          <a:pt x="1940262" y="2320297"/>
                          <a:pt x="1713276" y="2304420"/>
                          <a:pt x="1550162" y="2308324"/>
                        </a:cubicBezTo>
                        <a:cubicBezTo>
                          <a:pt x="1387048" y="2312228"/>
                          <a:pt x="1365129" y="2300319"/>
                          <a:pt x="1288002" y="2308324"/>
                        </a:cubicBezTo>
                        <a:cubicBezTo>
                          <a:pt x="1210875" y="2316329"/>
                          <a:pt x="935936" y="2246255"/>
                          <a:pt x="615505" y="2308324"/>
                        </a:cubicBezTo>
                        <a:cubicBezTo>
                          <a:pt x="295074" y="2370393"/>
                          <a:pt x="123454" y="2245457"/>
                          <a:pt x="0" y="2308324"/>
                        </a:cubicBezTo>
                        <a:cubicBezTo>
                          <a:pt x="-6948" y="2117486"/>
                          <a:pt x="40619" y="1810122"/>
                          <a:pt x="0" y="1685077"/>
                        </a:cubicBezTo>
                        <a:cubicBezTo>
                          <a:pt x="-40619" y="1560032"/>
                          <a:pt x="50656" y="1346205"/>
                          <a:pt x="0" y="1131079"/>
                        </a:cubicBezTo>
                        <a:cubicBezTo>
                          <a:pt x="-50656" y="915953"/>
                          <a:pt x="5885" y="724199"/>
                          <a:pt x="0" y="553998"/>
                        </a:cubicBezTo>
                        <a:cubicBezTo>
                          <a:pt x="-5885" y="383797"/>
                          <a:pt x="35715" y="171692"/>
                          <a:pt x="0" y="0"/>
                        </a:cubicBezTo>
                        <a:close/>
                      </a:path>
                    </a:pathLst>
                  </a:cu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p>
        </p:txBody>
      </p:sp>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90841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lvl="0">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đơn giản lắm. Chiều nào Diệu cũng theo mẹ đi các vườn thu hái quả, Hết chôm chôm lại đến bơ, sầu riêng,… Được đến nhiều mảnh vườn với vô vàn </a:t>
            </a:r>
            <a:r>
              <a:rPr lang="en-US" sz="2200" dirty="0" err="1">
                <a:solidFill>
                  <a:srgbClr val="002060"/>
                </a:solidFill>
                <a:latin typeface="Nunito Black" pitchFamily="2" charset="0"/>
              </a:rPr>
              <a:t>cây</a:t>
            </a:r>
            <a:r>
              <a:rPr lang="en-US" sz="2200" dirty="0">
                <a:solidFill>
                  <a:srgbClr val="002060"/>
                </a:solidFill>
                <a:latin typeface="Nunito Black" pitchFamily="2" charset="0"/>
              </a:rPr>
              <a:t> </a:t>
            </a:r>
            <a:r>
              <a:rPr lang="en-US" sz="2200" dirty="0" err="1">
                <a:solidFill>
                  <a:srgbClr val="002060"/>
                </a:solidFill>
                <a:latin typeface="Nunito Black" pitchFamily="2" charset="0"/>
              </a:rPr>
              <a:t>trái</a:t>
            </a:r>
            <a:r>
              <a:rPr kumimoji="0" lang="vi-VN" sz="2200" b="0" i="0" u="none" strike="noStrike" kern="1200" cap="none" spc="0" normalizeH="0" baseline="0" noProof="0" dirty="0">
                <a:ln>
                  <a:noFill/>
                </a:ln>
                <a:solidFill>
                  <a:srgbClr val="002060"/>
                </a:solidFill>
                <a:effectLst/>
                <a:uLnTx/>
                <a:uFillTx/>
                <a:latin typeface="Nunito Black" pitchFamily="2" charset="0"/>
              </a:rPr>
              <a:t> khác nhau thật là thích!</a:t>
            </a:r>
          </a:p>
          <a:p>
            <a:pPr lvl="0">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en-US" sz="2200" b="0" i="0" u="none" strike="noStrike" kern="1200" cap="none" spc="0" normalizeH="0" baseline="0" noProof="0" dirty="0" err="1">
                <a:ln>
                  <a:noFill/>
                </a:ln>
                <a:solidFill>
                  <a:srgbClr val="002060"/>
                </a:solidFill>
                <a:effectLst/>
                <a:uLnTx/>
                <a:uFillTx/>
                <a:latin typeface="Nunito Black" pitchFamily="2" charset="0"/>
              </a:rPr>
              <a:t>ch</a:t>
            </a:r>
            <a:r>
              <a:rPr lang="vi-VN" sz="2200" dirty="0">
                <a:solidFill>
                  <a:srgbClr val="002060"/>
                </a:solidFill>
                <a:latin typeface="Nunito Black" pitchFamily="2" charset="0"/>
              </a:rPr>
              <a:t>ơ</a:t>
            </a:r>
            <a:r>
              <a:rPr lang="en-US" sz="2200" dirty="0">
                <a:solidFill>
                  <a:srgbClr val="002060"/>
                </a:solidFill>
                <a:latin typeface="Nunito Black" pitchFamily="2" charset="0"/>
              </a:rPr>
              <a:t>i</a:t>
            </a:r>
            <a:r>
              <a:rPr lang="vi-VN" sz="2200" dirty="0">
                <a:solidFill>
                  <a:srgbClr val="002060"/>
                </a:solidFill>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rPr>
              <a:t>	</a:t>
            </a:r>
            <a:r>
              <a:rPr kumimoji="0" lang="vi-VN" sz="2200" b="0" i="0" u="none" strike="noStrike" kern="1200" cap="none" spc="0" normalizeH="0" baseline="0" noProof="0" dirty="0">
                <a:ln>
                  <a:noFill/>
                </a:ln>
                <a:solidFill>
                  <a:srgbClr val="002060"/>
                </a:solidFill>
                <a:effectLst/>
                <a:uLnTx/>
                <a:uFillTx/>
                <a:latin typeface="Nunito Black" pitchFamily="2"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rPr>
              <a:t>(Theo Vũ Thị Huyền Trang)</a:t>
            </a:r>
          </a:p>
        </p:txBody>
      </p:sp>
      <p:sp>
        <p:nvSpPr>
          <p:cNvPr id="2" name="Rectangle 1">
            <a:extLst>
              <a:ext uri="{FF2B5EF4-FFF2-40B4-BE49-F238E27FC236}">
                <a16:creationId xmlns:a16="http://schemas.microsoft.com/office/drawing/2014/main"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375059"/>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err="1">
                <a:solidFill>
                  <a:srgbClr val="FF0000"/>
                </a:solidFill>
                <a:latin typeface="Calibri" panose="020F0502020204030204" pitchFamily="34" charset="0"/>
                <a:cs typeface="Calibri" panose="020F0502020204030204" pitchFamily="34" charset="0"/>
                <a:sym typeface="Arial"/>
              </a:rPr>
              <a:t>Tâm</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tình</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nhẹ</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nhàng</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a16="http://schemas.microsoft.com/office/drawing/2014/main"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94926365"/>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325823"/>
            <a:ext cx="4419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Sriracha"/>
                <a:ea typeface="+mn-ea"/>
                <a:cs typeface="+mn-cs"/>
              </a:rPr>
              <a:t>Tạm</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biệt</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mùa</a:t>
            </a:r>
            <a:r>
              <a:rPr kumimoji="0" lang="en-US" sz="3600" b="0" i="0" u="none" strike="noStrike" kern="1200" cap="none" spc="-133" normalizeH="0" baseline="0" noProof="0" dirty="0">
                <a:ln>
                  <a:noFill/>
                </a:ln>
                <a:solidFill>
                  <a:srgbClr val="FF0000"/>
                </a:solidFill>
                <a:effectLst/>
                <a:uLnTx/>
                <a:uFillTx/>
                <a:latin typeface="Sriracha"/>
                <a:ea typeface="+mn-ea"/>
                <a:cs typeface="+mn-cs"/>
              </a:rPr>
              <a:t> </a:t>
            </a:r>
            <a:r>
              <a:rPr kumimoji="0" lang="en-US" sz="3600" b="0" i="0" u="none" strike="noStrike" kern="1200" cap="none" spc="-133" normalizeH="0" baseline="0" noProof="0" dirty="0" err="1">
                <a:ln>
                  <a:noFill/>
                </a:ln>
                <a:solidFill>
                  <a:srgbClr val="FF0000"/>
                </a:solidFill>
                <a:effectLst/>
                <a:uLnTx/>
                <a:uFillTx/>
                <a:latin typeface="Sriracha"/>
                <a:ea typeface="+mn-ea"/>
                <a:cs typeface="+mn-cs"/>
              </a:rPr>
              <a:t>hè</a:t>
            </a:r>
            <a:endParaRPr kumimoji="0" lang="en-US" sz="3600" b="0" i="0" u="none" strike="noStrike" kern="1200" cap="none" spc="-133" normalizeH="0" baseline="0" noProof="0" dirty="0">
              <a:ln>
                <a:noFill/>
              </a:ln>
              <a:solidFill>
                <a:srgbClr val="FF0000"/>
              </a:solidFill>
              <a:effectLst/>
              <a:uLnTx/>
              <a:uFillTx/>
              <a:latin typeface="Sriracha"/>
              <a:ea typeface="+mn-ea"/>
              <a:cs typeface="+mn-cs"/>
            </a:endParaRPr>
          </a:p>
        </p:txBody>
      </p:sp>
      <p:sp>
        <p:nvSpPr>
          <p:cNvPr id="3" name="Rectangle 2"/>
          <p:cNvSpPr/>
          <p:nvPr/>
        </p:nvSpPr>
        <p:spPr>
          <a:xfrm>
            <a:off x="443236" y="1079876"/>
            <a:ext cx="11305527" cy="5539978"/>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đơn giản lắm. Chiều nào Diệu cũng theo mẹ đi các vườn thu hái quả,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cây</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trái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2060"/>
                </a:solidFill>
                <a:effectLst/>
                <a:uLnTx/>
                <a:uFillTx/>
                <a:latin typeface="Nunito Black" pitchFamily="2" charset="0"/>
                <a:ea typeface="+mn-ea"/>
                <a:cs typeface="+mn-cs"/>
              </a:rPr>
              <a:t>ch</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ơ</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i</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(Theo Vũ Thị Huyền Trang)</a:t>
            </a:r>
          </a:p>
        </p:txBody>
      </p:sp>
      <p:sp>
        <p:nvSpPr>
          <p:cNvPr id="2" name="Rectangle 1">
            <a:extLst>
              <a:ext uri="{FF2B5EF4-FFF2-40B4-BE49-F238E27FC236}">
                <a16:creationId xmlns:a16="http://schemas.microsoft.com/office/drawing/2014/main" id="{DB6918F3-E2BB-2371-3A58-9FABB6291434}"/>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4AF332B-7451-E3C0-C563-6B943C85CB7F}"/>
              </a:ext>
            </a:extLst>
          </p:cNvPr>
          <p:cNvCxnSpPr/>
          <p:nvPr/>
        </p:nvCxnSpPr>
        <p:spPr>
          <a:xfrm>
            <a:off x="7467600" y="1447800"/>
            <a:ext cx="1066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FF019A-F96C-F394-7CF0-A4453CDF5ECB}"/>
              </a:ext>
            </a:extLst>
          </p:cNvPr>
          <p:cNvCxnSpPr>
            <a:cxnSpLocks/>
          </p:cNvCxnSpPr>
          <p:nvPr/>
        </p:nvCxnSpPr>
        <p:spPr>
          <a:xfrm>
            <a:off x="5715000" y="1752600"/>
            <a:ext cx="1295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62F0BB-24FD-C638-2AE4-A5456FEA84DD}"/>
              </a:ext>
            </a:extLst>
          </p:cNvPr>
          <p:cNvCxnSpPr>
            <a:cxnSpLocks/>
          </p:cNvCxnSpPr>
          <p:nvPr/>
        </p:nvCxnSpPr>
        <p:spPr>
          <a:xfrm>
            <a:off x="5334000" y="2133600"/>
            <a:ext cx="762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23EED6-643A-897E-5123-5D5424D89BF8}"/>
              </a:ext>
            </a:extLst>
          </p:cNvPr>
          <p:cNvCxnSpPr>
            <a:cxnSpLocks/>
          </p:cNvCxnSpPr>
          <p:nvPr/>
        </p:nvCxnSpPr>
        <p:spPr>
          <a:xfrm>
            <a:off x="11201400" y="3124200"/>
            <a:ext cx="304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C9F9E92-CBC6-02C8-50D1-5511B1923DB8}"/>
              </a:ext>
            </a:extLst>
          </p:cNvPr>
          <p:cNvCxnSpPr>
            <a:cxnSpLocks/>
          </p:cNvCxnSpPr>
          <p:nvPr/>
        </p:nvCxnSpPr>
        <p:spPr>
          <a:xfrm>
            <a:off x="505473" y="3451194"/>
            <a:ext cx="533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08CFC3E-6D34-9AFE-A3AA-6A47183AD1F9}"/>
              </a:ext>
            </a:extLst>
          </p:cNvPr>
          <p:cNvCxnSpPr>
            <a:cxnSpLocks/>
          </p:cNvCxnSpPr>
          <p:nvPr/>
        </p:nvCxnSpPr>
        <p:spPr>
          <a:xfrm>
            <a:off x="4648200" y="3453413"/>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3CB468F-A9B5-C2F8-39F9-91BF69E7FB96}"/>
              </a:ext>
            </a:extLst>
          </p:cNvPr>
          <p:cNvCxnSpPr>
            <a:cxnSpLocks/>
          </p:cNvCxnSpPr>
          <p:nvPr/>
        </p:nvCxnSpPr>
        <p:spPr>
          <a:xfrm>
            <a:off x="2895600" y="4114800"/>
            <a:ext cx="1066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F55D736-F38F-93F8-6AF2-ED879D1199B2}"/>
              </a:ext>
            </a:extLst>
          </p:cNvPr>
          <p:cNvCxnSpPr>
            <a:cxnSpLocks/>
          </p:cNvCxnSpPr>
          <p:nvPr/>
        </p:nvCxnSpPr>
        <p:spPr>
          <a:xfrm>
            <a:off x="7467600" y="4134775"/>
            <a:ext cx="1447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EA883FB-1494-B40A-2B89-CAF0C772E77F}"/>
              </a:ext>
            </a:extLst>
          </p:cNvPr>
          <p:cNvCxnSpPr>
            <a:cxnSpLocks/>
          </p:cNvCxnSpPr>
          <p:nvPr/>
        </p:nvCxnSpPr>
        <p:spPr>
          <a:xfrm>
            <a:off x="1600200" y="4495800"/>
            <a:ext cx="609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33D0BA-2C08-56B8-F14F-3ABFFB0F5C93}"/>
              </a:ext>
            </a:extLst>
          </p:cNvPr>
          <p:cNvCxnSpPr>
            <a:cxnSpLocks/>
          </p:cNvCxnSpPr>
          <p:nvPr/>
        </p:nvCxnSpPr>
        <p:spPr>
          <a:xfrm>
            <a:off x="6477000" y="4495800"/>
            <a:ext cx="1524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B089C1-CF50-02A2-41B0-845FF281C4BE}"/>
              </a:ext>
            </a:extLst>
          </p:cNvPr>
          <p:cNvCxnSpPr>
            <a:cxnSpLocks/>
          </p:cNvCxnSpPr>
          <p:nvPr/>
        </p:nvCxnSpPr>
        <p:spPr>
          <a:xfrm>
            <a:off x="5334000" y="5181600"/>
            <a:ext cx="609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9F477-2A88-8912-9846-8D5E5308C90A}"/>
              </a:ext>
            </a:extLst>
          </p:cNvPr>
          <p:cNvCxnSpPr>
            <a:cxnSpLocks/>
          </p:cNvCxnSpPr>
          <p:nvPr/>
        </p:nvCxnSpPr>
        <p:spPr>
          <a:xfrm>
            <a:off x="3521476" y="5486400"/>
            <a:ext cx="4409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24D3837-8C18-60EC-12B6-07567C1075E9}"/>
              </a:ext>
            </a:extLst>
          </p:cNvPr>
          <p:cNvCxnSpPr>
            <a:cxnSpLocks/>
          </p:cNvCxnSpPr>
          <p:nvPr/>
        </p:nvCxnSpPr>
        <p:spPr>
          <a:xfrm>
            <a:off x="9601200" y="5181600"/>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25540E-8D11-0297-0858-6C942610925E}"/>
              </a:ext>
            </a:extLst>
          </p:cNvPr>
          <p:cNvCxnSpPr>
            <a:cxnSpLocks/>
          </p:cNvCxnSpPr>
          <p:nvPr/>
        </p:nvCxnSpPr>
        <p:spPr>
          <a:xfrm>
            <a:off x="6613864" y="5486400"/>
            <a:ext cx="123473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940FC0A-2C90-B77D-F43E-DEEE50CBA2CF}"/>
              </a:ext>
            </a:extLst>
          </p:cNvPr>
          <p:cNvCxnSpPr>
            <a:cxnSpLocks/>
          </p:cNvCxnSpPr>
          <p:nvPr/>
        </p:nvCxnSpPr>
        <p:spPr>
          <a:xfrm>
            <a:off x="3886200" y="1447800"/>
            <a:ext cx="457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A0C9EE-BDAF-FA72-0E83-9EAA8533C620}"/>
              </a:ext>
            </a:extLst>
          </p:cNvPr>
          <p:cNvCxnSpPr>
            <a:cxnSpLocks/>
          </p:cNvCxnSpPr>
          <p:nvPr/>
        </p:nvCxnSpPr>
        <p:spPr>
          <a:xfrm>
            <a:off x="4919709" y="1447800"/>
            <a:ext cx="79529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710431-6E08-8CF4-7274-FE095C1C42C2}"/>
              </a:ext>
            </a:extLst>
          </p:cNvPr>
          <p:cNvCxnSpPr>
            <a:cxnSpLocks/>
          </p:cNvCxnSpPr>
          <p:nvPr/>
        </p:nvCxnSpPr>
        <p:spPr>
          <a:xfrm>
            <a:off x="10621392" y="1772575"/>
            <a:ext cx="65620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720AEBC-12E9-B8BB-8BC4-953A6CAA7E68}"/>
              </a:ext>
            </a:extLst>
          </p:cNvPr>
          <p:cNvCxnSpPr>
            <a:cxnSpLocks/>
          </p:cNvCxnSpPr>
          <p:nvPr/>
        </p:nvCxnSpPr>
        <p:spPr>
          <a:xfrm>
            <a:off x="533400" y="2133600"/>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DBA1F54-28FB-0639-3F12-2EC049E99C88}"/>
              </a:ext>
            </a:extLst>
          </p:cNvPr>
          <p:cNvCxnSpPr>
            <a:cxnSpLocks/>
          </p:cNvCxnSpPr>
          <p:nvPr/>
        </p:nvCxnSpPr>
        <p:spPr>
          <a:xfrm>
            <a:off x="1083076" y="28194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921139C-205D-ECAE-F206-CC027C3751E6}"/>
              </a:ext>
            </a:extLst>
          </p:cNvPr>
          <p:cNvCxnSpPr>
            <a:cxnSpLocks/>
          </p:cNvCxnSpPr>
          <p:nvPr/>
        </p:nvCxnSpPr>
        <p:spPr>
          <a:xfrm>
            <a:off x="1083076" y="38100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6E6A8CB-E5C5-9934-E984-2FC308A3C085}"/>
              </a:ext>
            </a:extLst>
          </p:cNvPr>
          <p:cNvCxnSpPr>
            <a:cxnSpLocks/>
          </p:cNvCxnSpPr>
          <p:nvPr/>
        </p:nvCxnSpPr>
        <p:spPr>
          <a:xfrm>
            <a:off x="1143000" y="48006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45453"/>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Thi</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1" cy="614399"/>
            <a:chOff x="1717198" y="4363552"/>
            <a:chExt cx="5992891"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174815"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Thể</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hiện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của</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bài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838200" y="2097191"/>
            <a:ext cx="10896600" cy="1938988"/>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Tie"/>
              </a:rPr>
              <a:t>Câu hỏi: Em thích câu thơ nào nhất trong bài thơ </a:t>
            </a:r>
            <a:r>
              <a:rPr kumimoji="0" lang="nl-NL" sz="4000" b="0" i="1" u="none" strike="noStrike" kern="1200" cap="none" spc="0" normalizeH="0" baseline="0" noProof="0" dirty="0">
                <a:ln>
                  <a:noFill/>
                </a:ln>
                <a:solidFill>
                  <a:prstClr val="white"/>
                </a:solidFill>
                <a:effectLst/>
                <a:uLnTx/>
                <a:uFillTx/>
                <a:latin typeface="Tie"/>
              </a:rPr>
              <a:t>Mùa hè lấp lánh</a:t>
            </a:r>
            <a:r>
              <a:rPr kumimoji="0" lang="nl-NL" sz="4000" b="0" i="0" u="none" strike="noStrike" kern="1200" cap="none" spc="0" normalizeH="0" baseline="0" noProof="0" dirty="0">
                <a:ln>
                  <a:noFill/>
                </a:ln>
                <a:solidFill>
                  <a:prstClr val="white"/>
                </a:solidFill>
                <a:effectLst/>
                <a:uLnTx/>
                <a:uFillTx/>
                <a:latin typeface="Tie"/>
              </a:rPr>
              <a:t>? </a:t>
            </a:r>
            <a:endParaRPr kumimoji="0" lang="en-US" sz="4000" b="0" i="0" u="none" strike="noStrike" kern="1200" cap="none" spc="0" normalizeH="0" baseline="0" noProof="0" dirty="0">
              <a:ln>
                <a:noFill/>
              </a:ln>
              <a:solidFill>
                <a:prstClr val="white"/>
              </a:solidFill>
              <a:effectLst/>
              <a:uLnTx/>
              <a:uFillTx/>
              <a:latin typeface="Tie"/>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e"/>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2964440" y="106680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129B64A-843C-B89A-F372-25E5EEFCE6D5}"/>
              </a:ext>
            </a:extLst>
          </p:cNvPr>
          <p:cNvSpPr txBox="1"/>
          <p:nvPr/>
        </p:nvSpPr>
        <p:spPr>
          <a:xfrm>
            <a:off x="3657600" y="2821744"/>
            <a:ext cx="64439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000000"/>
                </a:solidFill>
                <a:latin typeface="#9Slide03 Ample" panose="02000000000000000000" pitchFamily="2" charset="0"/>
              </a:rPr>
              <a:t>Mùa</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hè</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vừa</a:t>
            </a:r>
            <a:r>
              <a:rPr lang="en-US" sz="3600" b="1" dirty="0">
                <a:solidFill>
                  <a:srgbClr val="000000"/>
                </a:solidFill>
                <a:latin typeface="#9Slide03 Ample" panose="02000000000000000000" pitchFamily="2" charset="0"/>
              </a:rPr>
              <a:t> qua, </a:t>
            </a:r>
            <a:r>
              <a:rPr lang="en-US" sz="3600" b="1" dirty="0" err="1">
                <a:solidFill>
                  <a:srgbClr val="000000"/>
                </a:solidFill>
                <a:latin typeface="#9Slide03 Ample" panose="02000000000000000000" pitchFamily="2" charset="0"/>
              </a:rPr>
              <a:t>em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đã</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có</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những</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trải</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nghiệm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gì</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thú</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vị</a:t>
            </a:r>
            <a:r>
              <a:rPr kumimoji="0" lang="en-US" sz="3600" b="1" i="0" u="none" strike="noStrike" kern="1200" cap="none" spc="0" normalizeH="0" baseline="0" noProof="0" dirty="0">
                <a:ln>
                  <a:noFill/>
                </a:ln>
                <a:solidFill>
                  <a:srgbClr val="000000"/>
                </a:solidFill>
                <a:effectLst/>
                <a:uLnTx/>
                <a:uFillTx/>
                <a:latin typeface="#9Slide03 Ample" panose="02000000000000000000" pitchFamily="2" charset="0"/>
                <a:ea typeface="+mn-ea"/>
                <a:cs typeface="+mn-cs"/>
              </a:rPr>
              <a:t>?</a:t>
            </a:r>
          </a:p>
        </p:txBody>
      </p:sp>
      <p:sp>
        <p:nvSpPr>
          <p:cNvPr id="4" name="TextBox 3">
            <a:extLst>
              <a:ext uri="{FF2B5EF4-FFF2-40B4-BE49-F238E27FC236}">
                <a16:creationId xmlns:a16="http://schemas.microsoft.com/office/drawing/2014/main" id="{3889BF67-EED6-8660-7957-955DEC84C44E}"/>
              </a:ext>
            </a:extLst>
          </p:cNvPr>
          <p:cNvSpPr txBox="1"/>
          <p:nvPr/>
        </p:nvSpPr>
        <p:spPr>
          <a:xfrm>
            <a:off x="4370154" y="1304874"/>
            <a:ext cx="39182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rPr>
              <a:t>Chia </a:t>
            </a:r>
            <a:r>
              <a:rPr kumimoji="0" lang="en-US" sz="6000" b="0" i="0" u="none" strike="noStrike" kern="1200" cap="none" spc="0" normalizeH="0" baseline="0" noProof="0" dirty="0" err="1">
                <a:ln>
                  <a:noFill/>
                </a:ln>
                <a:solidFill>
                  <a:srgbClr val="FF0000"/>
                </a:solidFill>
                <a:effectLst/>
                <a:uLnTx/>
                <a:uFillTx/>
                <a:latin typeface="#9Slide03 Sofia Pro Soft Bold" panose="020B0000000000000000" pitchFamily="34" charset="0"/>
                <a:ea typeface="+mn-ea"/>
                <a:cs typeface="+mn-cs"/>
              </a:rPr>
              <a:t>sẻ</a:t>
            </a:r>
            <a:endPar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endParaRPr>
          </a:p>
        </p:txBody>
      </p:sp>
      <p:sp>
        <p:nvSpPr>
          <p:cNvPr id="5" name="Rectangle 4">
            <a:extLst>
              <a:ext uri="{FF2B5EF4-FFF2-40B4-BE49-F238E27FC236}">
                <a16:creationId xmlns:a16="http://schemas.microsoft.com/office/drawing/2014/main" id="{0284A2BD-F9A3-0DA0-6F2A-E960565B91D1}"/>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0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AFA55053-ED15-0C60-1203-12E8E0C052EA}"/>
              </a:ext>
            </a:extLst>
          </p:cNvPr>
          <p:cNvGraphicFramePr/>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697304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2A6FF060-BF2F-2956-2A1D-F62A0FAFDC91}"/>
              </a:ext>
            </a:extLst>
          </p:cNvPr>
          <p:cNvGraphicFramePr/>
          <p:nvPr/>
        </p:nvGraphicFramePr>
        <p:xfrm>
          <a:off x="3016158" y="2831431"/>
          <a:ext cx="5606549" cy="1432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123487" y="1379043"/>
            <a:ext cx="5233916" cy="715085"/>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Hoạt</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động</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nối</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tiếp</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
        <p:nvSpPr>
          <p:cNvPr id="3" name="Rectangle 2">
            <a:extLst>
              <a:ext uri="{FF2B5EF4-FFF2-40B4-BE49-F238E27FC236}">
                <a16:creationId xmlns:a16="http://schemas.microsoft.com/office/drawing/2014/main" id="{36D2F7BF-D8E0-91DA-C51D-48658B0C27F4}"/>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475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168391"/>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1" y="38100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793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031952" y="2083122"/>
            <a:ext cx="10284797" cy="1323435"/>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e"/>
                <a:cs typeface="Times New Roman" panose="02020603050405020304" pitchFamily="18" charset="0"/>
              </a:rPr>
              <a:t>Câu</a:t>
            </a:r>
            <a:r>
              <a:rPr kumimoji="0" lang="en-US" sz="4000" b="0" i="0" u="none" strike="noStrike" kern="1200" cap="none" spc="0" normalizeH="0" baseline="0" noProof="0" dirty="0">
                <a:ln>
                  <a:noFill/>
                </a:ln>
                <a:solidFill>
                  <a:prstClr val="white"/>
                </a:solidFill>
                <a:effectLst/>
                <a:uLnTx/>
                <a:uFillTx/>
                <a:latin typeface="Tie"/>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e"/>
                <a:cs typeface="Times New Roman" panose="02020603050405020304" pitchFamily="18" charset="0"/>
              </a:rPr>
              <a:t>hỏi</a:t>
            </a:r>
            <a:r>
              <a:rPr kumimoji="0" lang="en-US" sz="4000" b="0" i="0" u="none" strike="noStrike" kern="1200" cap="none" spc="0" normalizeH="0" baseline="0" noProof="0" dirty="0">
                <a:ln>
                  <a:noFill/>
                </a:ln>
                <a:solidFill>
                  <a:prstClr val="white"/>
                </a:solidFill>
                <a:effectLst/>
                <a:uLnTx/>
                <a:uFillTx/>
                <a:latin typeface="Tie"/>
                <a:cs typeface="Times New Roman" panose="02020603050405020304" pitchFamily="18" charset="0"/>
              </a:rPr>
              <a:t>: </a:t>
            </a:r>
            <a:r>
              <a:rPr kumimoji="0" lang="nl-NL" sz="4000" b="0" i="0" u="none" strike="noStrike" kern="1200" cap="none" spc="0" normalizeH="0" baseline="0" noProof="0" dirty="0">
                <a:ln>
                  <a:noFill/>
                </a:ln>
                <a:solidFill>
                  <a:prstClr val="white"/>
                </a:solidFill>
                <a:effectLst/>
                <a:uLnTx/>
                <a:uFillTx/>
                <a:latin typeface="Tie"/>
              </a:rPr>
              <a:t>Nêu nội dung bài thơ </a:t>
            </a:r>
            <a:r>
              <a:rPr kumimoji="0" lang="nl-NL" sz="4000" b="0" i="1" u="none" strike="noStrike" kern="1200" cap="none" spc="0" normalizeH="0" baseline="0" noProof="0" dirty="0">
                <a:ln>
                  <a:noFill/>
                </a:ln>
                <a:solidFill>
                  <a:prstClr val="white"/>
                </a:solidFill>
                <a:effectLst/>
                <a:uLnTx/>
                <a:uFillTx/>
                <a:latin typeface="Tie"/>
              </a:rPr>
              <a:t>Mùa hè lấp lánh</a:t>
            </a:r>
            <a:r>
              <a:rPr kumimoji="0" lang="nl-NL" sz="4000" b="0" i="0" u="none" strike="noStrike" kern="1200" cap="none" spc="0" normalizeH="0" baseline="0" noProof="0" dirty="0">
                <a:ln>
                  <a:noFill/>
                </a:ln>
                <a:solidFill>
                  <a:prstClr val="white"/>
                </a:solidFill>
                <a:effectLst/>
                <a:uLnTx/>
                <a:uFillTx/>
                <a:latin typeface="Tie"/>
              </a:rPr>
              <a:t>.</a:t>
            </a:r>
            <a:endParaRPr kumimoji="0" lang="en-US" sz="4000" b="0" i="0" u="none" strike="noStrike" kern="1200" cap="none" spc="0" normalizeH="0" baseline="0" noProof="0" dirty="0">
              <a:ln>
                <a:noFill/>
              </a:ln>
              <a:solidFill>
                <a:prstClr val="white"/>
              </a:solidFill>
              <a:effectLst/>
              <a:uLnTx/>
              <a:uFillTx/>
              <a:latin typeface="Tie"/>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3" y="39624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510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a:extLst>
              <a:ext uri="{FF2B5EF4-FFF2-40B4-BE49-F238E27FC236}">
                <a16:creationId xmlns:a16="http://schemas.microsoft.com/office/drawing/2014/main" id="{D6A5DA78-1D40-4CE9-9885-2F921D7ED9A9}"/>
              </a:ext>
            </a:extLst>
          </p:cNvPr>
          <p:cNvSpPr/>
          <p:nvPr/>
        </p:nvSpPr>
        <p:spPr>
          <a:xfrm>
            <a:off x="4836091" y="766153"/>
            <a:ext cx="2519817" cy="443522"/>
          </a:xfrm>
          <a:prstGeom prst="roundRect">
            <a:avLst>
              <a:gd name="adj"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Tiếng</a:t>
            </a:r>
            <a:r>
              <a:rPr kumimoji="0" lang="en-US" altLang="zh-CN"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rPr>
              <a:t> </a:t>
            </a: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việt</a:t>
            </a:r>
            <a:endParaRPr kumimoji="0" lang="zh-CN" altLang="en-US"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endParaRPr>
          </a:p>
        </p:txBody>
      </p:sp>
      <p:sp>
        <p:nvSpPr>
          <p:cNvPr id="15" name="TextBox 14">
            <a:extLst>
              <a:ext uri="{FF2B5EF4-FFF2-40B4-BE49-F238E27FC236}">
                <a16:creationId xmlns:a16="http://schemas.microsoft.com/office/drawing/2014/main" id="{776A1A14-981E-411B-AF57-7E3A4F3FAA20}"/>
              </a:ext>
            </a:extLst>
          </p:cNvPr>
          <p:cNvSpPr txBox="1"/>
          <p:nvPr/>
        </p:nvSpPr>
        <p:spPr>
          <a:xfrm>
            <a:off x="4163052" y="1538386"/>
            <a:ext cx="3682983"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Bài</a:t>
            </a:r>
            <a:r>
              <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rPr>
              <a:t> 8 – </a:t>
            </a:r>
            <a:r>
              <a:rPr kumimoji="0" lang="en-US" sz="6000" b="1" i="0" u="none" strike="noStrike" kern="1200" cap="none" spc="0" normalizeH="0" baseline="0" noProof="0" dirty="0" err="1">
                <a:ln>
                  <a:noFill/>
                </a:ln>
                <a:solidFill>
                  <a:srgbClr val="FF0000"/>
                </a:solidFill>
                <a:effectLst/>
                <a:uLnTx/>
                <a:uFillTx/>
                <a:latin typeface="Patrick Hand" panose="00000500000000000000" pitchFamily="2" charset="0"/>
                <a:ea typeface="微软雅黑"/>
                <a:cs typeface="+mn-cs"/>
              </a:rPr>
              <a:t>Đọc</a:t>
            </a:r>
            <a:endParaRPr kumimoji="0" lang="en-US" sz="6000" b="1" i="0" u="none" strike="noStrike" kern="1200" cap="none" spc="0" normalizeH="0" baseline="0" noProof="0" dirty="0">
              <a:ln>
                <a:noFill/>
              </a:ln>
              <a:solidFill>
                <a:srgbClr val="FF0000"/>
              </a:solidFill>
              <a:effectLst/>
              <a:uLnTx/>
              <a:uFillTx/>
              <a:latin typeface="Patrick Hand" panose="00000500000000000000" pitchFamily="2" charset="0"/>
              <a:ea typeface="微软雅黑"/>
              <a:cs typeface="+mn-cs"/>
            </a:endParaRPr>
          </a:p>
        </p:txBody>
      </p:sp>
      <p:pic>
        <p:nvPicPr>
          <p:cNvPr id="4" name="Picture 3">
            <a:extLst>
              <a:ext uri="{FF2B5EF4-FFF2-40B4-BE49-F238E27FC236}">
                <a16:creationId xmlns:a16="http://schemas.microsoft.com/office/drawing/2014/main" id="{36856114-2CE7-46E7-8779-0EBC7A5B0163}"/>
              </a:ext>
            </a:extLst>
          </p:cNvPr>
          <p:cNvPicPr>
            <a:picLocks noChangeAspect="1"/>
          </p:cNvPicPr>
          <p:nvPr/>
        </p:nvPicPr>
        <p:blipFill>
          <a:blip r:embed="rId3"/>
          <a:stretch>
            <a:fillRect/>
          </a:stretch>
        </p:blipFill>
        <p:spPr>
          <a:xfrm>
            <a:off x="2722948" y="2413336"/>
            <a:ext cx="7425572" cy="2267909"/>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id="{AFA55053-ED15-0C60-1203-12E8E0C052EA}"/>
              </a:ext>
            </a:extLst>
          </p:cNvPr>
          <p:cNvGraphicFramePr/>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1351021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1660</TotalTime>
  <Words>734</Words>
  <Application>Microsoft Office PowerPoint</Application>
  <PresentationFormat>Widescreen</PresentationFormat>
  <Paragraphs>158</Paragraphs>
  <Slides>43</Slides>
  <Notes>10</Notes>
  <HiddenSlides>0</HiddenSlides>
  <MMClips>0</MMClips>
  <ScaleCrop>false</ScaleCrop>
  <HeadingPairs>
    <vt:vector size="6" baseType="variant">
      <vt:variant>
        <vt:lpstr>Fonts Used</vt:lpstr>
      </vt:variant>
      <vt:variant>
        <vt:i4>28</vt:i4>
      </vt:variant>
      <vt:variant>
        <vt:lpstr>Theme</vt:lpstr>
      </vt:variant>
      <vt:variant>
        <vt:i4>7</vt:i4>
      </vt:variant>
      <vt:variant>
        <vt:lpstr>Slide Titles</vt:lpstr>
      </vt:variant>
      <vt:variant>
        <vt:i4>43</vt:i4>
      </vt:variant>
    </vt:vector>
  </HeadingPairs>
  <TitlesOfParts>
    <vt:vector size="78" baseType="lpstr">
      <vt:lpstr>Sriracha</vt:lpstr>
      <vt:lpstr>Baloo 2 SemiBold</vt:lpstr>
      <vt:lpstr>Baloo 2 Medium</vt:lpstr>
      <vt:lpstr>Sigmar One</vt:lpstr>
      <vt:lpstr>Arial-Rounded</vt:lpstr>
      <vt:lpstr>#9Slide03 AllRoundGothic</vt:lpstr>
      <vt:lpstr>Calibri</vt:lpstr>
      <vt:lpstr>UTM Cookies</vt:lpstr>
      <vt:lpstr>inpin heiti</vt:lpstr>
      <vt:lpstr>#9Slide03 Ample</vt:lpstr>
      <vt:lpstr>微软雅黑</vt:lpstr>
      <vt:lpstr>#9Slide03 AmpleSoft Bold</vt:lpstr>
      <vt:lpstr>等线</vt:lpstr>
      <vt:lpstr>Tahoma</vt:lpstr>
      <vt:lpstr>字魂52号-阿开漫画体</vt:lpstr>
      <vt:lpstr>Patrick Hand</vt:lpstr>
      <vt:lpstr>Open Sans</vt:lpstr>
      <vt:lpstr>#9Slide03 Sofia Pro Soft Bold</vt:lpstr>
      <vt:lpstr>Calibri Light</vt:lpstr>
      <vt:lpstr>UVN Binh Duong</vt:lpstr>
      <vt:lpstr>思源黑体 CN Bold</vt:lpstr>
      <vt:lpstr>宋体</vt:lpstr>
      <vt:lpstr>Times New Roman</vt:lpstr>
      <vt:lpstr>字魂35号-经典雅黑</vt:lpstr>
      <vt:lpstr>Nunito</vt:lpstr>
      <vt:lpstr>Nunito Black</vt:lpstr>
      <vt:lpstr>Arial</vt:lpstr>
      <vt:lpstr>Tie</vt:lpstr>
      <vt:lpstr>Office Theme</vt:lpstr>
      <vt:lpstr>3_Office Theme</vt:lpstr>
      <vt:lpstr>千图网海量PPT模板www.58pic.com​​</vt:lpstr>
      <vt:lpstr>Office 主题​​</vt:lpstr>
      <vt:lpstr>1_千图网海量PPT模板www.58pic.com​​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Techsi.vn</cp:lastModifiedBy>
  <cp:revision>65</cp:revision>
  <dcterms:created xsi:type="dcterms:W3CDTF">2006-08-16T00:00:00Z</dcterms:created>
  <dcterms:modified xsi:type="dcterms:W3CDTF">2022-09-28T01:06:16Z</dcterms:modified>
  <dc:identifier>DAFDiO2oNAs</dc:identifier>
</cp:coreProperties>
</file>