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7" r:id="rId2"/>
    <p:sldId id="308" r:id="rId3"/>
    <p:sldId id="259" r:id="rId4"/>
    <p:sldId id="295" r:id="rId5"/>
    <p:sldId id="260" r:id="rId6"/>
    <p:sldId id="274" r:id="rId7"/>
    <p:sldId id="265" r:id="rId8"/>
    <p:sldId id="296" r:id="rId9"/>
    <p:sldId id="262" r:id="rId10"/>
    <p:sldId id="264" r:id="rId11"/>
    <p:sldId id="284" r:id="rId12"/>
    <p:sldId id="294"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86" d="100"/>
          <a:sy n="86" d="100"/>
        </p:scale>
        <p:origin x="798" y="90"/>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2022/9/23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9002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12.png"/><Relationship Id="rId12"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3.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3" Type="http://schemas.openxmlformats.org/officeDocument/2006/relationships/notesSlide" Target="../notesSlides/notesSlide4.xml"/><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11" Type="http://schemas.microsoft.com/office/2007/relationships/hdphoto" Target="../media/hdphoto5.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2635113"/>
            <a:ext cx="2696712" cy="407774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TextBox 10">
            <a:extLst>
              <a:ext uri="{FF2B5EF4-FFF2-40B4-BE49-F238E27FC236}">
                <a16:creationId xmlns:a16="http://schemas.microsoft.com/office/drawing/2014/main" id="{898F9878-5581-980E-D52A-EB576C18A9DF}"/>
              </a:ext>
            </a:extLst>
          </p:cNvPr>
          <p:cNvSpPr txBox="1"/>
          <p:nvPr/>
        </p:nvSpPr>
        <p:spPr>
          <a:xfrm>
            <a:off x="2300165" y="994391"/>
            <a:ext cx="7233920" cy="646331"/>
          </a:xfrm>
          <a:prstGeom prst="rect">
            <a:avLst/>
          </a:prstGeom>
          <a:noFill/>
        </p:spPr>
        <p:txBody>
          <a:bodyPr wrap="square" rtlCol="0">
            <a:spAutoFit/>
          </a:bodyPr>
          <a:lstStyle/>
          <a:p>
            <a:pPr algn="ctr"/>
            <a:r>
              <a:rPr lang="en-US" sz="3600" b="1">
                <a:solidFill>
                  <a:srgbClr val="000000"/>
                </a:solidFill>
                <a:latin typeface="Cambria" panose="02040503050406030204" pitchFamily="18" charset="0"/>
                <a:ea typeface="Cambria" panose="02040503050406030204" pitchFamily="18" charset="0"/>
              </a:rPr>
              <a:t>CHỦ ĐỀ 1: ÔN TẬP VÀ BỔ SUNG</a:t>
            </a:r>
          </a:p>
        </p:txBody>
      </p:sp>
      <p:sp>
        <p:nvSpPr>
          <p:cNvPr id="13" name="TextBox 12">
            <a:extLst>
              <a:ext uri="{FF2B5EF4-FFF2-40B4-BE49-F238E27FC236}">
                <a16:creationId xmlns:a16="http://schemas.microsoft.com/office/drawing/2014/main" id="{E5E13791-4AD8-6098-21F6-4014157CFD5E}"/>
              </a:ext>
            </a:extLst>
          </p:cNvPr>
          <p:cNvSpPr txBox="1"/>
          <p:nvPr/>
        </p:nvSpPr>
        <p:spPr>
          <a:xfrm>
            <a:off x="1890826" y="2383391"/>
            <a:ext cx="8410346" cy="1015663"/>
          </a:xfrm>
          <a:prstGeom prst="rect">
            <a:avLst/>
          </a:prstGeom>
          <a:noFill/>
        </p:spPr>
        <p:txBody>
          <a:bodyPr wrap="square" rtlCol="0">
            <a:spAutoFit/>
          </a:bodyPr>
          <a:lstStyle/>
          <a:p>
            <a:pPr algn="ctr"/>
            <a:r>
              <a:rPr lang="en-US" sz="6000" b="1">
                <a:solidFill>
                  <a:srgbClr val="FF0000"/>
                </a:solidFill>
                <a:latin typeface="Cambria" panose="02040503050406030204" pitchFamily="18" charset="0"/>
                <a:ea typeface="Cambria" panose="02040503050406030204" pitchFamily="18" charset="0"/>
              </a:rPr>
              <a:t>Bài 8: Luyện tập chung</a:t>
            </a:r>
          </a:p>
        </p:txBody>
      </p:sp>
    </p:spTree>
    <p:extLst>
      <p:ext uri="{BB962C8B-B14F-4D97-AF65-F5344CB8AC3E}">
        <p14:creationId xmlns:p14="http://schemas.microsoft.com/office/powerpoint/2010/main" val="4252373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4</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4002545449"/>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3630788087"/>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5</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148837" y="2753338"/>
            <a:ext cx="4436207" cy="1107996"/>
          </a:xfrm>
          <a:prstGeom prst="rect">
            <a:avLst/>
          </a:prstGeom>
          <a:noFill/>
        </p:spPr>
        <p:txBody>
          <a:bodyPr wrap="square" rtlCol="0">
            <a:spAutoFit/>
          </a:bodyPr>
          <a:lstStyle/>
          <a:p>
            <a:pPr algn="ctr"/>
            <a:r>
              <a:rPr lang="en-US" altLang="zh-CN" sz="6600" b="1">
                <a:solidFill>
                  <a:srgbClr val="865B3E"/>
                </a:solidFill>
                <a:latin typeface="Cambria" panose="02040503050406030204" pitchFamily="18" charset="0"/>
                <a:ea typeface="Cambria" panose="02040503050406030204" pitchFamily="18" charset="0"/>
              </a:rPr>
              <a:t>Thank you</a:t>
            </a:r>
            <a:endParaRPr lang="zh-CN" altLang="en-US" sz="6600" b="1" dirty="0">
              <a:solidFill>
                <a:srgbClr val="865B3E"/>
              </a:solidFill>
              <a:latin typeface="Cambria" panose="020405030504060302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2286000" y="-487254"/>
            <a:ext cx="6821189"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3076683" y="2484677"/>
            <a:ext cx="5489778" cy="1569660"/>
          </a:xfrm>
          <a:prstGeom prst="rect">
            <a:avLst/>
          </a:prstGeom>
          <a:noFill/>
        </p:spPr>
        <p:txBody>
          <a:bodyPr wrap="square" rtlCol="0">
            <a:spAutoFit/>
          </a:bodyPr>
          <a:lstStyle/>
          <a:p>
            <a:pPr algn="ctr"/>
            <a:r>
              <a:rPr lang="en-US" altLang="zh-CN" sz="9600">
                <a:solidFill>
                  <a:srgbClr val="002060"/>
                </a:solidFill>
                <a:latin typeface="Cambria" panose="02040503050406030204" pitchFamily="18" charset="0"/>
                <a:ea typeface="Cambria" panose="02040503050406030204" pitchFamily="18" charset="0"/>
              </a:rPr>
              <a:t>Luyện tập</a:t>
            </a:r>
            <a:endParaRPr lang="zh-CN" altLang="en-US" sz="9600" dirty="0">
              <a:solidFill>
                <a:srgbClr val="002060"/>
              </a:solidFill>
              <a:latin typeface="Cambria" panose="02040503050406030204" pitchFamily="18" charset="0"/>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556897"/>
            <a:ext cx="3448625"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2" y="345348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31757"/>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Sư Tử: 155 kg</a:t>
            </a:r>
          </a:p>
        </p:txBody>
      </p:sp>
      <p:cxnSp>
        <p:nvCxnSpPr>
          <p:cNvPr id="20" name="Straight Connector 19">
            <a:extLst>
              <a:ext uri="{FF2B5EF4-FFF2-40B4-BE49-F238E27FC236}">
                <a16:creationId xmlns:a16="http://schemas.microsoft.com/office/drawing/2014/main" id="{ADC3A4F0-484A-88FF-9F56-AD45823806EA}"/>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624641"/>
            <a:ext cx="1088571" cy="2066296"/>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r>
              <a:rPr lang="en-US" sz="2800" dirty="0" err="1">
                <a:latin typeface="Cambria" panose="02040503050406030204" pitchFamily="18" charset="0"/>
                <a:ea typeface="Cambria" panose="02040503050406030204" pitchFamily="18" charset="0"/>
              </a:rPr>
              <a:t>Viết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356, 432, 728, </a:t>
            </a:r>
            <a:r>
              <a:rPr lang="en-US" sz="2800" dirty="0" smtClean="0">
                <a:latin typeface="Cambria" panose="02040503050406030204" pitchFamily="18" charset="0"/>
                <a:ea typeface="Cambria" panose="02040503050406030204" pitchFamily="18" charset="0"/>
              </a:rPr>
              <a:t>669 </a:t>
            </a:r>
            <a:r>
              <a:rPr lang="en-US" sz="2800" dirty="0" err="1" smtClean="0">
                <a:latin typeface="Cambria" panose="02040503050406030204" pitchFamily="18" charset="0"/>
                <a:ea typeface="Cambria" panose="02040503050406030204" pitchFamily="18" charset="0"/>
              </a:rPr>
              <a:t>thành</a:t>
            </a:r>
            <a:r>
              <a:rPr lang="en-US" sz="2800" dirty="0" smtClean="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tổng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mẫu</a:t>
            </a:r>
            <a:r>
              <a:rPr lang="en-US" sz="2800" dirty="0">
                <a:latin typeface="Cambria" panose="02040503050406030204" pitchFamily="18" charset="0"/>
                <a:ea typeface="Cambria" panose="02040503050406030204" pitchFamily="18" charset="0"/>
              </a:rPr>
              <a:t>).</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716487" y="1419538"/>
            <a:ext cx="743679" cy="86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115167" y="146255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018946" y="146255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214783" y="1462550"/>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669 = 600 + 60 + 9</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3</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4158343" y="1626988"/>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698171"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3472542" y="2095074"/>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8284028"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FA7516-F8A1-E258-E1BF-26546D46DCE1}"/>
              </a:ext>
            </a:extLst>
          </p:cNvPr>
          <p:cNvCxnSpPr>
            <a:cxnSpLocks/>
          </p:cNvCxnSpPr>
          <p:nvPr/>
        </p:nvCxnSpPr>
        <p:spPr>
          <a:xfrm>
            <a:off x="947055" y="2602953"/>
            <a:ext cx="97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2645227" y="2630593"/>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2677884" y="276122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36440"/>
            <a:ext cx="8284028" cy="2308324"/>
          </a:xfrm>
          <a:prstGeom prst="rect">
            <a:avLst/>
          </a:prstGeom>
          <a:noFill/>
        </p:spPr>
        <p:txBody>
          <a:bodyPr wrap="square" rtlCol="0">
            <a:spAutoFit/>
          </a:bodyPr>
          <a:lstStyle/>
          <a:p>
            <a:pPr algn="ctr"/>
            <a:r>
              <a:rPr lang="en-US" sz="3600">
                <a:solidFill>
                  <a:srgbClr val="002060"/>
                </a:solidFill>
                <a:latin typeface="Cambria" panose="02040503050406030204" pitchFamily="18" charset="0"/>
                <a:ea typeface="Cambria" panose="02040503050406030204" pitchFamily="18" charset="0"/>
              </a:rPr>
              <a:t>Bài giải</a:t>
            </a:r>
          </a:p>
          <a:p>
            <a:pPr algn="ctr"/>
            <a:r>
              <a:rPr lang="en-US" sz="3600">
                <a:solidFill>
                  <a:srgbClr val="FF0000"/>
                </a:solidFill>
                <a:latin typeface="Cambria" panose="02040503050406030204" pitchFamily="18" charset="0"/>
                <a:ea typeface="Cambria" panose="02040503050406030204" pitchFamily="18" charset="0"/>
              </a:rPr>
              <a:t>Trường Tiểu học Lê Lợi có số học sinh là:</a:t>
            </a:r>
          </a:p>
          <a:p>
            <a:pPr algn="ctr"/>
            <a:r>
              <a:rPr lang="en-US" sz="3600">
                <a:solidFill>
                  <a:srgbClr val="FF0000"/>
                </a:solidFill>
                <a:latin typeface="Cambria" panose="02040503050406030204" pitchFamily="18" charset="0"/>
                <a:ea typeface="Cambria" panose="02040503050406030204" pitchFamily="18" charset="0"/>
              </a:rPr>
              <a:t>563 + 29 = 592 (học sinh)</a:t>
            </a:r>
          </a:p>
          <a:p>
            <a:pPr algn="ctr"/>
            <a:r>
              <a:rPr lang="en-US" sz="3600">
                <a:solidFill>
                  <a:srgbClr val="FF0000"/>
                </a:solidFill>
                <a:latin typeface="Cambria" panose="02040503050406030204" pitchFamily="18" charset="0"/>
                <a:ea typeface="Cambria" panose="020405030504060302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1859</TotalTime>
  <Words>410</Words>
  <Application>Microsoft Office PowerPoint</Application>
  <PresentationFormat>Widescreen</PresentationFormat>
  <Paragraphs>156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 Unicode MS</vt:lpstr>
      <vt:lpstr>微软雅黑</vt:lpstr>
      <vt:lpstr>宋体</vt:lpstr>
      <vt:lpstr>Arial</vt:lpstr>
      <vt:lpstr>Calibri</vt:lpstr>
      <vt:lpstr>Cambria</vt:lpstr>
      <vt:lpstr>黑体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Techsi.vn</cp:lastModifiedBy>
  <cp:revision>470</cp:revision>
  <dcterms:created xsi:type="dcterms:W3CDTF">2016-02-25T11:28:42Z</dcterms:created>
  <dcterms:modified xsi:type="dcterms:W3CDTF">2022-09-23T03:01:01Z</dcterms:modified>
</cp:coreProperties>
</file>