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1"/>
  </p:notesMasterIdLst>
  <p:sldIdLst>
    <p:sldId id="256" r:id="rId3"/>
    <p:sldId id="309" r:id="rId4"/>
    <p:sldId id="307" r:id="rId5"/>
    <p:sldId id="311" r:id="rId6"/>
    <p:sldId id="302" r:id="rId7"/>
    <p:sldId id="259" r:id="rId8"/>
    <p:sldId id="308" r:id="rId9"/>
    <p:sldId id="264" r:id="rId10"/>
    <p:sldId id="273" r:id="rId11"/>
    <p:sldId id="270" r:id="rId12"/>
    <p:sldId id="325" r:id="rId13"/>
    <p:sldId id="326" r:id="rId14"/>
    <p:sldId id="327" r:id="rId15"/>
    <p:sldId id="328" r:id="rId16"/>
    <p:sldId id="329" r:id="rId17"/>
    <p:sldId id="330" r:id="rId18"/>
    <p:sldId id="314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00"/>
    <a:srgbClr val="FF0000"/>
    <a:srgbClr val="00FF00"/>
    <a:srgbClr val="FF00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71" autoAdjust="0"/>
  </p:normalViewPr>
  <p:slideViewPr>
    <p:cSldViewPr>
      <p:cViewPr varScale="1">
        <p:scale>
          <a:sx n="77" d="100"/>
          <a:sy n="77" d="100"/>
        </p:scale>
        <p:origin x="4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1T16:12:20.4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1,'745'0,"-707"0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1T16:10:54.7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1T16:11:23.59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1,'12'1,"0"1,0 0,-1 1,1 0,-1 1,14 7,15 4,-34-13,286 80,153 27,-138-31,1015 183,-984-206,322 56,-574-94,-28-6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1T16:11:56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1,'906'0,"-876"0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F4EF-BE23-4067-9C11-B88AD1E096F9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A7B0-E1F5-4592-99C4-3C376C6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D5E71E2-FE1B-4294-86DE-078868E08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C9C487-0898-4BB0-8838-1C44158289E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9A9A0C5-A49A-4E57-B9AE-4F7EE9A41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F2771C0-B142-4854-B658-7A882EEDC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5E94A0-99FB-4459-AA4C-7B8435F44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578F8-2026-423D-98EE-53AF6D3C86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EF4BF-5949-4492-AB0F-CD27A23F99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AE939-C43B-4284-AD6E-EC9AAA0F5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32BC8-2EEA-4CE3-B8A3-6028370F0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C2351-9AE6-4E87-A8D4-E973C9C26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C32DD-82CF-4646-8D3B-DC52E5C91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C693B-F9D7-4F7B-93EC-A9BEEBF06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1CB9-D975-47EC-9959-20267DE74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8B46F-EEDC-4AF6-91A0-183329C3E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38644-98C6-4517-8104-41B54DEFA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7CD21-2356-49D9-BCF0-F1656D3D1C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4732D-ECB5-40BF-9714-ED31AD3E6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61CB0-DCAB-420A-97BA-201D57038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AC6E6-D4FE-43D9-84BF-7F32C6931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3750B-2194-4E37-BD5C-A5C0FF3D85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D51A4-23EB-4DFC-A1A0-A29064DDF9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AA210-EA76-4BA0-AAC3-72CB46A60D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FF274-C2A9-4AC8-A7BE-DFC4B273EA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13C71-0681-4B12-B678-BA9909F9F0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EFEB2-05E1-4A66-A614-89ECB18C7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2FCAF-3F7B-4C91-9738-0F9067283D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667F93B-9AC0-4007-B00E-3F8FD8A825C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F8B2D002-1652-455A-9A95-6228DE7A61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17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6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15.png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image" Target="../media/image21.jpeg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.bin"/><Relationship Id="rId5" Type="http://schemas.openxmlformats.org/officeDocument/2006/relationships/audio" Target="../media/audio6.wav"/><Relationship Id="rId10" Type="http://schemas.openxmlformats.org/officeDocument/2006/relationships/image" Target="../media/image23.jpeg"/><Relationship Id="rId4" Type="http://schemas.openxmlformats.org/officeDocument/2006/relationships/audio" Target="../media/audio5.wav"/><Relationship Id="rId9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image" Target="../media/image21.jpeg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openxmlformats.org/officeDocument/2006/relationships/audio" Target="../media/audio6.wav"/><Relationship Id="rId10" Type="http://schemas.openxmlformats.org/officeDocument/2006/relationships/image" Target="../media/image23.jpeg"/><Relationship Id="rId4" Type="http://schemas.openxmlformats.org/officeDocument/2006/relationships/audio" Target="../media/audio5.wav"/><Relationship Id="rId9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6.emf"/><Relationship Id="rId5" Type="http://schemas.openxmlformats.org/officeDocument/2006/relationships/audio" Target="../media/audio6.wav"/><Relationship Id="rId10" Type="http://schemas.openxmlformats.org/officeDocument/2006/relationships/oleObject" Target="../embeddings/oleObject6.bin"/><Relationship Id="rId4" Type="http://schemas.openxmlformats.org/officeDocument/2006/relationships/audio" Target="../media/audio5.wav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1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12" Type="http://schemas.openxmlformats.org/officeDocument/2006/relationships/image" Target="../media/image16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2.gif"/><Relationship Id="rId5" Type="http://schemas.openxmlformats.org/officeDocument/2006/relationships/image" Target="../media/image27.jpg"/><Relationship Id="rId10" Type="http://schemas.openxmlformats.org/officeDocument/2006/relationships/image" Target="../media/image30.gif"/><Relationship Id="rId4" Type="http://schemas.openxmlformats.org/officeDocument/2006/relationships/audio" Target="../media/audio7.wav"/><Relationship Id="rId9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548" y="3609463"/>
            <a:ext cx="2897443" cy="239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1403595" y="857257"/>
            <a:ext cx="6535024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tiểu</a:t>
            </a:r>
            <a:r>
              <a:rPr lang="en-US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Lê </a:t>
            </a:r>
            <a:r>
              <a:rPr lang="en-US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Quý</a:t>
            </a:r>
            <a:r>
              <a:rPr lang="en-US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Đôn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990600" y="1636101"/>
            <a:ext cx="6535024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5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Chào</a:t>
            </a:r>
            <a:r>
              <a:rPr lang="en-US" sz="405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5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mừng</a:t>
            </a:r>
            <a:r>
              <a:rPr lang="en-US" sz="405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5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405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5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405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5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405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5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endParaRPr sz="4050" b="1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3503983" y="3048141"/>
            <a:ext cx="2539008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5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 sz="45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45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71500" y="1447800"/>
            <a:ext cx="8001000" cy="46482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333300"/>
                </a:solidFill>
                <a:latin typeface="Arial" charset="0"/>
              </a:rPr>
              <a:t>    Muốn tìm một trong</a:t>
            </a:r>
          </a:p>
          <a:p>
            <a:pPr algn="ctr"/>
            <a:r>
              <a:rPr lang="en-US" sz="2800">
                <a:solidFill>
                  <a:srgbClr val="333300"/>
                </a:solidFill>
                <a:latin typeface="Arial" charset="0"/>
              </a:rPr>
              <a:t> các phần bằng nhau của </a:t>
            </a:r>
          </a:p>
          <a:p>
            <a:pPr algn="ctr"/>
            <a:r>
              <a:rPr lang="en-US" sz="2800">
                <a:solidFill>
                  <a:srgbClr val="333300"/>
                </a:solidFill>
                <a:latin typeface="Arial" charset="0"/>
              </a:rPr>
              <a:t> một số ta làm nh</a:t>
            </a:r>
            <a:r>
              <a:rPr lang="vi-VN" sz="2800">
                <a:solidFill>
                  <a:srgbClr val="33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333300"/>
                </a:solidFill>
                <a:latin typeface="Arial" charset="0"/>
              </a:rPr>
              <a:t> thế nào?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85800" y="2438400"/>
            <a:ext cx="7696200" cy="3124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solidFill>
                  <a:srgbClr val="333300"/>
                </a:solidFill>
                <a:latin typeface="Arial" charset="0"/>
              </a:rPr>
              <a:t>     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Muốn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tìm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một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trong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các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phần</a:t>
            </a:r>
            <a:endParaRPr lang="en-US" sz="3600" dirty="0">
              <a:solidFill>
                <a:srgbClr val="333300"/>
              </a:solidFill>
              <a:latin typeface="Arial" charset="0"/>
            </a:endParaRPr>
          </a:p>
          <a:p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bằng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nhau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của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một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, ta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lấy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36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ó</a:t>
            </a:r>
          </a:p>
          <a:p>
            <a:r>
              <a:rPr lang="en-US" sz="3600" dirty="0">
                <a:solidFill>
                  <a:srgbClr val="333300"/>
                </a:solidFill>
                <a:latin typeface="Arial" charset="0"/>
              </a:rPr>
              <a:t> chia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cho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phần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0" grpId="1" animBg="1"/>
      <p:bldP spid="297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D28E41C7-C7CA-4C35-9E3E-906DD6584E3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" action="ppaction://media"/>
            <a:extLst>
              <a:ext uri="{FF2B5EF4-FFF2-40B4-BE49-F238E27FC236}">
                <a16:creationId xmlns:a16="http://schemas.microsoft.com/office/drawing/2014/main" id="{C5DCCF08-5794-4E9E-8AF2-7B109F7E18DA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  <a:extLst>
              <a:ext uri="{FF2B5EF4-FFF2-40B4-BE49-F238E27FC236}">
                <a16:creationId xmlns:a16="http://schemas.microsoft.com/office/drawing/2014/main" id="{35A6D770-907F-4EEB-9A5D-80F8A884F61C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76E6922E-6D3F-4E66-AE01-FA31BA96E29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  <a:extLst>
              <a:ext uri="{FF2B5EF4-FFF2-40B4-BE49-F238E27FC236}">
                <a16:creationId xmlns:a16="http://schemas.microsoft.com/office/drawing/2014/main" id="{8249366B-627C-41AE-BC58-E695120C654D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  <a:extLst>
              <a:ext uri="{FF2B5EF4-FFF2-40B4-BE49-F238E27FC236}">
                <a16:creationId xmlns:a16="http://schemas.microsoft.com/office/drawing/2014/main" id="{CB3D018B-0E9D-42ED-8336-5C33136E99EC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Picture1">
            <a:extLst>
              <a:ext uri="{FF2B5EF4-FFF2-40B4-BE49-F238E27FC236}">
                <a16:creationId xmlns:a16="http://schemas.microsoft.com/office/drawing/2014/main" id="{EE32A89D-6097-4CFF-8C05-5869F3CC8E18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an30">
            <a:extLst>
              <a:ext uri="{FF2B5EF4-FFF2-40B4-BE49-F238E27FC236}">
                <a16:creationId xmlns:a16="http://schemas.microsoft.com/office/drawing/2014/main" id="{B650848A-B45C-4DCC-8F47-CDE73357AF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-166688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13">
            <a:extLst>
              <a:ext uri="{FF2B5EF4-FFF2-40B4-BE49-F238E27FC236}">
                <a16:creationId xmlns:a16="http://schemas.microsoft.com/office/drawing/2014/main" id="{C3B130B4-228B-44CA-BDAD-D8B9353E9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153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13">
            <a:extLst>
              <a:ext uri="{FF2B5EF4-FFF2-40B4-BE49-F238E27FC236}">
                <a16:creationId xmlns:a16="http://schemas.microsoft.com/office/drawing/2014/main" id="{5261FF86-CC07-4CC5-9B46-23CEA1594C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>
            <a:extLst>
              <a:ext uri="{FF2B5EF4-FFF2-40B4-BE49-F238E27FC236}">
                <a16:creationId xmlns:a16="http://schemas.microsoft.com/office/drawing/2014/main" id="{4EC239BF-927E-44E2-BA47-932A5E069E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Times" pitchFamily="2" charset="0"/>
                <a:cs typeface="Times New Roman" pitchFamily="18" charset="0"/>
              </a:rPr>
              <a:t> </a:t>
            </a:r>
          </a:p>
        </p:txBody>
      </p:sp>
      <p:pic>
        <p:nvPicPr>
          <p:cNvPr id="16397" name="Picture 58" descr="Imagen relacionada">
            <a:extLst>
              <a:ext uri="{FF2B5EF4-FFF2-40B4-BE49-F238E27FC236}">
                <a16:creationId xmlns:a16="http://schemas.microsoft.com/office/drawing/2014/main" id="{81D4CB3A-CBB5-4A22-B325-D859FDB1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013"/>
            <a:ext cx="21336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58" descr="Imagen relacionada">
            <a:extLst>
              <a:ext uri="{FF2B5EF4-FFF2-40B4-BE49-F238E27FC236}">
                <a16:creationId xmlns:a16="http://schemas.microsoft.com/office/drawing/2014/main" id="{4726BFD5-0D9E-49D3-B609-AAFF4A05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33975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8" descr="Imagen relacionada">
            <a:extLst>
              <a:ext uri="{FF2B5EF4-FFF2-40B4-BE49-F238E27FC236}">
                <a16:creationId xmlns:a16="http://schemas.microsoft.com/office/drawing/2014/main" id="{D9EC98A6-49F2-4F9C-9EC4-1CCD49A5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33975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58" descr="Imagen relacionada">
            <a:extLst>
              <a:ext uri="{FF2B5EF4-FFF2-40B4-BE49-F238E27FC236}">
                <a16:creationId xmlns:a16="http://schemas.microsoft.com/office/drawing/2014/main" id="{2AA45E0A-C864-40E6-BA7A-831C9DF1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33975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58" descr="Imagen relacionada">
            <a:extLst>
              <a:ext uri="{FF2B5EF4-FFF2-40B4-BE49-F238E27FC236}">
                <a16:creationId xmlns:a16="http://schemas.microsoft.com/office/drawing/2014/main" id="{FD080BFF-EA08-416F-91C8-62DDB0E1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33975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AC0782B-4C78-440F-803D-940E05662AD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-3810000"/>
            <a:ext cx="6686550" cy="10515600"/>
            <a:chOff x="624" y="-370"/>
            <a:chExt cx="3159" cy="2922"/>
          </a:xfrm>
        </p:grpSpPr>
        <p:grpSp>
          <p:nvGrpSpPr>
            <p:cNvPr id="3113" name="Group 5">
              <a:extLst>
                <a:ext uri="{FF2B5EF4-FFF2-40B4-BE49-F238E27FC236}">
                  <a16:creationId xmlns:a16="http://schemas.microsoft.com/office/drawing/2014/main" id="{403E0282-2350-4B79-95AA-EDEBBA67D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114" name="Group 6">
                <a:extLst>
                  <a:ext uri="{FF2B5EF4-FFF2-40B4-BE49-F238E27FC236}">
                    <a16:creationId xmlns:a16="http://schemas.microsoft.com/office/drawing/2014/main" id="{0C1AE934-F4FF-44FA-9589-BF0C7B62AB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116" name="Freeform 7">
                  <a:extLst>
                    <a:ext uri="{FF2B5EF4-FFF2-40B4-BE49-F238E27FC236}">
                      <a16:creationId xmlns:a16="http://schemas.microsoft.com/office/drawing/2014/main" id="{4C3F268E-260B-4C26-9820-71DD84C31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147483647 w 1613"/>
                    <a:gd name="T1" fmla="*/ 0 h 821"/>
                    <a:gd name="T2" fmla="*/ 2147483647 w 1613"/>
                    <a:gd name="T3" fmla="*/ 0 h 821"/>
                    <a:gd name="T4" fmla="*/ 2147483647 w 1613"/>
                    <a:gd name="T5" fmla="*/ 2147483647 h 821"/>
                    <a:gd name="T6" fmla="*/ 2147483647 w 1613"/>
                    <a:gd name="T7" fmla="*/ 2147483647 h 821"/>
                    <a:gd name="T8" fmla="*/ 2147483647 w 1613"/>
                    <a:gd name="T9" fmla="*/ 2147483647 h 821"/>
                    <a:gd name="T10" fmla="*/ 2147483647 w 1613"/>
                    <a:gd name="T11" fmla="*/ 2147483647 h 821"/>
                    <a:gd name="T12" fmla="*/ 0 w 1613"/>
                    <a:gd name="T13" fmla="*/ 2147483647 h 821"/>
                    <a:gd name="T14" fmla="*/ 0 w 1613"/>
                    <a:gd name="T15" fmla="*/ 2147483647 h 821"/>
                    <a:gd name="T16" fmla="*/ 2147483647 w 1613"/>
                    <a:gd name="T17" fmla="*/ 0 h 821"/>
                    <a:gd name="T18" fmla="*/ 2147483647 w 1613"/>
                    <a:gd name="T19" fmla="*/ 2147483647 h 821"/>
                    <a:gd name="T20" fmla="*/ 2147483647 w 1613"/>
                    <a:gd name="T21" fmla="*/ 2147483647 h 821"/>
                    <a:gd name="T22" fmla="*/ 2147483647 w 1613"/>
                    <a:gd name="T23" fmla="*/ 2147483647 h 821"/>
                    <a:gd name="T24" fmla="*/ 2147483647 w 1613"/>
                    <a:gd name="T25" fmla="*/ 2147483647 h 821"/>
                    <a:gd name="T26" fmla="*/ 2147483647 w 1613"/>
                    <a:gd name="T27" fmla="*/ 2147483647 h 821"/>
                    <a:gd name="T28" fmla="*/ 2147483647 w 1613"/>
                    <a:gd name="T29" fmla="*/ 2147483647 h 821"/>
                    <a:gd name="T30" fmla="*/ 2147483647 w 1613"/>
                    <a:gd name="T31" fmla="*/ 2147483647 h 821"/>
                    <a:gd name="T32" fmla="*/ 2147483647 w 1613"/>
                    <a:gd name="T33" fmla="*/ 2147483647 h 821"/>
                    <a:gd name="T34" fmla="*/ 2147483647 w 1613"/>
                    <a:gd name="T35" fmla="*/ 2147483647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17" name="Freeform 8">
                  <a:extLst>
                    <a:ext uri="{FF2B5EF4-FFF2-40B4-BE49-F238E27FC236}">
                      <a16:creationId xmlns:a16="http://schemas.microsoft.com/office/drawing/2014/main" id="{AB29E17B-37E9-43E2-8FF7-8860BA3FDB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2147483647 w 1546"/>
                    <a:gd name="T1" fmla="*/ 0 h 753"/>
                    <a:gd name="T2" fmla="*/ 2147483647 w 1546"/>
                    <a:gd name="T3" fmla="*/ 0 h 753"/>
                    <a:gd name="T4" fmla="*/ 2147483647 w 1546"/>
                    <a:gd name="T5" fmla="*/ 2147483647 h 753"/>
                    <a:gd name="T6" fmla="*/ 2147483647 w 1546"/>
                    <a:gd name="T7" fmla="*/ 2147483647 h 753"/>
                    <a:gd name="T8" fmla="*/ 2147483647 w 1546"/>
                    <a:gd name="T9" fmla="*/ 2147483647 h 753"/>
                    <a:gd name="T10" fmla="*/ 2147483647 w 1546"/>
                    <a:gd name="T11" fmla="*/ 2147483647 h 753"/>
                    <a:gd name="T12" fmla="*/ 0 w 1546"/>
                    <a:gd name="T13" fmla="*/ 2147483647 h 753"/>
                    <a:gd name="T14" fmla="*/ 0 w 1546"/>
                    <a:gd name="T15" fmla="*/ 2147483647 h 753"/>
                    <a:gd name="T16" fmla="*/ 2147483647 w 1546"/>
                    <a:gd name="T17" fmla="*/ 0 h 753"/>
                    <a:gd name="T18" fmla="*/ 2147483647 w 1546"/>
                    <a:gd name="T19" fmla="*/ 609460224 h 753"/>
                    <a:gd name="T20" fmla="*/ 2147483647 w 1546"/>
                    <a:gd name="T21" fmla="*/ 609460224 h 753"/>
                    <a:gd name="T22" fmla="*/ 2147483647 w 1546"/>
                    <a:gd name="T23" fmla="*/ 2147483647 h 753"/>
                    <a:gd name="T24" fmla="*/ 2147483647 w 1546"/>
                    <a:gd name="T25" fmla="*/ 2147483647 h 753"/>
                    <a:gd name="T26" fmla="*/ 2147483647 w 1546"/>
                    <a:gd name="T27" fmla="*/ 2147483647 h 753"/>
                    <a:gd name="T28" fmla="*/ 2147483647 w 1546"/>
                    <a:gd name="T29" fmla="*/ 2147483647 h 753"/>
                    <a:gd name="T30" fmla="*/ 612128409 w 1546"/>
                    <a:gd name="T31" fmla="*/ 2147483647 h 753"/>
                    <a:gd name="T32" fmla="*/ 612128409 w 1546"/>
                    <a:gd name="T33" fmla="*/ 2147483647 h 753"/>
                    <a:gd name="T34" fmla="*/ 2147483647 w 1546"/>
                    <a:gd name="T35" fmla="*/ 60946022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18" name="Freeform 9">
                  <a:extLst>
                    <a:ext uri="{FF2B5EF4-FFF2-40B4-BE49-F238E27FC236}">
                      <a16:creationId xmlns:a16="http://schemas.microsoft.com/office/drawing/2014/main" id="{1B5F98D9-17B5-4C8F-AD6D-64A92BCA09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2147483647 w 1593"/>
                    <a:gd name="T1" fmla="*/ 0 h 795"/>
                    <a:gd name="T2" fmla="*/ 2147483647 w 1593"/>
                    <a:gd name="T3" fmla="*/ 0 h 795"/>
                    <a:gd name="T4" fmla="*/ 2147483647 w 1593"/>
                    <a:gd name="T5" fmla="*/ 2147483647 h 795"/>
                    <a:gd name="T6" fmla="*/ 2147483647 w 1593"/>
                    <a:gd name="T7" fmla="*/ 2147483647 h 795"/>
                    <a:gd name="T8" fmla="*/ 2147483647 w 1593"/>
                    <a:gd name="T9" fmla="*/ 2147483647 h 795"/>
                    <a:gd name="T10" fmla="*/ 2147483647 w 1593"/>
                    <a:gd name="T11" fmla="*/ 2147483647 h 795"/>
                    <a:gd name="T12" fmla="*/ 0 w 1593"/>
                    <a:gd name="T13" fmla="*/ 2147483647 h 795"/>
                    <a:gd name="T14" fmla="*/ 0 w 1593"/>
                    <a:gd name="T15" fmla="*/ 2147483647 h 795"/>
                    <a:gd name="T16" fmla="*/ 2147483647 w 1593"/>
                    <a:gd name="T17" fmla="*/ 0 h 795"/>
                    <a:gd name="T18" fmla="*/ 2147483647 w 1593"/>
                    <a:gd name="T19" fmla="*/ 2147483647 h 795"/>
                    <a:gd name="T20" fmla="*/ 2147483647 w 1593"/>
                    <a:gd name="T21" fmla="*/ 2147483647 h 795"/>
                    <a:gd name="T22" fmla="*/ 2147483647 w 1593"/>
                    <a:gd name="T23" fmla="*/ 2147483647 h 795"/>
                    <a:gd name="T24" fmla="*/ 2147483647 w 1593"/>
                    <a:gd name="T25" fmla="*/ 2147483647 h 795"/>
                    <a:gd name="T26" fmla="*/ 2147483647 w 1593"/>
                    <a:gd name="T27" fmla="*/ 2147483647 h 795"/>
                    <a:gd name="T28" fmla="*/ 2147483647 w 1593"/>
                    <a:gd name="T29" fmla="*/ 2147483647 h 795"/>
                    <a:gd name="T30" fmla="*/ 2147483647 w 1593"/>
                    <a:gd name="T31" fmla="*/ 2147483647 h 795"/>
                    <a:gd name="T32" fmla="*/ 2147483647 w 1593"/>
                    <a:gd name="T33" fmla="*/ 2147483647 h 795"/>
                    <a:gd name="T34" fmla="*/ 2147483647 w 1593"/>
                    <a:gd name="T35" fmla="*/ 2147483647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19" name="Rectangle 10">
                  <a:extLst>
                    <a:ext uri="{FF2B5EF4-FFF2-40B4-BE49-F238E27FC236}">
                      <a16:creationId xmlns:a16="http://schemas.microsoft.com/office/drawing/2014/main" id="{56E34C7C-92C4-46D6-A02C-4D63CCBEB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0" name="Rectangle 11">
                  <a:extLst>
                    <a:ext uri="{FF2B5EF4-FFF2-40B4-BE49-F238E27FC236}">
                      <a16:creationId xmlns:a16="http://schemas.microsoft.com/office/drawing/2014/main" id="{DC6FD6A6-CE97-4054-B3F3-169896E70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1" name="Rectangle 12">
                  <a:extLst>
                    <a:ext uri="{FF2B5EF4-FFF2-40B4-BE49-F238E27FC236}">
                      <a16:creationId xmlns:a16="http://schemas.microsoft.com/office/drawing/2014/main" id="{FA2F855F-ADAD-4EEC-9CE1-E81B30185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2" name="Rectangle 13">
                  <a:extLst>
                    <a:ext uri="{FF2B5EF4-FFF2-40B4-BE49-F238E27FC236}">
                      <a16:creationId xmlns:a16="http://schemas.microsoft.com/office/drawing/2014/main" id="{A953A037-1CD2-4839-ABAB-1FA68F900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3" name="Freeform 14">
                  <a:extLst>
                    <a:ext uri="{FF2B5EF4-FFF2-40B4-BE49-F238E27FC236}">
                      <a16:creationId xmlns:a16="http://schemas.microsoft.com/office/drawing/2014/main" id="{3AD7809E-FF62-4060-B7E4-8BADE1294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2147483647 w 74"/>
                    <a:gd name="T1" fmla="*/ 0 h 58"/>
                    <a:gd name="T2" fmla="*/ 0 w 74"/>
                    <a:gd name="T3" fmla="*/ 2147483647 h 58"/>
                    <a:gd name="T4" fmla="*/ 2147483647 w 74"/>
                    <a:gd name="T5" fmla="*/ 2147483647 h 58"/>
                    <a:gd name="T6" fmla="*/ 2147483647 w 74"/>
                    <a:gd name="T7" fmla="*/ 2147483647 h 58"/>
                    <a:gd name="T8" fmla="*/ 2147483647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4" name="Freeform 15">
                  <a:extLst>
                    <a:ext uri="{FF2B5EF4-FFF2-40B4-BE49-F238E27FC236}">
                      <a16:creationId xmlns:a16="http://schemas.microsoft.com/office/drawing/2014/main" id="{2F088B53-43A7-40E2-8B30-30B76B3F0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47483647 w 61"/>
                    <a:gd name="T3" fmla="*/ 2147483647 h 75"/>
                    <a:gd name="T4" fmla="*/ 2147483647 w 61"/>
                    <a:gd name="T5" fmla="*/ 2147483647 h 75"/>
                    <a:gd name="T6" fmla="*/ 0 w 61"/>
                    <a:gd name="T7" fmla="*/ 2147483647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5" name="Freeform 16">
                  <a:extLst>
                    <a:ext uri="{FF2B5EF4-FFF2-40B4-BE49-F238E27FC236}">
                      <a16:creationId xmlns:a16="http://schemas.microsoft.com/office/drawing/2014/main" id="{A0C69E36-3520-46FD-9A3A-10454DD66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147483647 w 72"/>
                    <a:gd name="T1" fmla="*/ 0 h 65"/>
                    <a:gd name="T2" fmla="*/ 0 w 72"/>
                    <a:gd name="T3" fmla="*/ 2147483647 h 65"/>
                    <a:gd name="T4" fmla="*/ 1203660215 w 72"/>
                    <a:gd name="T5" fmla="*/ 2147483647 h 65"/>
                    <a:gd name="T6" fmla="*/ 2147483647 w 72"/>
                    <a:gd name="T7" fmla="*/ 0 h 65"/>
                    <a:gd name="T8" fmla="*/ 2147483647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6" name="Freeform 17">
                  <a:extLst>
                    <a:ext uri="{FF2B5EF4-FFF2-40B4-BE49-F238E27FC236}">
                      <a16:creationId xmlns:a16="http://schemas.microsoft.com/office/drawing/2014/main" id="{07E81A5F-27D9-4E7C-AFE9-8145C04AB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526512211 h 56"/>
                    <a:gd name="T2" fmla="*/ 2147483647 w 56"/>
                    <a:gd name="T3" fmla="*/ 2147483647 h 56"/>
                    <a:gd name="T4" fmla="*/ 2147483647 w 56"/>
                    <a:gd name="T5" fmla="*/ 2147483647 h 56"/>
                    <a:gd name="T6" fmla="*/ 2147483647 w 56"/>
                    <a:gd name="T7" fmla="*/ 0 h 56"/>
                    <a:gd name="T8" fmla="*/ 0 w 56"/>
                    <a:gd name="T9" fmla="*/ 526512211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7" name="Rectangle 18">
                  <a:extLst>
                    <a:ext uri="{FF2B5EF4-FFF2-40B4-BE49-F238E27FC236}">
                      <a16:creationId xmlns:a16="http://schemas.microsoft.com/office/drawing/2014/main" id="{EDAEE8E7-04D1-48E2-A6E2-7AFCBEDBB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8" name="Oval 19">
                  <a:extLst>
                    <a:ext uri="{FF2B5EF4-FFF2-40B4-BE49-F238E27FC236}">
                      <a16:creationId xmlns:a16="http://schemas.microsoft.com/office/drawing/2014/main" id="{26E76D72-1A0D-46B1-919A-34DC4262E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29" name="Rectangle 20">
                  <a:extLst>
                    <a:ext uri="{FF2B5EF4-FFF2-40B4-BE49-F238E27FC236}">
                      <a16:creationId xmlns:a16="http://schemas.microsoft.com/office/drawing/2014/main" id="{4635AC46-3761-424A-965E-0C1EB81D3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0" name="Rectangle 21">
                  <a:extLst>
                    <a:ext uri="{FF2B5EF4-FFF2-40B4-BE49-F238E27FC236}">
                      <a16:creationId xmlns:a16="http://schemas.microsoft.com/office/drawing/2014/main" id="{A78D0FC1-C44C-40B2-A54A-881F438B9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1" name="Rectangle 22">
                  <a:extLst>
                    <a:ext uri="{FF2B5EF4-FFF2-40B4-BE49-F238E27FC236}">
                      <a16:creationId xmlns:a16="http://schemas.microsoft.com/office/drawing/2014/main" id="{1F89ADFE-F32F-4EE6-8AF5-6D27F1A64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2" name="Freeform 23">
                  <a:extLst>
                    <a:ext uri="{FF2B5EF4-FFF2-40B4-BE49-F238E27FC236}">
                      <a16:creationId xmlns:a16="http://schemas.microsoft.com/office/drawing/2014/main" id="{099BED95-2049-417E-9265-36EF484C8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602606743 w 46"/>
                    <a:gd name="T1" fmla="*/ 0 h 25"/>
                    <a:gd name="T2" fmla="*/ 2147483647 w 46"/>
                    <a:gd name="T3" fmla="*/ 0 h 25"/>
                    <a:gd name="T4" fmla="*/ 2147483647 w 46"/>
                    <a:gd name="T5" fmla="*/ 2147483647 h 25"/>
                    <a:gd name="T6" fmla="*/ 602606743 w 46"/>
                    <a:gd name="T7" fmla="*/ 2147483647 h 25"/>
                    <a:gd name="T8" fmla="*/ 602606743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3" name="Freeform 24">
                  <a:extLst>
                    <a:ext uri="{FF2B5EF4-FFF2-40B4-BE49-F238E27FC236}">
                      <a16:creationId xmlns:a16="http://schemas.microsoft.com/office/drawing/2014/main" id="{BBE8412D-5134-44A3-B6DA-10D8F1BA5C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2147483647 w 13"/>
                    <a:gd name="T1" fmla="*/ 0 h 10"/>
                    <a:gd name="T2" fmla="*/ 2147483647 w 13"/>
                    <a:gd name="T3" fmla="*/ 940603609 h 10"/>
                    <a:gd name="T4" fmla="*/ 2147483647 w 13"/>
                    <a:gd name="T5" fmla="*/ 1198275613 h 10"/>
                    <a:gd name="T6" fmla="*/ 2147483647 w 13"/>
                    <a:gd name="T7" fmla="*/ 1198275613 h 10"/>
                    <a:gd name="T8" fmla="*/ 2147483647 w 13"/>
                    <a:gd name="T9" fmla="*/ 2147483647 h 10"/>
                    <a:gd name="T10" fmla="*/ 2049758414 w 13"/>
                    <a:gd name="T11" fmla="*/ 1198275613 h 10"/>
                    <a:gd name="T12" fmla="*/ 0 w 13"/>
                    <a:gd name="T13" fmla="*/ 1198275613 h 10"/>
                    <a:gd name="T14" fmla="*/ 2049758414 w 13"/>
                    <a:gd name="T15" fmla="*/ 940603609 h 10"/>
                    <a:gd name="T16" fmla="*/ 2147483647 w 13"/>
                    <a:gd name="T17" fmla="*/ 0 h 10"/>
                    <a:gd name="T18" fmla="*/ 2049758414 w 13"/>
                    <a:gd name="T19" fmla="*/ 49505469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4" name="Freeform 25">
                  <a:extLst>
                    <a:ext uri="{FF2B5EF4-FFF2-40B4-BE49-F238E27FC236}">
                      <a16:creationId xmlns:a16="http://schemas.microsoft.com/office/drawing/2014/main" id="{29FC2A6A-F96B-48CA-87F2-2C0DB527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522167443 w 11"/>
                    <a:gd name="T1" fmla="*/ 0 h 9"/>
                    <a:gd name="T2" fmla="*/ 1522167443 w 11"/>
                    <a:gd name="T3" fmla="*/ 804010625 h 9"/>
                    <a:gd name="T4" fmla="*/ 2147483647 w 11"/>
                    <a:gd name="T5" fmla="*/ 905557248 h 9"/>
                    <a:gd name="T6" fmla="*/ 1522167443 w 11"/>
                    <a:gd name="T7" fmla="*/ 905557248 h 9"/>
                    <a:gd name="T8" fmla="*/ 1522167443 w 11"/>
                    <a:gd name="T9" fmla="*/ 1710498233 h 9"/>
                    <a:gd name="T10" fmla="*/ 1384220308 w 11"/>
                    <a:gd name="T11" fmla="*/ 905557248 h 9"/>
                    <a:gd name="T12" fmla="*/ 0 w 11"/>
                    <a:gd name="T13" fmla="*/ 905557248 h 9"/>
                    <a:gd name="T14" fmla="*/ 1384220308 w 11"/>
                    <a:gd name="T15" fmla="*/ 804010625 h 9"/>
                    <a:gd name="T16" fmla="*/ 1522167443 w 11"/>
                    <a:gd name="T17" fmla="*/ 0 h 9"/>
                    <a:gd name="T18" fmla="*/ 1384220308 w 11"/>
                    <a:gd name="T19" fmla="*/ 42565286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5" name="Freeform 26">
                  <a:extLst>
                    <a:ext uri="{FF2B5EF4-FFF2-40B4-BE49-F238E27FC236}">
                      <a16:creationId xmlns:a16="http://schemas.microsoft.com/office/drawing/2014/main" id="{296E1E86-CB7F-4301-BAF1-4C6299398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2147483647 w 5"/>
                    <a:gd name="T1" fmla="*/ 0 h 25"/>
                    <a:gd name="T2" fmla="*/ 2147483647 w 5"/>
                    <a:gd name="T3" fmla="*/ 2147483647 h 25"/>
                    <a:gd name="T4" fmla="*/ 2147483647 w 5"/>
                    <a:gd name="T5" fmla="*/ 2147483647 h 25"/>
                    <a:gd name="T6" fmla="*/ 2147483647 w 5"/>
                    <a:gd name="T7" fmla="*/ 0 h 25"/>
                    <a:gd name="T8" fmla="*/ 2147483647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6" name="Freeform 27">
                  <a:extLst>
                    <a:ext uri="{FF2B5EF4-FFF2-40B4-BE49-F238E27FC236}">
                      <a16:creationId xmlns:a16="http://schemas.microsoft.com/office/drawing/2014/main" id="{F1E81CAD-4C5D-435F-B75D-52409FCBE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1073741824 w 2"/>
                    <a:gd name="T1" fmla="*/ 632867939 h 25"/>
                    <a:gd name="T2" fmla="*/ 2147483647 w 2"/>
                    <a:gd name="T3" fmla="*/ 1860912369 h 25"/>
                    <a:gd name="T4" fmla="*/ 1073741824 w 2"/>
                    <a:gd name="T5" fmla="*/ 2147483647 h 25"/>
                    <a:gd name="T6" fmla="*/ 2147483647 w 2"/>
                    <a:gd name="T7" fmla="*/ 2147483647 h 25"/>
                    <a:gd name="T8" fmla="*/ 2147483647 w 2"/>
                    <a:gd name="T9" fmla="*/ 2147483647 h 25"/>
                    <a:gd name="T10" fmla="*/ 1073741824 w 2"/>
                    <a:gd name="T11" fmla="*/ 2147483647 h 25"/>
                    <a:gd name="T12" fmla="*/ 0 w 2"/>
                    <a:gd name="T13" fmla="*/ 2147483647 h 25"/>
                    <a:gd name="T14" fmla="*/ 1073741824 w 2"/>
                    <a:gd name="T15" fmla="*/ 632867939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7" name="Freeform 28">
                  <a:extLst>
                    <a:ext uri="{FF2B5EF4-FFF2-40B4-BE49-F238E27FC236}">
                      <a16:creationId xmlns:a16="http://schemas.microsoft.com/office/drawing/2014/main" id="{D0D33E2B-352A-4180-8A01-642E8EAAD3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2147483647 w 2"/>
                    <a:gd name="T1" fmla="*/ 2147483647 h 23"/>
                    <a:gd name="T2" fmla="*/ 2147483647 w 2"/>
                    <a:gd name="T3" fmla="*/ 2147483647 h 23"/>
                    <a:gd name="T4" fmla="*/ 2147483647 w 2"/>
                    <a:gd name="T5" fmla="*/ 2147483647 h 23"/>
                    <a:gd name="T6" fmla="*/ 1073741824 w 2"/>
                    <a:gd name="T7" fmla="*/ 2147483647 h 23"/>
                    <a:gd name="T8" fmla="*/ 0 w 2"/>
                    <a:gd name="T9" fmla="*/ 2147483647 h 23"/>
                    <a:gd name="T10" fmla="*/ 1073741824 w 2"/>
                    <a:gd name="T11" fmla="*/ 0 h 23"/>
                    <a:gd name="T12" fmla="*/ 2147483647 w 2"/>
                    <a:gd name="T13" fmla="*/ 1179013007 h 23"/>
                    <a:gd name="T14" fmla="*/ 1073741824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8" name="Freeform 29">
                  <a:extLst>
                    <a:ext uri="{FF2B5EF4-FFF2-40B4-BE49-F238E27FC236}">
                      <a16:creationId xmlns:a16="http://schemas.microsoft.com/office/drawing/2014/main" id="{BA6B6AA7-A10F-4565-996A-9652DD822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1073741824 w 1"/>
                    <a:gd name="T1" fmla="*/ 2147483647 h 20"/>
                    <a:gd name="T2" fmla="*/ 1073741824 w 1"/>
                    <a:gd name="T3" fmla="*/ 2147483647 h 20"/>
                    <a:gd name="T4" fmla="*/ 0 w 1"/>
                    <a:gd name="T5" fmla="*/ 2147483647 h 20"/>
                    <a:gd name="T6" fmla="*/ 1073741824 w 1"/>
                    <a:gd name="T7" fmla="*/ 0 h 20"/>
                    <a:gd name="T8" fmla="*/ 1073741824 w 1"/>
                    <a:gd name="T9" fmla="*/ 54860187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39" name="Freeform 30">
                  <a:extLst>
                    <a:ext uri="{FF2B5EF4-FFF2-40B4-BE49-F238E27FC236}">
                      <a16:creationId xmlns:a16="http://schemas.microsoft.com/office/drawing/2014/main" id="{AE51FF18-1FEF-4B4B-97CF-5D2E7A66F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2147483647 w 4"/>
                    <a:gd name="T1" fmla="*/ 0 h 25"/>
                    <a:gd name="T2" fmla="*/ 2147483647 w 4"/>
                    <a:gd name="T3" fmla="*/ 2147483647 h 25"/>
                    <a:gd name="T4" fmla="*/ 2147483647 w 4"/>
                    <a:gd name="T5" fmla="*/ 2147483647 h 25"/>
                    <a:gd name="T6" fmla="*/ 2147483647 w 4"/>
                    <a:gd name="T7" fmla="*/ 0 h 25"/>
                    <a:gd name="T8" fmla="*/ 2147483647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0" name="Freeform 31">
                  <a:extLst>
                    <a:ext uri="{FF2B5EF4-FFF2-40B4-BE49-F238E27FC236}">
                      <a16:creationId xmlns:a16="http://schemas.microsoft.com/office/drawing/2014/main" id="{CD455B3C-3826-432E-BA8F-22FBD179D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2147483647 w 3"/>
                    <a:gd name="T1" fmla="*/ 0 h 25"/>
                    <a:gd name="T2" fmla="*/ 2147483647 w 3"/>
                    <a:gd name="T3" fmla="*/ 2147483647 h 25"/>
                    <a:gd name="T4" fmla="*/ 2147483647 w 3"/>
                    <a:gd name="T5" fmla="*/ 2147483647 h 25"/>
                    <a:gd name="T6" fmla="*/ 2147483647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1" name="Freeform 32">
                  <a:extLst>
                    <a:ext uri="{FF2B5EF4-FFF2-40B4-BE49-F238E27FC236}">
                      <a16:creationId xmlns:a16="http://schemas.microsoft.com/office/drawing/2014/main" id="{0A99DD94-8A30-445C-BB0A-F7775F3B1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2" name="Freeform 33">
                  <a:extLst>
                    <a:ext uri="{FF2B5EF4-FFF2-40B4-BE49-F238E27FC236}">
                      <a16:creationId xmlns:a16="http://schemas.microsoft.com/office/drawing/2014/main" id="{1751AC21-6AAC-4E27-83F7-5D674E5D84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259889379 w 6"/>
                    <a:gd name="T1" fmla="*/ 0 h 10"/>
                    <a:gd name="T2" fmla="*/ 259889379 w 6"/>
                    <a:gd name="T3" fmla="*/ 1198275613 h 10"/>
                    <a:gd name="T4" fmla="*/ 476463646 w 6"/>
                    <a:gd name="T5" fmla="*/ 1198275613 h 10"/>
                    <a:gd name="T6" fmla="*/ 259889379 w 6"/>
                    <a:gd name="T7" fmla="*/ 1343560319 h 10"/>
                    <a:gd name="T8" fmla="*/ 259889379 w 6"/>
                    <a:gd name="T9" fmla="*/ 2147483647 h 10"/>
                    <a:gd name="T10" fmla="*/ 259889379 w 6"/>
                    <a:gd name="T11" fmla="*/ 1343560319 h 10"/>
                    <a:gd name="T12" fmla="*/ 0 w 6"/>
                    <a:gd name="T13" fmla="*/ 1198275613 h 10"/>
                    <a:gd name="T14" fmla="*/ 259889379 w 6"/>
                    <a:gd name="T15" fmla="*/ 1198275613 h 10"/>
                    <a:gd name="T16" fmla="*/ 259889379 w 6"/>
                    <a:gd name="T17" fmla="*/ 0 h 10"/>
                    <a:gd name="T18" fmla="*/ 259889379 w 6"/>
                    <a:gd name="T19" fmla="*/ 70713656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3" name="Freeform 34">
                  <a:extLst>
                    <a:ext uri="{FF2B5EF4-FFF2-40B4-BE49-F238E27FC236}">
                      <a16:creationId xmlns:a16="http://schemas.microsoft.com/office/drawing/2014/main" id="{444415E0-E211-4C11-B05D-797A71F0E2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25553840 w 5"/>
                    <a:gd name="T1" fmla="*/ 0 h 9"/>
                    <a:gd name="T2" fmla="*/ 125553840 w 5"/>
                    <a:gd name="T3" fmla="*/ 804010625 h 9"/>
                    <a:gd name="T4" fmla="*/ 225996797 w 5"/>
                    <a:gd name="T5" fmla="*/ 804010625 h 9"/>
                    <a:gd name="T6" fmla="*/ 125553840 w 5"/>
                    <a:gd name="T7" fmla="*/ 905557248 h 9"/>
                    <a:gd name="T8" fmla="*/ 125553840 w 5"/>
                    <a:gd name="T9" fmla="*/ 1710498233 h 9"/>
                    <a:gd name="T10" fmla="*/ 98642986 w 5"/>
                    <a:gd name="T11" fmla="*/ 905557248 h 9"/>
                    <a:gd name="T12" fmla="*/ 0 w 5"/>
                    <a:gd name="T13" fmla="*/ 804010625 h 9"/>
                    <a:gd name="T14" fmla="*/ 98642986 w 5"/>
                    <a:gd name="T15" fmla="*/ 804010625 h 9"/>
                    <a:gd name="T16" fmla="*/ 125553840 w 5"/>
                    <a:gd name="T17" fmla="*/ 0 h 9"/>
                    <a:gd name="T18" fmla="*/ 98642986 w 5"/>
                    <a:gd name="T19" fmla="*/ 42565286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4" name="Freeform 35">
                  <a:extLst>
                    <a:ext uri="{FF2B5EF4-FFF2-40B4-BE49-F238E27FC236}">
                      <a16:creationId xmlns:a16="http://schemas.microsoft.com/office/drawing/2014/main" id="{EA407914-39FA-4B1B-84D9-4F6CFAB4E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1073741824 w 1"/>
                    <a:gd name="T1" fmla="*/ 0 h 24"/>
                    <a:gd name="T2" fmla="*/ 1073741824 w 1"/>
                    <a:gd name="T3" fmla="*/ 2147483647 h 24"/>
                    <a:gd name="T4" fmla="*/ 1073741824 w 1"/>
                    <a:gd name="T5" fmla="*/ 2147483647 h 24"/>
                    <a:gd name="T6" fmla="*/ 1073741824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5" name="Freeform 36">
                  <a:extLst>
                    <a:ext uri="{FF2B5EF4-FFF2-40B4-BE49-F238E27FC236}">
                      <a16:creationId xmlns:a16="http://schemas.microsoft.com/office/drawing/2014/main" id="{129E6879-AD2E-46F4-A4D1-9D3D330B2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1073741824 w 1"/>
                    <a:gd name="T3" fmla="*/ 1824056135 h 24"/>
                    <a:gd name="T4" fmla="*/ 0 w 1"/>
                    <a:gd name="T5" fmla="*/ 2147483647 h 24"/>
                    <a:gd name="T6" fmla="*/ 0 w 1"/>
                    <a:gd name="T7" fmla="*/ 2147483647 h 24"/>
                    <a:gd name="T8" fmla="*/ 1073741824 w 1"/>
                    <a:gd name="T9" fmla="*/ 2147483647 h 24"/>
                    <a:gd name="T10" fmla="*/ 0 w 1"/>
                    <a:gd name="T11" fmla="*/ 2147483647 h 24"/>
                    <a:gd name="T12" fmla="*/ 0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6" name="Freeform 37">
                  <a:extLst>
                    <a:ext uri="{FF2B5EF4-FFF2-40B4-BE49-F238E27FC236}">
                      <a16:creationId xmlns:a16="http://schemas.microsoft.com/office/drawing/2014/main" id="{29914521-5E5E-4A34-A5B4-4224C03790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1073741824 w 1"/>
                    <a:gd name="T1" fmla="*/ 2147483647 h 24"/>
                    <a:gd name="T2" fmla="*/ 1073741824 w 1"/>
                    <a:gd name="T3" fmla="*/ 2147483647 h 24"/>
                    <a:gd name="T4" fmla="*/ 1073741824 w 1"/>
                    <a:gd name="T5" fmla="*/ 2147483647 h 24"/>
                    <a:gd name="T6" fmla="*/ 0 w 1"/>
                    <a:gd name="T7" fmla="*/ 2147483647 h 24"/>
                    <a:gd name="T8" fmla="*/ 0 w 1"/>
                    <a:gd name="T9" fmla="*/ 2147483647 h 24"/>
                    <a:gd name="T10" fmla="*/ 0 w 1"/>
                    <a:gd name="T11" fmla="*/ 0 h 24"/>
                    <a:gd name="T12" fmla="*/ 1073741824 w 1"/>
                    <a:gd name="T13" fmla="*/ 1824056135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7" name="Freeform 38">
                  <a:extLst>
                    <a:ext uri="{FF2B5EF4-FFF2-40B4-BE49-F238E27FC236}">
                      <a16:creationId xmlns:a16="http://schemas.microsoft.com/office/drawing/2014/main" id="{93B5E973-481F-4E1B-8D85-E263CE942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1073741824 w 1"/>
                    <a:gd name="T1" fmla="*/ 2147483647 h 19"/>
                    <a:gd name="T2" fmla="*/ 1073741824 w 1"/>
                    <a:gd name="T3" fmla="*/ 2147483647 h 19"/>
                    <a:gd name="T4" fmla="*/ 0 w 1"/>
                    <a:gd name="T5" fmla="*/ 2147483647 h 19"/>
                    <a:gd name="T6" fmla="*/ 1073741824 w 1"/>
                    <a:gd name="T7" fmla="*/ 0 h 19"/>
                    <a:gd name="T8" fmla="*/ 1073741824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8" name="Freeform 39">
                  <a:extLst>
                    <a:ext uri="{FF2B5EF4-FFF2-40B4-BE49-F238E27FC236}">
                      <a16:creationId xmlns:a16="http://schemas.microsoft.com/office/drawing/2014/main" id="{48457014-A950-413F-8A3B-85CB1BFB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1073741824 w 2"/>
                    <a:gd name="T1" fmla="*/ 0 h 24"/>
                    <a:gd name="T2" fmla="*/ 1073741824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1073741824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49" name="Freeform 40">
                  <a:extLst>
                    <a:ext uri="{FF2B5EF4-FFF2-40B4-BE49-F238E27FC236}">
                      <a16:creationId xmlns:a16="http://schemas.microsoft.com/office/drawing/2014/main" id="{3ADFA223-218E-422E-B8C0-BB4803378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1073741824 w 1"/>
                    <a:gd name="T1" fmla="*/ 0 h 24"/>
                    <a:gd name="T2" fmla="*/ 1073741824 w 1"/>
                    <a:gd name="T3" fmla="*/ 2147483647 h 24"/>
                    <a:gd name="T4" fmla="*/ 1073741824 w 1"/>
                    <a:gd name="T5" fmla="*/ 2147483647 h 24"/>
                    <a:gd name="T6" fmla="*/ 1073741824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0" name="Freeform 41">
                  <a:extLst>
                    <a:ext uri="{FF2B5EF4-FFF2-40B4-BE49-F238E27FC236}">
                      <a16:creationId xmlns:a16="http://schemas.microsoft.com/office/drawing/2014/main" id="{1090C4E1-3DE6-4FFE-87E7-A97D87F50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1035711325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1035711325 w 57"/>
                    <a:gd name="T7" fmla="*/ 2147483647 h 45"/>
                    <a:gd name="T8" fmla="*/ 1035711325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1" name="Freeform 42">
                  <a:extLst>
                    <a:ext uri="{FF2B5EF4-FFF2-40B4-BE49-F238E27FC236}">
                      <a16:creationId xmlns:a16="http://schemas.microsoft.com/office/drawing/2014/main" id="{73DE3C09-206D-48E1-8F33-098CC4FF69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2" name="Freeform 43">
                  <a:extLst>
                    <a:ext uri="{FF2B5EF4-FFF2-40B4-BE49-F238E27FC236}">
                      <a16:creationId xmlns:a16="http://schemas.microsoft.com/office/drawing/2014/main" id="{01D07C50-D8A9-4A0C-BA91-9E524A5878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1762755879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3" name="Freeform 44">
                  <a:extLst>
                    <a:ext uri="{FF2B5EF4-FFF2-40B4-BE49-F238E27FC236}">
                      <a16:creationId xmlns:a16="http://schemas.microsoft.com/office/drawing/2014/main" id="{E31CDAF7-4E30-4966-B8B9-2D6430B78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4" name="Freeform 45">
                  <a:extLst>
                    <a:ext uri="{FF2B5EF4-FFF2-40B4-BE49-F238E27FC236}">
                      <a16:creationId xmlns:a16="http://schemas.microsoft.com/office/drawing/2014/main" id="{55EF0B41-7E6B-4AFE-A133-E813FCF88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2147483647 w 3"/>
                    <a:gd name="T1" fmla="*/ 596480412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596480412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5" name="Freeform 46">
                  <a:extLst>
                    <a:ext uri="{FF2B5EF4-FFF2-40B4-BE49-F238E27FC236}">
                      <a16:creationId xmlns:a16="http://schemas.microsoft.com/office/drawing/2014/main" id="{6BC3EE6E-B53B-4EE4-9E54-383828314C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6" name="Freeform 47">
                  <a:extLst>
                    <a:ext uri="{FF2B5EF4-FFF2-40B4-BE49-F238E27FC236}">
                      <a16:creationId xmlns:a16="http://schemas.microsoft.com/office/drawing/2014/main" id="{5EAFAC1F-388F-4B66-BE6A-8C851EE40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75569338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7" name="Freeform 48">
                  <a:extLst>
                    <a:ext uri="{FF2B5EF4-FFF2-40B4-BE49-F238E27FC236}">
                      <a16:creationId xmlns:a16="http://schemas.microsoft.com/office/drawing/2014/main" id="{B4E35EF3-5404-4580-A340-7737BD2FB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25553840 w 5"/>
                    <a:gd name="T1" fmla="*/ 0 h 45"/>
                    <a:gd name="T2" fmla="*/ 125553840 w 5"/>
                    <a:gd name="T3" fmla="*/ 2147483647 h 45"/>
                    <a:gd name="T4" fmla="*/ 225996797 w 5"/>
                    <a:gd name="T5" fmla="*/ 2147483647 h 45"/>
                    <a:gd name="T6" fmla="*/ 177557289 w 5"/>
                    <a:gd name="T7" fmla="*/ 0 h 45"/>
                    <a:gd name="T8" fmla="*/ 125553840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8" name="Freeform 49">
                  <a:extLst>
                    <a:ext uri="{FF2B5EF4-FFF2-40B4-BE49-F238E27FC236}">
                      <a16:creationId xmlns:a16="http://schemas.microsoft.com/office/drawing/2014/main" id="{F7602CE4-199F-4675-948A-7B9E1AB95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58134062 w 4"/>
                    <a:gd name="T1" fmla="*/ 0 h 45"/>
                    <a:gd name="T2" fmla="*/ 58134062 w 4"/>
                    <a:gd name="T3" fmla="*/ 2147483647 h 45"/>
                    <a:gd name="T4" fmla="*/ 77346519 w 4"/>
                    <a:gd name="T5" fmla="*/ 2147483647 h 45"/>
                    <a:gd name="T6" fmla="*/ 77346519 w 4"/>
                    <a:gd name="T7" fmla="*/ 0 h 45"/>
                    <a:gd name="T8" fmla="*/ 5813406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59" name="Freeform 50">
                  <a:extLst>
                    <a:ext uri="{FF2B5EF4-FFF2-40B4-BE49-F238E27FC236}">
                      <a16:creationId xmlns:a16="http://schemas.microsoft.com/office/drawing/2014/main" id="{99348BB3-36E6-495B-805D-3ED9B9ADA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0" name="Freeform 51">
                  <a:extLst>
                    <a:ext uri="{FF2B5EF4-FFF2-40B4-BE49-F238E27FC236}">
                      <a16:creationId xmlns:a16="http://schemas.microsoft.com/office/drawing/2014/main" id="{F9ED90BB-E623-489C-99B4-656977394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1" name="Freeform 52">
                  <a:extLst>
                    <a:ext uri="{FF2B5EF4-FFF2-40B4-BE49-F238E27FC236}">
                      <a16:creationId xmlns:a16="http://schemas.microsoft.com/office/drawing/2014/main" id="{0AAF0966-DC01-45DA-8BD9-6CEBC91B11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2147483647 w 6"/>
                    <a:gd name="T1" fmla="*/ 0 h 10"/>
                    <a:gd name="T2" fmla="*/ 2147483647 w 6"/>
                    <a:gd name="T3" fmla="*/ 1198275613 h 10"/>
                    <a:gd name="T4" fmla="*/ 2147483647 w 6"/>
                    <a:gd name="T5" fmla="*/ 1198275613 h 10"/>
                    <a:gd name="T6" fmla="*/ 2147483647 w 6"/>
                    <a:gd name="T7" fmla="*/ 1343560319 h 10"/>
                    <a:gd name="T8" fmla="*/ 2147483647 w 6"/>
                    <a:gd name="T9" fmla="*/ 2147483647 h 10"/>
                    <a:gd name="T10" fmla="*/ 2147483647 w 6"/>
                    <a:gd name="T11" fmla="*/ 1343560319 h 10"/>
                    <a:gd name="T12" fmla="*/ 0 w 6"/>
                    <a:gd name="T13" fmla="*/ 1198275613 h 10"/>
                    <a:gd name="T14" fmla="*/ 2147483647 w 6"/>
                    <a:gd name="T15" fmla="*/ 1198275613 h 10"/>
                    <a:gd name="T16" fmla="*/ 2147483647 w 6"/>
                    <a:gd name="T17" fmla="*/ 0 h 10"/>
                    <a:gd name="T18" fmla="*/ 2147483647 w 6"/>
                    <a:gd name="T19" fmla="*/ 70713656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2" name="Freeform 53">
                  <a:extLst>
                    <a:ext uri="{FF2B5EF4-FFF2-40B4-BE49-F238E27FC236}">
                      <a16:creationId xmlns:a16="http://schemas.microsoft.com/office/drawing/2014/main" id="{9EF14F35-36BC-41DE-9C33-AC4F6EAB5C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2147483647 w 5"/>
                    <a:gd name="T1" fmla="*/ 0 h 9"/>
                    <a:gd name="T2" fmla="*/ 2147483647 w 5"/>
                    <a:gd name="T3" fmla="*/ 804010625 h 9"/>
                    <a:gd name="T4" fmla="*/ 2147483647 w 5"/>
                    <a:gd name="T5" fmla="*/ 804010625 h 9"/>
                    <a:gd name="T6" fmla="*/ 2147483647 w 5"/>
                    <a:gd name="T7" fmla="*/ 905557248 h 9"/>
                    <a:gd name="T8" fmla="*/ 2147483647 w 5"/>
                    <a:gd name="T9" fmla="*/ 1710498233 h 9"/>
                    <a:gd name="T10" fmla="*/ 2147483647 w 5"/>
                    <a:gd name="T11" fmla="*/ 905557248 h 9"/>
                    <a:gd name="T12" fmla="*/ 0 w 5"/>
                    <a:gd name="T13" fmla="*/ 804010625 h 9"/>
                    <a:gd name="T14" fmla="*/ 2147483647 w 5"/>
                    <a:gd name="T15" fmla="*/ 804010625 h 9"/>
                    <a:gd name="T16" fmla="*/ 2147483647 w 5"/>
                    <a:gd name="T17" fmla="*/ 0 h 9"/>
                    <a:gd name="T18" fmla="*/ 2147483647 w 5"/>
                    <a:gd name="T19" fmla="*/ 42565286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3" name="Freeform 54">
                  <a:extLst>
                    <a:ext uri="{FF2B5EF4-FFF2-40B4-BE49-F238E27FC236}">
                      <a16:creationId xmlns:a16="http://schemas.microsoft.com/office/drawing/2014/main" id="{D72B2703-EFCE-44A5-BE36-8C972334F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4" name="Freeform 55">
                  <a:extLst>
                    <a:ext uri="{FF2B5EF4-FFF2-40B4-BE49-F238E27FC236}">
                      <a16:creationId xmlns:a16="http://schemas.microsoft.com/office/drawing/2014/main" id="{23245931-87AB-4F24-BAD8-B8AC0AF09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73741824 w 2"/>
                    <a:gd name="T1" fmla="*/ 0 h 24"/>
                    <a:gd name="T2" fmla="*/ 2147483647 w 2"/>
                    <a:gd name="T3" fmla="*/ 1824056135 h 24"/>
                    <a:gd name="T4" fmla="*/ 1073741824 w 2"/>
                    <a:gd name="T5" fmla="*/ 2147483647 h 24"/>
                    <a:gd name="T6" fmla="*/ 1073741824 w 2"/>
                    <a:gd name="T7" fmla="*/ 2147483647 h 24"/>
                    <a:gd name="T8" fmla="*/ 2147483647 w 2"/>
                    <a:gd name="T9" fmla="*/ 2147483647 h 24"/>
                    <a:gd name="T10" fmla="*/ 1073741824 w 2"/>
                    <a:gd name="T11" fmla="*/ 2147483647 h 24"/>
                    <a:gd name="T12" fmla="*/ 0 w 2"/>
                    <a:gd name="T13" fmla="*/ 2147483647 h 24"/>
                    <a:gd name="T14" fmla="*/ 1073741824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5" name="Freeform 56">
                  <a:extLst>
                    <a:ext uri="{FF2B5EF4-FFF2-40B4-BE49-F238E27FC236}">
                      <a16:creationId xmlns:a16="http://schemas.microsoft.com/office/drawing/2014/main" id="{27765A1E-4D9C-4A26-83B2-E9AC69F2F4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147483647 w 2"/>
                    <a:gd name="T1" fmla="*/ 2147483647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1073741824 w 2"/>
                    <a:gd name="T7" fmla="*/ 2147483647 h 24"/>
                    <a:gd name="T8" fmla="*/ 0 w 2"/>
                    <a:gd name="T9" fmla="*/ 2147483647 h 24"/>
                    <a:gd name="T10" fmla="*/ 1073741824 w 2"/>
                    <a:gd name="T11" fmla="*/ 0 h 24"/>
                    <a:gd name="T12" fmla="*/ 2147483647 w 2"/>
                    <a:gd name="T13" fmla="*/ 1824056135 h 24"/>
                    <a:gd name="T14" fmla="*/ 1073741824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6" name="Freeform 57">
                  <a:extLst>
                    <a:ext uri="{FF2B5EF4-FFF2-40B4-BE49-F238E27FC236}">
                      <a16:creationId xmlns:a16="http://schemas.microsoft.com/office/drawing/2014/main" id="{77AADD54-B673-41C6-8AD6-B35F546C8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1073741824 w 1"/>
                    <a:gd name="T1" fmla="*/ 2147483647 h 19"/>
                    <a:gd name="T2" fmla="*/ 1073741824 w 1"/>
                    <a:gd name="T3" fmla="*/ 2147483647 h 19"/>
                    <a:gd name="T4" fmla="*/ 0 w 1"/>
                    <a:gd name="T5" fmla="*/ 2147483647 h 19"/>
                    <a:gd name="T6" fmla="*/ 1073741824 w 1"/>
                    <a:gd name="T7" fmla="*/ 0 h 19"/>
                    <a:gd name="T8" fmla="*/ 1073741824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7" name="Freeform 58">
                  <a:extLst>
                    <a:ext uri="{FF2B5EF4-FFF2-40B4-BE49-F238E27FC236}">
                      <a16:creationId xmlns:a16="http://schemas.microsoft.com/office/drawing/2014/main" id="{AAAE135C-31C3-4D48-A7F0-7E810D478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1073741824 w 2"/>
                    <a:gd name="T1" fmla="*/ 0 h 24"/>
                    <a:gd name="T2" fmla="*/ 1073741824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1073741824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8" name="Freeform 59">
                  <a:extLst>
                    <a:ext uri="{FF2B5EF4-FFF2-40B4-BE49-F238E27FC236}">
                      <a16:creationId xmlns:a16="http://schemas.microsoft.com/office/drawing/2014/main" id="{425E7BBE-3E0A-4519-A213-BE4253121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1073741824 w 1"/>
                    <a:gd name="T1" fmla="*/ 0 h 24"/>
                    <a:gd name="T2" fmla="*/ 1073741824 w 1"/>
                    <a:gd name="T3" fmla="*/ 2147483647 h 24"/>
                    <a:gd name="T4" fmla="*/ 1073741824 w 1"/>
                    <a:gd name="T5" fmla="*/ 2147483647 h 24"/>
                    <a:gd name="T6" fmla="*/ 1073741824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69" name="Freeform 60">
                  <a:extLst>
                    <a:ext uri="{FF2B5EF4-FFF2-40B4-BE49-F238E27FC236}">
                      <a16:creationId xmlns:a16="http://schemas.microsoft.com/office/drawing/2014/main" id="{02426BD5-B76E-46BC-A8A6-43E92436E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1318712955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1318712955 w 57"/>
                    <a:gd name="T7" fmla="*/ 2147483647 h 45"/>
                    <a:gd name="T8" fmla="*/ 1318712955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0" name="Freeform 61">
                  <a:extLst>
                    <a:ext uri="{FF2B5EF4-FFF2-40B4-BE49-F238E27FC236}">
                      <a16:creationId xmlns:a16="http://schemas.microsoft.com/office/drawing/2014/main" id="{BE29EBAD-8D73-4D31-B0B8-D07476663A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1" name="Freeform 62">
                  <a:extLst>
                    <a:ext uri="{FF2B5EF4-FFF2-40B4-BE49-F238E27FC236}">
                      <a16:creationId xmlns:a16="http://schemas.microsoft.com/office/drawing/2014/main" id="{2377284C-3E37-46B0-BA52-82B73C0F24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1762755879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2" name="Freeform 63">
                  <a:extLst>
                    <a:ext uri="{FF2B5EF4-FFF2-40B4-BE49-F238E27FC236}">
                      <a16:creationId xmlns:a16="http://schemas.microsoft.com/office/drawing/2014/main" id="{A24C079F-666D-4DB5-89B7-84EDADAB3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3" name="Freeform 64">
                  <a:extLst>
                    <a:ext uri="{FF2B5EF4-FFF2-40B4-BE49-F238E27FC236}">
                      <a16:creationId xmlns:a16="http://schemas.microsoft.com/office/drawing/2014/main" id="{4A5DCF4F-960A-4396-A550-0BAB56070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2147483647 w 3"/>
                    <a:gd name="T1" fmla="*/ 596480412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596480412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4" name="Freeform 65">
                  <a:extLst>
                    <a:ext uri="{FF2B5EF4-FFF2-40B4-BE49-F238E27FC236}">
                      <a16:creationId xmlns:a16="http://schemas.microsoft.com/office/drawing/2014/main" id="{56531B3C-CC2B-45A9-82CF-CB60B4FD15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5" name="Freeform 66">
                  <a:extLst>
                    <a:ext uri="{FF2B5EF4-FFF2-40B4-BE49-F238E27FC236}">
                      <a16:creationId xmlns:a16="http://schemas.microsoft.com/office/drawing/2014/main" id="{EE13E811-5F37-417D-AC24-C59CA2181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75569338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6" name="Freeform 67">
                  <a:extLst>
                    <a:ext uri="{FF2B5EF4-FFF2-40B4-BE49-F238E27FC236}">
                      <a16:creationId xmlns:a16="http://schemas.microsoft.com/office/drawing/2014/main" id="{0C41081E-66EA-4697-BCD7-3ED40EFC8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2147483647 w 6"/>
                    <a:gd name="T1" fmla="*/ 0 h 45"/>
                    <a:gd name="T2" fmla="*/ 2147483647 w 6"/>
                    <a:gd name="T3" fmla="*/ 2147483647 h 45"/>
                    <a:gd name="T4" fmla="*/ 2147483647 w 6"/>
                    <a:gd name="T5" fmla="*/ 2147483647 h 45"/>
                    <a:gd name="T6" fmla="*/ 2147483647 w 6"/>
                    <a:gd name="T7" fmla="*/ 0 h 45"/>
                    <a:gd name="T8" fmla="*/ 2147483647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7" name="Freeform 68">
                  <a:extLst>
                    <a:ext uri="{FF2B5EF4-FFF2-40B4-BE49-F238E27FC236}">
                      <a16:creationId xmlns:a16="http://schemas.microsoft.com/office/drawing/2014/main" id="{E833880D-C6D0-4BFD-88E3-7F7555C71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2147483647 w 4"/>
                    <a:gd name="T1" fmla="*/ 0 h 45"/>
                    <a:gd name="T2" fmla="*/ 2147483647 w 4"/>
                    <a:gd name="T3" fmla="*/ 2147483647 h 45"/>
                    <a:gd name="T4" fmla="*/ 2147483647 w 4"/>
                    <a:gd name="T5" fmla="*/ 2147483647 h 45"/>
                    <a:gd name="T6" fmla="*/ 2147483647 w 4"/>
                    <a:gd name="T7" fmla="*/ 0 h 45"/>
                    <a:gd name="T8" fmla="*/ 2147483647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78" name="Freeform 69">
                  <a:extLst>
                    <a:ext uri="{FF2B5EF4-FFF2-40B4-BE49-F238E27FC236}">
                      <a16:creationId xmlns:a16="http://schemas.microsoft.com/office/drawing/2014/main" id="{6A719ED0-1C44-4BEC-968C-D19931AC0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700" b="1">
                      <a:solidFill>
                        <a:srgbClr val="FF0000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endParaRPr lang="en-US" alt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115" name="AutoShape 70">
                <a:extLst>
                  <a:ext uri="{FF2B5EF4-FFF2-40B4-BE49-F238E27FC236}">
                    <a16:creationId xmlns:a16="http://schemas.microsoft.com/office/drawing/2014/main" id="{C4441D3B-E9F7-4A8F-95D6-CC95CCEF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/>
                  </a:solidFill>
                </a:endParaRPr>
              </a:p>
            </p:txBody>
          </p:sp>
        </p:grpSp>
        <p:graphicFrame>
          <p:nvGraphicFramePr>
            <p:cNvPr id="3074" name="Object 2">
              <a:extLst>
                <a:ext uri="{FF2B5EF4-FFF2-40B4-BE49-F238E27FC236}">
                  <a16:creationId xmlns:a16="http://schemas.microsoft.com/office/drawing/2014/main" id="{86D8C4C1-F174-402A-8D0E-C372AE1DEC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0" imgH="0" progId="CorelDRAW.Graphic.11">
                    <p:embed/>
                  </p:oleObj>
                </mc:Choice>
                <mc:Fallback>
                  <p:oleObj name="CorelDRAW" r:id="rId4" imgW="0" imgH="0" progId="CorelDRAW.Graphic.11">
                    <p:embed/>
                    <p:pic>
                      <p:nvPicPr>
                        <p:cNvPr id="3074" name="Object 2">
                          <a:extLst>
                            <a:ext uri="{FF2B5EF4-FFF2-40B4-BE49-F238E27FC236}">
                              <a16:creationId xmlns:a16="http://schemas.microsoft.com/office/drawing/2014/main" id="{86D8C4C1-F174-402A-8D0E-C372AE1DEC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EFDBF33C-66DC-414B-8F5F-BB515C0EC547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15875"/>
            <a:ext cx="1646237" cy="944563"/>
            <a:chOff x="2012" y="634"/>
            <a:chExt cx="1048" cy="272"/>
          </a:xfrm>
        </p:grpSpPr>
        <p:grpSp>
          <p:nvGrpSpPr>
            <p:cNvPr id="3080" name="Group 74">
              <a:extLst>
                <a:ext uri="{FF2B5EF4-FFF2-40B4-BE49-F238E27FC236}">
                  <a16:creationId xmlns:a16="http://schemas.microsoft.com/office/drawing/2014/main" id="{ADA0094C-D708-4EAF-BAD0-0DF964F69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634"/>
              <a:ext cx="1048" cy="272"/>
              <a:chOff x="2653" y="1519"/>
              <a:chExt cx="1048" cy="272"/>
            </a:xfrm>
          </p:grpSpPr>
          <p:sp>
            <p:nvSpPr>
              <p:cNvPr id="3082" name="Freeform 75">
                <a:extLst>
                  <a:ext uri="{FF2B5EF4-FFF2-40B4-BE49-F238E27FC236}">
                    <a16:creationId xmlns:a16="http://schemas.microsoft.com/office/drawing/2014/main" id="{BF6791C7-D5C1-4D71-91E2-A8E510283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519"/>
                <a:ext cx="1048" cy="201"/>
              </a:xfrm>
              <a:custGeom>
                <a:avLst/>
                <a:gdLst>
                  <a:gd name="T0" fmla="*/ 2147483647 w 535"/>
                  <a:gd name="T1" fmla="*/ 0 h 103"/>
                  <a:gd name="T2" fmla="*/ 2147483647 w 535"/>
                  <a:gd name="T3" fmla="*/ 0 h 103"/>
                  <a:gd name="T4" fmla="*/ 2147483647 w 535"/>
                  <a:gd name="T5" fmla="*/ 2147483647 h 103"/>
                  <a:gd name="T6" fmla="*/ 2147483647 w 535"/>
                  <a:gd name="T7" fmla="*/ 2147483647 h 103"/>
                  <a:gd name="T8" fmla="*/ 2147483647 w 535"/>
                  <a:gd name="T9" fmla="*/ 2147483647 h 103"/>
                  <a:gd name="T10" fmla="*/ 2147483647 w 535"/>
                  <a:gd name="T11" fmla="*/ 2147483647 h 103"/>
                  <a:gd name="T12" fmla="*/ 0 w 535"/>
                  <a:gd name="T13" fmla="*/ 2147483647 h 103"/>
                  <a:gd name="T14" fmla="*/ 0 w 535"/>
                  <a:gd name="T15" fmla="*/ 2147483647 h 103"/>
                  <a:gd name="T16" fmla="*/ 2147483647 w 535"/>
                  <a:gd name="T17" fmla="*/ 0 h 103"/>
                  <a:gd name="T18" fmla="*/ 2147483647 w 535"/>
                  <a:gd name="T19" fmla="*/ 2120890798 h 103"/>
                  <a:gd name="T20" fmla="*/ 2147483647 w 535"/>
                  <a:gd name="T21" fmla="*/ 2120890798 h 103"/>
                  <a:gd name="T22" fmla="*/ 2147483647 w 535"/>
                  <a:gd name="T23" fmla="*/ 2147483647 h 103"/>
                  <a:gd name="T24" fmla="*/ 2147483647 w 535"/>
                  <a:gd name="T25" fmla="*/ 2147483647 h 103"/>
                  <a:gd name="T26" fmla="*/ 2147483647 w 535"/>
                  <a:gd name="T27" fmla="*/ 2147483647 h 103"/>
                  <a:gd name="T28" fmla="*/ 2147483647 w 535"/>
                  <a:gd name="T29" fmla="*/ 2147483647 h 103"/>
                  <a:gd name="T30" fmla="*/ 2147483647 w 535"/>
                  <a:gd name="T31" fmla="*/ 2147483647 h 103"/>
                  <a:gd name="T32" fmla="*/ 2147483647 w 535"/>
                  <a:gd name="T33" fmla="*/ 2147483647 h 103"/>
                  <a:gd name="T34" fmla="*/ 2147483647 w 535"/>
                  <a:gd name="T35" fmla="*/ 2120890798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3"/>
                  <a:gd name="T56" fmla="*/ 535 w 53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3">
                    <a:moveTo>
                      <a:pt x="21" y="0"/>
                    </a:moveTo>
                    <a:lnTo>
                      <a:pt x="514" y="0"/>
                    </a:lnTo>
                    <a:cubicBezTo>
                      <a:pt x="526" y="0"/>
                      <a:pt x="535" y="4"/>
                      <a:pt x="535" y="9"/>
                    </a:cubicBezTo>
                    <a:lnTo>
                      <a:pt x="535" y="94"/>
                    </a:lnTo>
                    <a:cubicBezTo>
                      <a:pt x="535" y="99"/>
                      <a:pt x="526" y="103"/>
                      <a:pt x="514" y="103"/>
                    </a:cubicBezTo>
                    <a:lnTo>
                      <a:pt x="21" y="103"/>
                    </a:lnTo>
                    <a:cubicBezTo>
                      <a:pt x="9" y="103"/>
                      <a:pt x="0" y="99"/>
                      <a:pt x="0" y="94"/>
                    </a:cubicBezTo>
                    <a:lnTo>
                      <a:pt x="0" y="9"/>
                    </a:lnTo>
                    <a:cubicBezTo>
                      <a:pt x="0" y="4"/>
                      <a:pt x="9" y="0"/>
                      <a:pt x="21" y="0"/>
                    </a:cubicBezTo>
                    <a:close/>
                    <a:moveTo>
                      <a:pt x="24" y="4"/>
                    </a:moveTo>
                    <a:lnTo>
                      <a:pt x="511" y="4"/>
                    </a:lnTo>
                    <a:cubicBezTo>
                      <a:pt x="518" y="4"/>
                      <a:pt x="524" y="7"/>
                      <a:pt x="524" y="10"/>
                    </a:cubicBezTo>
                    <a:lnTo>
                      <a:pt x="524" y="94"/>
                    </a:lnTo>
                    <a:cubicBezTo>
                      <a:pt x="524" y="97"/>
                      <a:pt x="518" y="99"/>
                      <a:pt x="511" y="99"/>
                    </a:cubicBezTo>
                    <a:lnTo>
                      <a:pt x="24" y="99"/>
                    </a:lnTo>
                    <a:cubicBezTo>
                      <a:pt x="17" y="99"/>
                      <a:pt x="11" y="97"/>
                      <a:pt x="11" y="94"/>
                    </a:cubicBezTo>
                    <a:lnTo>
                      <a:pt x="11" y="10"/>
                    </a:lnTo>
                    <a:cubicBezTo>
                      <a:pt x="11" y="7"/>
                      <a:pt x="17" y="4"/>
                      <a:pt x="24" y="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3" name="Freeform 76">
                <a:extLst>
                  <a:ext uri="{FF2B5EF4-FFF2-40B4-BE49-F238E27FC236}">
                    <a16:creationId xmlns:a16="http://schemas.microsoft.com/office/drawing/2014/main" id="{124ACD89-5F1E-4B20-BCFB-CF150F368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1526"/>
                <a:ext cx="1004" cy="186"/>
              </a:xfrm>
              <a:custGeom>
                <a:avLst/>
                <a:gdLst>
                  <a:gd name="T0" fmla="*/ 2147483647 w 513"/>
                  <a:gd name="T1" fmla="*/ 0 h 95"/>
                  <a:gd name="T2" fmla="*/ 2147483647 w 513"/>
                  <a:gd name="T3" fmla="*/ 0 h 95"/>
                  <a:gd name="T4" fmla="*/ 2147483647 w 513"/>
                  <a:gd name="T5" fmla="*/ 2147483647 h 95"/>
                  <a:gd name="T6" fmla="*/ 2147483647 w 513"/>
                  <a:gd name="T7" fmla="*/ 2147483647 h 95"/>
                  <a:gd name="T8" fmla="*/ 2147483647 w 513"/>
                  <a:gd name="T9" fmla="*/ 2147483647 h 95"/>
                  <a:gd name="T10" fmla="*/ 2147483647 w 513"/>
                  <a:gd name="T11" fmla="*/ 2147483647 h 95"/>
                  <a:gd name="T12" fmla="*/ 0 w 513"/>
                  <a:gd name="T13" fmla="*/ 2147483647 h 95"/>
                  <a:gd name="T14" fmla="*/ 0 w 513"/>
                  <a:gd name="T15" fmla="*/ 2147483647 h 95"/>
                  <a:gd name="T16" fmla="*/ 2147483647 w 513"/>
                  <a:gd name="T17" fmla="*/ 0 h 95"/>
                  <a:gd name="T18" fmla="*/ 2147483647 w 513"/>
                  <a:gd name="T19" fmla="*/ 0 h 95"/>
                  <a:gd name="T20" fmla="*/ 2147483647 w 513"/>
                  <a:gd name="T21" fmla="*/ 0 h 95"/>
                  <a:gd name="T22" fmla="*/ 2147483647 w 513"/>
                  <a:gd name="T23" fmla="*/ 2147483647 h 95"/>
                  <a:gd name="T24" fmla="*/ 2147483647 w 513"/>
                  <a:gd name="T25" fmla="*/ 2147483647 h 95"/>
                  <a:gd name="T26" fmla="*/ 2147483647 w 513"/>
                  <a:gd name="T27" fmla="*/ 2147483647 h 95"/>
                  <a:gd name="T28" fmla="*/ 2147483647 w 513"/>
                  <a:gd name="T29" fmla="*/ 2147483647 h 95"/>
                  <a:gd name="T30" fmla="*/ 0 w 513"/>
                  <a:gd name="T31" fmla="*/ 2147483647 h 95"/>
                  <a:gd name="T32" fmla="*/ 0 w 513"/>
                  <a:gd name="T33" fmla="*/ 2147483647 h 95"/>
                  <a:gd name="T34" fmla="*/ 2147483647 w 513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3"/>
                  <a:gd name="T55" fmla="*/ 0 h 95"/>
                  <a:gd name="T56" fmla="*/ 513 w 513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3" h="95"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4" name="Freeform 77">
                <a:extLst>
                  <a:ext uri="{FF2B5EF4-FFF2-40B4-BE49-F238E27FC236}">
                    <a16:creationId xmlns:a16="http://schemas.microsoft.com/office/drawing/2014/main" id="{921F8466-9E22-4EE6-8978-3C7ADD6C0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1522"/>
                <a:ext cx="1036" cy="196"/>
              </a:xfrm>
              <a:custGeom>
                <a:avLst/>
                <a:gdLst>
                  <a:gd name="T0" fmla="*/ 2147483647 w 529"/>
                  <a:gd name="T1" fmla="*/ 0 h 100"/>
                  <a:gd name="T2" fmla="*/ 2147483647 w 529"/>
                  <a:gd name="T3" fmla="*/ 0 h 100"/>
                  <a:gd name="T4" fmla="*/ 2147483647 w 529"/>
                  <a:gd name="T5" fmla="*/ 2147483647 h 100"/>
                  <a:gd name="T6" fmla="*/ 2147483647 w 529"/>
                  <a:gd name="T7" fmla="*/ 2147483647 h 100"/>
                  <a:gd name="T8" fmla="*/ 2147483647 w 529"/>
                  <a:gd name="T9" fmla="*/ 2147483647 h 100"/>
                  <a:gd name="T10" fmla="*/ 2147483647 w 529"/>
                  <a:gd name="T11" fmla="*/ 2147483647 h 100"/>
                  <a:gd name="T12" fmla="*/ 0 w 529"/>
                  <a:gd name="T13" fmla="*/ 2147483647 h 100"/>
                  <a:gd name="T14" fmla="*/ 0 w 529"/>
                  <a:gd name="T15" fmla="*/ 2147483647 h 100"/>
                  <a:gd name="T16" fmla="*/ 2147483647 w 529"/>
                  <a:gd name="T17" fmla="*/ 0 h 100"/>
                  <a:gd name="T18" fmla="*/ 2147483647 w 529"/>
                  <a:gd name="T19" fmla="*/ 1240421090 h 100"/>
                  <a:gd name="T20" fmla="*/ 2147483647 w 529"/>
                  <a:gd name="T21" fmla="*/ 1240421090 h 100"/>
                  <a:gd name="T22" fmla="*/ 2147483647 w 529"/>
                  <a:gd name="T23" fmla="*/ 2147483647 h 100"/>
                  <a:gd name="T24" fmla="*/ 2147483647 w 529"/>
                  <a:gd name="T25" fmla="*/ 2147483647 h 100"/>
                  <a:gd name="T26" fmla="*/ 2147483647 w 529"/>
                  <a:gd name="T27" fmla="*/ 2147483647 h 100"/>
                  <a:gd name="T28" fmla="*/ 2147483647 w 529"/>
                  <a:gd name="T29" fmla="*/ 2147483647 h 100"/>
                  <a:gd name="T30" fmla="*/ 2147483647 w 529"/>
                  <a:gd name="T31" fmla="*/ 2147483647 h 100"/>
                  <a:gd name="T32" fmla="*/ 2147483647 w 529"/>
                  <a:gd name="T33" fmla="*/ 2147483647 h 100"/>
                  <a:gd name="T34" fmla="*/ 2147483647 w 529"/>
                  <a:gd name="T35" fmla="*/ 1240421090 h 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9"/>
                  <a:gd name="T55" fmla="*/ 0 h 100"/>
                  <a:gd name="T56" fmla="*/ 529 w 529"/>
                  <a:gd name="T57" fmla="*/ 100 h 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9" h="100">
                    <a:moveTo>
                      <a:pt x="19" y="0"/>
                    </a:moveTo>
                    <a:lnTo>
                      <a:pt x="511" y="0"/>
                    </a:lnTo>
                    <a:cubicBezTo>
                      <a:pt x="521" y="0"/>
                      <a:pt x="529" y="3"/>
                      <a:pt x="529" y="8"/>
                    </a:cubicBezTo>
                    <a:lnTo>
                      <a:pt x="529" y="92"/>
                    </a:lnTo>
                    <a:cubicBezTo>
                      <a:pt x="529" y="96"/>
                      <a:pt x="521" y="100"/>
                      <a:pt x="511" y="100"/>
                    </a:cubicBezTo>
                    <a:lnTo>
                      <a:pt x="19" y="100"/>
                    </a:lnTo>
                    <a:cubicBezTo>
                      <a:pt x="8" y="100"/>
                      <a:pt x="0" y="96"/>
                      <a:pt x="0" y="92"/>
                    </a:cubicBezTo>
                    <a:lnTo>
                      <a:pt x="0" y="8"/>
                    </a:lnTo>
                    <a:cubicBezTo>
                      <a:pt x="0" y="3"/>
                      <a:pt x="8" y="0"/>
                      <a:pt x="19" y="0"/>
                    </a:cubicBezTo>
                    <a:close/>
                    <a:moveTo>
                      <a:pt x="21" y="2"/>
                    </a:moveTo>
                    <a:lnTo>
                      <a:pt x="508" y="2"/>
                    </a:lnTo>
                    <a:cubicBezTo>
                      <a:pt x="515" y="2"/>
                      <a:pt x="521" y="5"/>
                      <a:pt x="521" y="8"/>
                    </a:cubicBezTo>
                    <a:lnTo>
                      <a:pt x="521" y="92"/>
                    </a:lnTo>
                    <a:cubicBezTo>
                      <a:pt x="521" y="95"/>
                      <a:pt x="515" y="97"/>
                      <a:pt x="508" y="97"/>
                    </a:cubicBezTo>
                    <a:lnTo>
                      <a:pt x="21" y="97"/>
                    </a:lnTo>
                    <a:cubicBezTo>
                      <a:pt x="14" y="97"/>
                      <a:pt x="8" y="95"/>
                      <a:pt x="8" y="92"/>
                    </a:cubicBezTo>
                    <a:lnTo>
                      <a:pt x="8" y="8"/>
                    </a:lnTo>
                    <a:cubicBezTo>
                      <a:pt x="8" y="5"/>
                      <a:pt x="14" y="2"/>
                      <a:pt x="21" y="2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5" name="Rectangle 78">
                <a:extLst>
                  <a:ext uri="{FF2B5EF4-FFF2-40B4-BE49-F238E27FC236}">
                    <a16:creationId xmlns:a16="http://schemas.microsoft.com/office/drawing/2014/main" id="{1237A153-740D-4923-AF44-734EF396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" y="1536"/>
                <a:ext cx="8" cy="169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6" name="Rectangle 79">
                <a:extLst>
                  <a:ext uri="{FF2B5EF4-FFF2-40B4-BE49-F238E27FC236}">
                    <a16:creationId xmlns:a16="http://schemas.microsoft.com/office/drawing/2014/main" id="{F9C5A604-CB36-41ED-B8A4-C5DFEC63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1714"/>
                <a:ext cx="956" cy="4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7" name="Rectangle 80">
                <a:extLst>
                  <a:ext uri="{FF2B5EF4-FFF2-40B4-BE49-F238E27FC236}">
                    <a16:creationId xmlns:a16="http://schemas.microsoft.com/office/drawing/2014/main" id="{33AE8362-1F20-4B64-8AFA-F295CAA8E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" y="1522"/>
                <a:ext cx="970" cy="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8" name="Rectangle 81">
                <a:extLst>
                  <a:ext uri="{FF2B5EF4-FFF2-40B4-BE49-F238E27FC236}">
                    <a16:creationId xmlns:a16="http://schemas.microsoft.com/office/drawing/2014/main" id="{78B1D125-EA48-4D0E-90D9-A8F3974A1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7" y="1536"/>
                <a:ext cx="8" cy="167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9" name="Freeform 82">
                <a:extLst>
                  <a:ext uri="{FF2B5EF4-FFF2-40B4-BE49-F238E27FC236}">
                    <a16:creationId xmlns:a16="http://schemas.microsoft.com/office/drawing/2014/main" id="{4002391D-0530-4CE0-A83C-63920FA6C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22"/>
                <a:ext cx="49" cy="14"/>
              </a:xfrm>
              <a:custGeom>
                <a:avLst/>
                <a:gdLst>
                  <a:gd name="T0" fmla="*/ 2147483647 w 25"/>
                  <a:gd name="T1" fmla="*/ 0 h 7"/>
                  <a:gd name="T2" fmla="*/ 0 w 25"/>
                  <a:gd name="T3" fmla="*/ 2147483647 h 7"/>
                  <a:gd name="T4" fmla="*/ 2147483647 w 25"/>
                  <a:gd name="T5" fmla="*/ 2147483647 h 7"/>
                  <a:gd name="T6" fmla="*/ 2147483647 w 25"/>
                  <a:gd name="T7" fmla="*/ 1073742043 h 7"/>
                  <a:gd name="T8" fmla="*/ 2147483647 w 2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17" y="0"/>
                    </a:moveTo>
                    <a:cubicBezTo>
                      <a:pt x="7" y="0"/>
                      <a:pt x="1" y="3"/>
                      <a:pt x="0" y="7"/>
                    </a:cubicBezTo>
                    <a:lnTo>
                      <a:pt x="4" y="7"/>
                    </a:lnTo>
                    <a:cubicBezTo>
                      <a:pt x="4" y="4"/>
                      <a:pt x="9" y="2"/>
                      <a:pt x="17" y="1"/>
                    </a:cubicBezTo>
                    <a:cubicBezTo>
                      <a:pt x="25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0" name="Freeform 83">
                <a:extLst>
                  <a:ext uri="{FF2B5EF4-FFF2-40B4-BE49-F238E27FC236}">
                    <a16:creationId xmlns:a16="http://schemas.microsoft.com/office/drawing/2014/main" id="{1F257E1C-CE49-42D0-94EC-459B1E018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522"/>
                <a:ext cx="41" cy="18"/>
              </a:xfrm>
              <a:custGeom>
                <a:avLst/>
                <a:gdLst>
                  <a:gd name="T0" fmla="*/ 0 w 21"/>
                  <a:gd name="T1" fmla="*/ 0 h 9"/>
                  <a:gd name="T2" fmla="*/ 2147483647 w 21"/>
                  <a:gd name="T3" fmla="*/ 2147483647 h 9"/>
                  <a:gd name="T4" fmla="*/ 2147483647 w 21"/>
                  <a:gd name="T5" fmla="*/ 2147483647 h 9"/>
                  <a:gd name="T6" fmla="*/ 572574335 w 21"/>
                  <a:gd name="T7" fmla="*/ 1073741881 h 9"/>
                  <a:gd name="T8" fmla="*/ 0 w 2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9"/>
                  <a:gd name="T17" fmla="*/ 21 w 2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9">
                    <a:moveTo>
                      <a:pt x="0" y="0"/>
                    </a:moveTo>
                    <a:cubicBezTo>
                      <a:pt x="14" y="0"/>
                      <a:pt x="21" y="5"/>
                      <a:pt x="19" y="8"/>
                    </a:cubicBezTo>
                    <a:lnTo>
                      <a:pt x="15" y="8"/>
                    </a:lnTo>
                    <a:cubicBezTo>
                      <a:pt x="17" y="9"/>
                      <a:pt x="15" y="2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1" name="Freeform 84">
                <a:extLst>
                  <a:ext uri="{FF2B5EF4-FFF2-40B4-BE49-F238E27FC236}">
                    <a16:creationId xmlns:a16="http://schemas.microsoft.com/office/drawing/2014/main" id="{13239D06-272C-40F0-92D6-434A78C51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703"/>
                <a:ext cx="47" cy="15"/>
              </a:xfrm>
              <a:custGeom>
                <a:avLst/>
                <a:gdLst>
                  <a:gd name="T0" fmla="*/ 2147483647 w 24"/>
                  <a:gd name="T1" fmla="*/ 0 h 8"/>
                  <a:gd name="T2" fmla="*/ 0 w 24"/>
                  <a:gd name="T3" fmla="*/ 916597723 h 8"/>
                  <a:gd name="T4" fmla="*/ 0 w 24"/>
                  <a:gd name="T5" fmla="*/ 1214565981 h 8"/>
                  <a:gd name="T6" fmla="*/ 2147483647 w 24"/>
                  <a:gd name="T7" fmla="*/ 0 h 8"/>
                  <a:gd name="T8" fmla="*/ 2147483647 w 2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19" y="0"/>
                    </a:moveTo>
                    <a:cubicBezTo>
                      <a:pt x="17" y="4"/>
                      <a:pt x="8" y="6"/>
                      <a:pt x="0" y="6"/>
                    </a:cubicBezTo>
                    <a:lnTo>
                      <a:pt x="0" y="8"/>
                    </a:lnTo>
                    <a:cubicBezTo>
                      <a:pt x="12" y="8"/>
                      <a:pt x="23" y="5"/>
                      <a:pt x="24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2" name="Freeform 85">
                <a:extLst>
                  <a:ext uri="{FF2B5EF4-FFF2-40B4-BE49-F238E27FC236}">
                    <a16:creationId xmlns:a16="http://schemas.microsoft.com/office/drawing/2014/main" id="{2716ADEC-3DAC-4FD6-87AE-1D0D03B2C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705"/>
                <a:ext cx="37" cy="13"/>
              </a:xfrm>
              <a:custGeom>
                <a:avLst/>
                <a:gdLst>
                  <a:gd name="T0" fmla="*/ 0 w 19"/>
                  <a:gd name="T1" fmla="*/ 0 h 7"/>
                  <a:gd name="T2" fmla="*/ 2147483647 w 19"/>
                  <a:gd name="T3" fmla="*/ 822199529 h 7"/>
                  <a:gd name="T4" fmla="*/ 2147483647 w 19"/>
                  <a:gd name="T5" fmla="*/ 577992857 h 7"/>
                  <a:gd name="T6" fmla="*/ 2016902560 w 19"/>
                  <a:gd name="T7" fmla="*/ 0 h 7"/>
                  <a:gd name="T8" fmla="*/ 0 w 1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"/>
                  <a:gd name="T17" fmla="*/ 19 w 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">
                    <a:moveTo>
                      <a:pt x="0" y="0"/>
                    </a:moveTo>
                    <a:cubicBezTo>
                      <a:pt x="1" y="4"/>
                      <a:pt x="9" y="7"/>
                      <a:pt x="19" y="7"/>
                    </a:cubicBezTo>
                    <a:lnTo>
                      <a:pt x="19" y="5"/>
                    </a:lnTo>
                    <a:cubicBezTo>
                      <a:pt x="12" y="5"/>
                      <a:pt x="6" y="4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3" name="Freeform 86">
                <a:extLst>
                  <a:ext uri="{FF2B5EF4-FFF2-40B4-BE49-F238E27FC236}">
                    <a16:creationId xmlns:a16="http://schemas.microsoft.com/office/drawing/2014/main" id="{EBE36DB5-B24D-4517-A37E-BBFAC94E6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41" cy="47"/>
              </a:xfrm>
              <a:custGeom>
                <a:avLst/>
                <a:gdLst>
                  <a:gd name="T0" fmla="*/ 0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0 h 24"/>
                  <a:gd name="T6" fmla="*/ 0 w 21"/>
                  <a:gd name="T7" fmla="*/ 0 h 24"/>
                  <a:gd name="T8" fmla="*/ 0 w 21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0" y="0"/>
                    </a:lnTo>
                    <a:cubicBezTo>
                      <a:pt x="0" y="8"/>
                      <a:pt x="0" y="16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4" name="Freeform 87">
                <a:extLst>
                  <a:ext uri="{FF2B5EF4-FFF2-40B4-BE49-F238E27FC236}">
                    <a16:creationId xmlns:a16="http://schemas.microsoft.com/office/drawing/2014/main" id="{8A5801F4-D13D-4AFD-8128-430102BC9E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7" y="1767"/>
                <a:ext cx="11" cy="20"/>
              </a:xfrm>
              <a:custGeom>
                <a:avLst/>
                <a:gdLst>
                  <a:gd name="T0" fmla="*/ 259889379 w 6"/>
                  <a:gd name="T1" fmla="*/ 2147483647 h 10"/>
                  <a:gd name="T2" fmla="*/ 259889379 w 6"/>
                  <a:gd name="T3" fmla="*/ 2147483647 h 10"/>
                  <a:gd name="T4" fmla="*/ 476463646 w 6"/>
                  <a:gd name="T5" fmla="*/ 2147483647 h 10"/>
                  <a:gd name="T6" fmla="*/ 259889379 w 6"/>
                  <a:gd name="T7" fmla="*/ 2147483647 h 10"/>
                  <a:gd name="T8" fmla="*/ 259889379 w 6"/>
                  <a:gd name="T9" fmla="*/ 0 h 10"/>
                  <a:gd name="T10" fmla="*/ 259889379 w 6"/>
                  <a:gd name="T11" fmla="*/ 2147483647 h 10"/>
                  <a:gd name="T12" fmla="*/ 0 w 6"/>
                  <a:gd name="T13" fmla="*/ 2147483647 h 10"/>
                  <a:gd name="T14" fmla="*/ 259889379 w 6"/>
                  <a:gd name="T15" fmla="*/ 2147483647 h 10"/>
                  <a:gd name="T16" fmla="*/ 259889379 w 6"/>
                  <a:gd name="T17" fmla="*/ 2147483647 h 10"/>
                  <a:gd name="T18" fmla="*/ 259889379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5" name="Freeform 88">
                <a:extLst>
                  <a:ext uri="{FF2B5EF4-FFF2-40B4-BE49-F238E27FC236}">
                    <a16:creationId xmlns:a16="http://schemas.microsoft.com/office/drawing/2014/main" id="{37E9D62F-5896-45F9-9CB6-35614AAF3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773"/>
                <a:ext cx="9" cy="18"/>
              </a:xfrm>
              <a:custGeom>
                <a:avLst/>
                <a:gdLst>
                  <a:gd name="T0" fmla="*/ 98642986 w 5"/>
                  <a:gd name="T1" fmla="*/ 2147483647 h 9"/>
                  <a:gd name="T2" fmla="*/ 125553840 w 5"/>
                  <a:gd name="T3" fmla="*/ 2147483647 h 9"/>
                  <a:gd name="T4" fmla="*/ 225996797 w 5"/>
                  <a:gd name="T5" fmla="*/ 2147483647 h 9"/>
                  <a:gd name="T6" fmla="*/ 125553840 w 5"/>
                  <a:gd name="T7" fmla="*/ 2147483647 h 9"/>
                  <a:gd name="T8" fmla="*/ 98642986 w 5"/>
                  <a:gd name="T9" fmla="*/ 0 h 9"/>
                  <a:gd name="T10" fmla="*/ 98642986 w 5"/>
                  <a:gd name="T11" fmla="*/ 2147483647 h 9"/>
                  <a:gd name="T12" fmla="*/ 0 w 5"/>
                  <a:gd name="T13" fmla="*/ 2147483647 h 9"/>
                  <a:gd name="T14" fmla="*/ 98642986 w 5"/>
                  <a:gd name="T15" fmla="*/ 2147483647 h 9"/>
                  <a:gd name="T16" fmla="*/ 98642986 w 5"/>
                  <a:gd name="T17" fmla="*/ 2147483647 h 9"/>
                  <a:gd name="T18" fmla="*/ 98642986 w 5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9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close/>
                    <a:moveTo>
                      <a:pt x="2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6" name="Freeform 89">
                <a:extLst>
                  <a:ext uri="{FF2B5EF4-FFF2-40B4-BE49-F238E27FC236}">
                    <a16:creationId xmlns:a16="http://schemas.microsoft.com/office/drawing/2014/main" id="{19E462AA-4D62-4486-8F1D-9BBEDE23C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2" y="24"/>
                    </a:moveTo>
                    <a:cubicBezTo>
                      <a:pt x="0" y="15"/>
                      <a:pt x="1" y="6"/>
                      <a:pt x="2" y="0"/>
                    </a:cubicBezTo>
                    <a:cubicBezTo>
                      <a:pt x="1" y="1"/>
                      <a:pt x="1" y="23"/>
                      <a:pt x="2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7" name="Freeform 90">
                <a:extLst>
                  <a:ext uri="{FF2B5EF4-FFF2-40B4-BE49-F238E27FC236}">
                    <a16:creationId xmlns:a16="http://schemas.microsoft.com/office/drawing/2014/main" id="{5440E17D-E15A-41DA-A99A-87909C8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0 w 1"/>
                  <a:gd name="T1" fmla="*/ 2147483647 h 24"/>
                  <a:gd name="T2" fmla="*/ 1073741824 w 1"/>
                  <a:gd name="T3" fmla="*/ 2147483647 h 24"/>
                  <a:gd name="T4" fmla="*/ 0 w 1"/>
                  <a:gd name="T5" fmla="*/ 2147483647 h 24"/>
                  <a:gd name="T6" fmla="*/ 0 w 1"/>
                  <a:gd name="T7" fmla="*/ 1203664353 h 24"/>
                  <a:gd name="T8" fmla="*/ 1073741824 w 1"/>
                  <a:gd name="T9" fmla="*/ 1203664353 h 24"/>
                  <a:gd name="T10" fmla="*/ 0 w 1"/>
                  <a:gd name="T11" fmla="*/ 0 h 24"/>
                  <a:gd name="T12" fmla="*/ 0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0" y="21"/>
                    </a:lnTo>
                    <a:cubicBezTo>
                      <a:pt x="0" y="14"/>
                      <a:pt x="0" y="9"/>
                      <a:pt x="0" y="2"/>
                    </a:cubicBez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5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8" name="Freeform 91">
                <a:extLst>
                  <a:ext uri="{FF2B5EF4-FFF2-40B4-BE49-F238E27FC236}">
                    <a16:creationId xmlns:a16="http://schemas.microsoft.com/office/drawing/2014/main" id="{C3D898BC-D146-47D0-AAD9-DC6FE5F24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1073741824 w 1"/>
                  <a:gd name="T1" fmla="*/ 1203664353 h 24"/>
                  <a:gd name="T2" fmla="*/ 1073741824 w 1"/>
                  <a:gd name="T3" fmla="*/ 1203664353 h 24"/>
                  <a:gd name="T4" fmla="*/ 1073741824 w 1"/>
                  <a:gd name="T5" fmla="*/ 1203664353 h 24"/>
                  <a:gd name="T6" fmla="*/ 0 w 1"/>
                  <a:gd name="T7" fmla="*/ 0 h 24"/>
                  <a:gd name="T8" fmla="*/ 0 w 1"/>
                  <a:gd name="T9" fmla="*/ 2147483647 h 24"/>
                  <a:gd name="T10" fmla="*/ 0 w 1"/>
                  <a:gd name="T11" fmla="*/ 2147483647 h 24"/>
                  <a:gd name="T12" fmla="*/ 1073741824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0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9" name="Freeform 92">
                <a:extLst>
                  <a:ext uri="{FF2B5EF4-FFF2-40B4-BE49-F238E27FC236}">
                    <a16:creationId xmlns:a16="http://schemas.microsoft.com/office/drawing/2014/main" id="{68911525-3B4F-41EA-BD30-B64550E96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8"/>
                <a:ext cx="2" cy="39"/>
              </a:xfrm>
              <a:custGeom>
                <a:avLst/>
                <a:gdLst>
                  <a:gd name="T0" fmla="*/ 1073741824 w 1"/>
                  <a:gd name="T1" fmla="*/ 0 h 20"/>
                  <a:gd name="T2" fmla="*/ 1073741824 w 1"/>
                  <a:gd name="T3" fmla="*/ 0 h 20"/>
                  <a:gd name="T4" fmla="*/ 0 w 1"/>
                  <a:gd name="T5" fmla="*/ 2147483647 h 20"/>
                  <a:gd name="T6" fmla="*/ 1073741824 w 1"/>
                  <a:gd name="T7" fmla="*/ 2147483647 h 20"/>
                  <a:gd name="T8" fmla="*/ 1073741824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0" name="Freeform 93">
                <a:extLst>
                  <a:ext uri="{FF2B5EF4-FFF2-40B4-BE49-F238E27FC236}">
                    <a16:creationId xmlns:a16="http://schemas.microsoft.com/office/drawing/2014/main" id="{FDD604B7-556A-4CA3-85F7-81F6F693E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1073741824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1" name="Freeform 94">
                <a:extLst>
                  <a:ext uri="{FF2B5EF4-FFF2-40B4-BE49-F238E27FC236}">
                    <a16:creationId xmlns:a16="http://schemas.microsoft.com/office/drawing/2014/main" id="{5D805C1D-4B7A-4ACA-8FEE-7570841B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2" cy="47"/>
              </a:xfrm>
              <a:custGeom>
                <a:avLst/>
                <a:gdLst>
                  <a:gd name="T0" fmla="*/ 1073741824 w 1"/>
                  <a:gd name="T1" fmla="*/ 2147483647 h 24"/>
                  <a:gd name="T2" fmla="*/ 1073741824 w 1"/>
                  <a:gd name="T3" fmla="*/ 0 h 24"/>
                  <a:gd name="T4" fmla="*/ 1073741824 w 1"/>
                  <a:gd name="T5" fmla="*/ 0 h 24"/>
                  <a:gd name="T6" fmla="*/ 1073741824 w 1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2" name="Freeform 95">
                <a:extLst>
                  <a:ext uri="{FF2B5EF4-FFF2-40B4-BE49-F238E27FC236}">
                    <a16:creationId xmlns:a16="http://schemas.microsoft.com/office/drawing/2014/main" id="{045AD498-0D38-46F7-BF23-9053AFC3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10"/>
                <a:ext cx="14" cy="34"/>
              </a:xfrm>
              <a:custGeom>
                <a:avLst/>
                <a:gdLst>
                  <a:gd name="T0" fmla="*/ 0 w 7"/>
                  <a:gd name="T1" fmla="*/ 2147483647 h 17"/>
                  <a:gd name="T2" fmla="*/ 2147483647 w 7"/>
                  <a:gd name="T3" fmla="*/ 2147483647 h 17"/>
                  <a:gd name="T4" fmla="*/ 2147483647 w 7"/>
                  <a:gd name="T5" fmla="*/ 2147483647 h 17"/>
                  <a:gd name="T6" fmla="*/ 2147483647 w 7"/>
                  <a:gd name="T7" fmla="*/ 2147483647 h 17"/>
                  <a:gd name="T8" fmla="*/ 2147483647 w 7"/>
                  <a:gd name="T9" fmla="*/ 0 h 17"/>
                  <a:gd name="T10" fmla="*/ 2147483647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3" y="17"/>
                      <a:pt x="4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3" name="Freeform 96">
                <a:extLst>
                  <a:ext uri="{FF2B5EF4-FFF2-40B4-BE49-F238E27FC236}">
                    <a16:creationId xmlns:a16="http://schemas.microsoft.com/office/drawing/2014/main" id="{37D55839-B85A-4001-B23D-B077CD83D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3" cy="47"/>
              </a:xfrm>
              <a:custGeom>
                <a:avLst/>
                <a:gdLst>
                  <a:gd name="T0" fmla="*/ 588756421 w 22"/>
                  <a:gd name="T1" fmla="*/ 2147483647 h 24"/>
                  <a:gd name="T2" fmla="*/ 2147483647 w 22"/>
                  <a:gd name="T3" fmla="*/ 2147483647 h 24"/>
                  <a:gd name="T4" fmla="*/ 2147483647 w 22"/>
                  <a:gd name="T5" fmla="*/ 0 h 24"/>
                  <a:gd name="T6" fmla="*/ 588756421 w 22"/>
                  <a:gd name="T7" fmla="*/ 0 h 24"/>
                  <a:gd name="T8" fmla="*/ 588756421 w 2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1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" y="0"/>
                    </a:lnTo>
                    <a:cubicBezTo>
                      <a:pt x="0" y="8"/>
                      <a:pt x="0" y="16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4" name="Freeform 97">
                <a:extLst>
                  <a:ext uri="{FF2B5EF4-FFF2-40B4-BE49-F238E27FC236}">
                    <a16:creationId xmlns:a16="http://schemas.microsoft.com/office/drawing/2014/main" id="{3307F051-AF39-4071-A2E4-D84EDA74C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6" y="1767"/>
                <a:ext cx="12" cy="20"/>
              </a:xfrm>
              <a:custGeom>
                <a:avLst/>
                <a:gdLst>
                  <a:gd name="T0" fmla="*/ 2147483647 w 6"/>
                  <a:gd name="T1" fmla="*/ 2147483647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0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2147483647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5" name="Freeform 98">
                <a:extLst>
                  <a:ext uri="{FF2B5EF4-FFF2-40B4-BE49-F238E27FC236}">
                    <a16:creationId xmlns:a16="http://schemas.microsoft.com/office/drawing/2014/main" id="{F70285DF-2C90-4C24-9954-422B4EB19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" y="1773"/>
                <a:ext cx="12" cy="18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0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2147483647 w 6"/>
                  <a:gd name="T15" fmla="*/ 2147483647 h 9"/>
                  <a:gd name="T16" fmla="*/ 2147483647 w 6"/>
                  <a:gd name="T17" fmla="*/ 2147483647 h 9"/>
                  <a:gd name="T18" fmla="*/ 2147483647 w 6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3" y="9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  <a:moveTo>
                      <a:pt x="3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6" name="Freeform 99">
                <a:extLst>
                  <a:ext uri="{FF2B5EF4-FFF2-40B4-BE49-F238E27FC236}">
                    <a16:creationId xmlns:a16="http://schemas.microsoft.com/office/drawing/2014/main" id="{8D1523B7-6B9F-4D5A-99FC-935618303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1073741824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7" name="Freeform 100">
                <a:extLst>
                  <a:ext uri="{FF2B5EF4-FFF2-40B4-BE49-F238E27FC236}">
                    <a16:creationId xmlns:a16="http://schemas.microsoft.com/office/drawing/2014/main" id="{92D438A9-25A1-4D89-BDFD-E09394B6B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1073741824 w 1"/>
                  <a:gd name="T1" fmla="*/ 2147483647 h 24"/>
                  <a:gd name="T2" fmla="*/ 1073741824 w 1"/>
                  <a:gd name="T3" fmla="*/ 2147483647 h 24"/>
                  <a:gd name="T4" fmla="*/ 1073741824 w 1"/>
                  <a:gd name="T5" fmla="*/ 2147483647 h 24"/>
                  <a:gd name="T6" fmla="*/ 1073741824 w 1"/>
                  <a:gd name="T7" fmla="*/ 1203664353 h 24"/>
                  <a:gd name="T8" fmla="*/ 1073741824 w 1"/>
                  <a:gd name="T9" fmla="*/ 1203664353 h 24"/>
                  <a:gd name="T10" fmla="*/ 1073741824 w 1"/>
                  <a:gd name="T11" fmla="*/ 0 h 24"/>
                  <a:gd name="T12" fmla="*/ 0 w 1"/>
                  <a:gd name="T13" fmla="*/ 2147483647 h 24"/>
                  <a:gd name="T14" fmla="*/ 1073741824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1" y="21"/>
                    </a:lnTo>
                    <a:cubicBezTo>
                      <a:pt x="1" y="14"/>
                      <a:pt x="1" y="9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5"/>
                      <a:pt x="0" y="12"/>
                    </a:cubicBezTo>
                    <a:cubicBezTo>
                      <a:pt x="0" y="19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8" name="Freeform 101">
                <a:extLst>
                  <a:ext uri="{FF2B5EF4-FFF2-40B4-BE49-F238E27FC236}">
                    <a16:creationId xmlns:a16="http://schemas.microsoft.com/office/drawing/2014/main" id="{6AD1E0FA-2D49-4810-9C7D-B691144C4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1073741824 w 1"/>
                  <a:gd name="T1" fmla="*/ 1203664353 h 24"/>
                  <a:gd name="T2" fmla="*/ 1073741824 w 1"/>
                  <a:gd name="T3" fmla="*/ 1203664353 h 24"/>
                  <a:gd name="T4" fmla="*/ 1073741824 w 1"/>
                  <a:gd name="T5" fmla="*/ 1203664353 h 24"/>
                  <a:gd name="T6" fmla="*/ 1073741824 w 1"/>
                  <a:gd name="T7" fmla="*/ 0 h 24"/>
                  <a:gd name="T8" fmla="*/ 0 w 1"/>
                  <a:gd name="T9" fmla="*/ 2147483647 h 24"/>
                  <a:gd name="T10" fmla="*/ 1073741824 w 1"/>
                  <a:gd name="T11" fmla="*/ 2147483647 h 24"/>
                  <a:gd name="T12" fmla="*/ 1073741824 w 1"/>
                  <a:gd name="T13" fmla="*/ 2147483647 h 24"/>
                  <a:gd name="T14" fmla="*/ 1073741824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1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9" name="Freeform 102">
                <a:extLst>
                  <a:ext uri="{FF2B5EF4-FFF2-40B4-BE49-F238E27FC236}">
                    <a16:creationId xmlns:a16="http://schemas.microsoft.com/office/drawing/2014/main" id="{26030102-6F02-40B7-B14D-57158C4C7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748"/>
                <a:ext cx="1" cy="39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0 h 20"/>
                  <a:gd name="T4" fmla="*/ 0 w 1"/>
                  <a:gd name="T5" fmla="*/ 2147483647 h 20"/>
                  <a:gd name="T6" fmla="*/ 0 w 1"/>
                  <a:gd name="T7" fmla="*/ 2147483647 h 20"/>
                  <a:gd name="T8" fmla="*/ 0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10" name="Freeform 103">
                <a:extLst>
                  <a:ext uri="{FF2B5EF4-FFF2-40B4-BE49-F238E27FC236}">
                    <a16:creationId xmlns:a16="http://schemas.microsoft.com/office/drawing/2014/main" id="{7E689B25-570C-4820-901B-D68B8D841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1073741824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11" name="Freeform 104">
                <a:extLst>
                  <a:ext uri="{FF2B5EF4-FFF2-40B4-BE49-F238E27FC236}">
                    <a16:creationId xmlns:a16="http://schemas.microsoft.com/office/drawing/2014/main" id="{1C55B354-56BE-48AA-907E-AFDB02AD0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1073741824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1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12" name="Freeform 105">
                <a:extLst>
                  <a:ext uri="{FF2B5EF4-FFF2-40B4-BE49-F238E27FC236}">
                    <a16:creationId xmlns:a16="http://schemas.microsoft.com/office/drawing/2014/main" id="{8231FCDD-8080-49D1-AB4C-0E7DE9E09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710"/>
                <a:ext cx="13" cy="34"/>
              </a:xfrm>
              <a:custGeom>
                <a:avLst/>
                <a:gdLst>
                  <a:gd name="T0" fmla="*/ 0 w 7"/>
                  <a:gd name="T1" fmla="*/ 2147483647 h 17"/>
                  <a:gd name="T2" fmla="*/ 363200587 w 7"/>
                  <a:gd name="T3" fmla="*/ 2147483647 h 17"/>
                  <a:gd name="T4" fmla="*/ 822199529 w 7"/>
                  <a:gd name="T5" fmla="*/ 2147483647 h 17"/>
                  <a:gd name="T6" fmla="*/ 822199529 w 7"/>
                  <a:gd name="T7" fmla="*/ 2147483647 h 17"/>
                  <a:gd name="T8" fmla="*/ 822199529 w 7"/>
                  <a:gd name="T9" fmla="*/ 0 h 17"/>
                  <a:gd name="T10" fmla="*/ 363200587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081" name="AutoShape 106">
              <a:extLst>
                <a:ext uri="{FF2B5EF4-FFF2-40B4-BE49-F238E27FC236}">
                  <a16:creationId xmlns:a16="http://schemas.microsoft.com/office/drawing/2014/main" id="{25001CA8-C6A8-436D-AF8E-3ED4DC05B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644"/>
              <a:ext cx="1008" cy="186"/>
            </a:xfrm>
            <a:prstGeom prst="roundRect">
              <a:avLst>
                <a:gd name="adj" fmla="val 12366"/>
              </a:avLst>
            </a:prstGeom>
            <a:solidFill>
              <a:srgbClr val="FF9999">
                <a:alpha val="3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1F1A8A4-4FD1-4995-BE3A-C9E62A11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983163"/>
            <a:ext cx="51435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2000"/>
          </a:p>
        </p:txBody>
      </p:sp>
      <p:sp>
        <p:nvSpPr>
          <p:cNvPr id="5226" name="WordArt 106">
            <a:extLst>
              <a:ext uri="{FF2B5EF4-FFF2-40B4-BE49-F238E27FC236}">
                <a16:creationId xmlns:a16="http://schemas.microsoft.com/office/drawing/2014/main" id="{FA6A1E43-BBED-4D0C-B393-FBEB963D75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29088" y="112713"/>
            <a:ext cx="10144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Box 1">
            <a:extLst>
              <a:ext uri="{FF2B5EF4-FFF2-40B4-BE49-F238E27FC236}">
                <a16:creationId xmlns:a16="http://schemas.microsoft.com/office/drawing/2014/main" id="{19FF6F52-0D14-4772-B269-5B3DFD44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1219200"/>
            <a:ext cx="632618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just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4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A190769A-5F6B-42FE-98CE-82982AC28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1465263"/>
            <a:ext cx="6616700" cy="1049337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của 27m là: </a:t>
            </a:r>
          </a:p>
        </p:txBody>
      </p:sp>
      <p:grpSp>
        <p:nvGrpSpPr>
          <p:cNvPr id="4100" name="Group 51">
            <a:extLst>
              <a:ext uri="{FF2B5EF4-FFF2-40B4-BE49-F238E27FC236}">
                <a16:creationId xmlns:a16="http://schemas.microsoft.com/office/drawing/2014/main" id="{6A7343D8-00EB-4FC9-B99E-9C6B24D4843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175"/>
            <a:ext cx="241300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856EB8-041A-4E5C-9B96-BC0556793F1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4133" name="Rectangle 10">
              <a:extLst>
                <a:ext uri="{FF2B5EF4-FFF2-40B4-BE49-F238E27FC236}">
                  <a16:creationId xmlns:a16="http://schemas.microsoft.com/office/drawing/2014/main" id="{849A6109-C115-48A1-BDBC-7C536B4BB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FB0F88-F6C8-4427-AAE9-548D3CEAA5B5}"/>
                </a:ext>
              </a:extLst>
            </p:cNvPr>
            <p:cNvSpPr/>
            <p:nvPr/>
          </p:nvSpPr>
          <p:spPr bwMode="auto">
            <a:xfrm>
              <a:off x="324139" y="-307982"/>
              <a:ext cx="7562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7CDC4144-6BC5-428E-86DB-B7EF8832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5310188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390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93CF5DF-9F79-4483-A1B5-9EF38F6A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3052763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CEF7A3E-7CF1-4660-BB31-B7B0DA8E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0838" y="2806700"/>
            <a:ext cx="11255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516FDD54-A94F-4F0E-BD75-50A9298FDE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8638" y="2974975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E17D56DA-BF6D-4024-BBBB-B92B4029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086225"/>
            <a:ext cx="4087812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9m</a:t>
            </a:r>
            <a:endParaRPr lang="en-US" altLang="en-US" sz="3900"/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C39F77B2-826E-4660-82E4-9D5B0F3F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2550" y="4300538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94DC0DC2-6DD8-47B5-BD1F-2AB66B87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7188" y="4056063"/>
            <a:ext cx="1125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B0EA2E78-824D-48EF-8C90-4339E56D75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8325" y="4321175"/>
            <a:ext cx="3460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110750A-32BE-4802-BF8C-5B69F29B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513" y="5481638"/>
            <a:ext cx="444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AEF83B74-A94E-4980-ACE0-7A3B6794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7188" y="5272088"/>
            <a:ext cx="11239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0493BF8C-0FD7-4E4F-880D-64CEC2A002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8638" y="5480050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CAB71825-70F3-43DB-B847-EC1D6057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06363"/>
            <a:ext cx="1157287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68A712E6-21E2-47FF-8821-42403688B3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5995" y="489786"/>
            <a:ext cx="506016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Caâu 1</a:t>
            </a:r>
          </a:p>
        </p:txBody>
      </p:sp>
      <p:pic>
        <p:nvPicPr>
          <p:cNvPr id="4114" name="Picture 29" descr="Picture1">
            <a:extLst>
              <a:ext uri="{FF2B5EF4-FFF2-40B4-BE49-F238E27FC236}">
                <a16:creationId xmlns:a16="http://schemas.microsoft.com/office/drawing/2014/main" id="{7457CC37-EA99-4B67-81C4-B9CE1C42EDD5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00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712B135-501F-4A1D-AD85-37851665D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-157163"/>
            <a:ext cx="90805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3">
            <a:extLst>
              <a:ext uri="{FF2B5EF4-FFF2-40B4-BE49-F238E27FC236}">
                <a16:creationId xmlns:a16="http://schemas.microsoft.com/office/drawing/2014/main" id="{5A9141F5-3A57-4B75-85BF-27BFA9080B06}"/>
              </a:ext>
            </a:extLst>
          </p:cNvPr>
          <p:cNvGrpSpPr>
            <a:grpSpLocks/>
          </p:cNvGrpSpPr>
          <p:nvPr/>
        </p:nvGrpSpPr>
        <p:grpSpPr bwMode="auto">
          <a:xfrm>
            <a:off x="6843713" y="58738"/>
            <a:ext cx="1000125" cy="1406525"/>
            <a:chOff x="4320" y="2928"/>
            <a:chExt cx="1104" cy="1104"/>
          </a:xfrm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id="{61AD629B-6E6B-4674-8267-EC9AE8695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1" name="WordArt 35">
              <a:extLst>
                <a:ext uri="{FF2B5EF4-FFF2-40B4-BE49-F238E27FC236}">
                  <a16:creationId xmlns:a16="http://schemas.microsoft.com/office/drawing/2014/main" id="{5794448A-C3B3-4D63-A1B5-212CE75BB3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85F306FA-99F5-4C3D-9E09-7FD71C69DD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81619787-3BF6-471B-8FBD-A5BA27305A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559DBD7B-EDF1-49B8-8595-805E13ADB6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33480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39248A99-3781-486F-8147-D85B1A1D73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DC292CF0-B727-4D37-90CF-F0D8BCC24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6925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DCF2E0B6-8DFE-4019-A139-51343A8D76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23113" y="3376613"/>
            <a:ext cx="500062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AD6C9EAB-BB89-4E03-8A5A-E38F62F370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ACCEEE2-9872-407D-AE4F-FA2FF6921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4416F052-5F53-4000-B13B-750C89D97A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3362325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B29CE37B-DE8E-4B44-AB03-6534E514A3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36F4517D-45E7-44D5-B55E-E355111FE8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128" name="Picture 4" descr="HÃ¬nh áº£nh cÃ³ liÃªn quan">
            <a:extLst>
              <a:ext uri="{FF2B5EF4-FFF2-40B4-BE49-F238E27FC236}">
                <a16:creationId xmlns:a16="http://schemas.microsoft.com/office/drawing/2014/main" id="{947EA5C5-B349-444A-8C04-99D13CA2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72088"/>
            <a:ext cx="1087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>
            <a:extLst>
              <a:ext uri="{FF2B5EF4-FFF2-40B4-BE49-F238E27FC236}">
                <a16:creationId xmlns:a16="http://schemas.microsoft.com/office/drawing/2014/main" id="{687C7A0D-B7EA-4C2A-8D4A-4F6A4DAB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2824163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endParaRPr lang="en-US" altLang="en-US" sz="3900">
              <a:latin typeface="Times New Roman" panose="02020603050405020304" pitchFamily="18" charset="0"/>
            </a:endParaRPr>
          </a:p>
        </p:txBody>
      </p:sp>
      <p:graphicFrame>
        <p:nvGraphicFramePr>
          <p:cNvPr id="4098" name="Object 23">
            <a:extLst>
              <a:ext uri="{FF2B5EF4-FFF2-40B4-BE49-F238E27FC236}">
                <a16:creationId xmlns:a16="http://schemas.microsoft.com/office/drawing/2014/main" id="{0CD5865E-3E88-4E90-AA23-2E39CA3438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631950"/>
          <a:ext cx="4175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4098" name="Object 23">
                        <a:extLst>
                          <a:ext uri="{FF2B5EF4-FFF2-40B4-BE49-F238E27FC236}">
                            <a16:creationId xmlns:a16="http://schemas.microsoft.com/office/drawing/2014/main" id="{0CD5865E-3E88-4E90-AA23-2E39CA343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31950"/>
                        <a:ext cx="4175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71" grpId="0" animBg="1"/>
      <p:bldP spid="61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9EA02452-DA0C-4815-B6CA-3B14D762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1465263"/>
            <a:ext cx="6616700" cy="1049337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của 36 giờ là: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4" name="Group 51">
            <a:extLst>
              <a:ext uri="{FF2B5EF4-FFF2-40B4-BE49-F238E27FC236}">
                <a16:creationId xmlns:a16="http://schemas.microsoft.com/office/drawing/2014/main" id="{BD9FACB7-E822-40DA-AE4C-BCFC70541DE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175"/>
            <a:ext cx="241300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9C30E0-172C-4BF3-8758-C334506C36C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5157" name="Rectangle 10">
              <a:extLst>
                <a:ext uri="{FF2B5EF4-FFF2-40B4-BE49-F238E27FC236}">
                  <a16:creationId xmlns:a16="http://schemas.microsoft.com/office/drawing/2014/main" id="{6F89AF39-C443-4816-856A-145F77FAB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33142E-1BC6-413A-9184-985340F1F516}"/>
                </a:ext>
              </a:extLst>
            </p:cNvPr>
            <p:cNvSpPr/>
            <p:nvPr/>
          </p:nvSpPr>
          <p:spPr bwMode="auto">
            <a:xfrm>
              <a:off x="324139" y="-307982"/>
              <a:ext cx="7562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C633474A-366B-4518-9014-26ED9E85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5467350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altLang="en-US" sz="390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E84754B3-75C1-4750-9364-DB5E946E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2863" y="3011488"/>
            <a:ext cx="4460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AA40C96E-C08E-45C7-9643-D39F6807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613" y="2833688"/>
            <a:ext cx="11255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2C5847B4-53B3-42A1-AFE9-452B84004B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11338" y="2992438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3664E6E7-151D-420D-8E7F-5627F5F8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179888"/>
            <a:ext cx="4087813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  <a:endParaRPr lang="en-US" altLang="en-US" sz="3900"/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B5F97415-9DFB-4546-B520-63C6EB7D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4335463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674604E-1D27-4FF3-AEF3-D4B1C10F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9888" y="4090988"/>
            <a:ext cx="1125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B4EA9109-84A5-438E-9054-33577C733A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11338" y="4321175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DC5EECB3-5BA7-410E-8214-A6795646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4450" y="5692775"/>
            <a:ext cx="446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9A98C2DE-B256-4D3D-A0C8-447E1093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7350" y="5467350"/>
            <a:ext cx="11255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42ECD443-A961-41D7-91BA-D64E616D6B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5673725"/>
            <a:ext cx="3460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27F9CC09-E5CC-4F95-8E9E-1D98D9DD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06363"/>
            <a:ext cx="1157287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BF607B3B-33D3-43F2-BBD8-2B57EE9B7E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5995" y="489786"/>
            <a:ext cx="506016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Caâu 2</a:t>
            </a:r>
          </a:p>
        </p:txBody>
      </p:sp>
      <p:pic>
        <p:nvPicPr>
          <p:cNvPr id="5138" name="Picture 29" descr="Picture1">
            <a:extLst>
              <a:ext uri="{FF2B5EF4-FFF2-40B4-BE49-F238E27FC236}">
                <a16:creationId xmlns:a16="http://schemas.microsoft.com/office/drawing/2014/main" id="{40E571A9-4B85-4C15-9F9D-CDA8BA2EDEAC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00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87EFBF-F64C-44DF-95E6-CA04894A0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-157163"/>
            <a:ext cx="90805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3">
            <a:extLst>
              <a:ext uri="{FF2B5EF4-FFF2-40B4-BE49-F238E27FC236}">
                <a16:creationId xmlns:a16="http://schemas.microsoft.com/office/drawing/2014/main" id="{4169D2C3-684A-4042-8F09-07976A1DBD86}"/>
              </a:ext>
            </a:extLst>
          </p:cNvPr>
          <p:cNvGrpSpPr>
            <a:grpSpLocks/>
          </p:cNvGrpSpPr>
          <p:nvPr/>
        </p:nvGrpSpPr>
        <p:grpSpPr bwMode="auto">
          <a:xfrm>
            <a:off x="6843713" y="58738"/>
            <a:ext cx="1000125" cy="1406525"/>
            <a:chOff x="4320" y="2928"/>
            <a:chExt cx="1104" cy="1104"/>
          </a:xfrm>
        </p:grpSpPr>
        <p:sp>
          <p:nvSpPr>
            <p:cNvPr id="5154" name="AutoShape 34">
              <a:extLst>
                <a:ext uri="{FF2B5EF4-FFF2-40B4-BE49-F238E27FC236}">
                  <a16:creationId xmlns:a16="http://schemas.microsoft.com/office/drawing/2014/main" id="{E13063B6-3F1A-4999-945D-1B2CAD01C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155" name="WordArt 35">
              <a:extLst>
                <a:ext uri="{FF2B5EF4-FFF2-40B4-BE49-F238E27FC236}">
                  <a16:creationId xmlns:a16="http://schemas.microsoft.com/office/drawing/2014/main" id="{7F899A53-D0F6-4891-BFBF-DC8D73DEBC2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976C6826-1135-49E2-9DE7-83ED20D3D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892598D6-4BF1-496C-812B-01A79771F2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BF9071BC-35B9-4B5C-950D-DD6DCFF355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33480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426BC5B-8F24-47EA-9258-06AF2C1D7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C621F918-0A3C-4070-AC7B-1D2DC35DCF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6925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716D2B82-CBAB-4D7C-B339-3F6232CFBA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23113" y="3376613"/>
            <a:ext cx="500062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1E642440-417E-4624-9948-C35C74BE88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6396FE93-2134-4EBA-BCEE-CCA4E786F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6E971294-56DC-454F-9226-0B0088B69E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3362325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B9858ED2-9040-4DCB-A8B2-DC94DD017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57CE3628-6610-4529-AC94-42709EDE9E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152" name="Picture 4" descr="HÃ¬nh áº£nh cÃ³ liÃªn quan">
            <a:extLst>
              <a:ext uri="{FF2B5EF4-FFF2-40B4-BE49-F238E27FC236}">
                <a16:creationId xmlns:a16="http://schemas.microsoft.com/office/drawing/2014/main" id="{A8DCD084-26B8-4F25-B414-0BFD7D8DC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72088"/>
            <a:ext cx="1087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>
            <a:extLst>
              <a:ext uri="{FF2B5EF4-FFF2-40B4-BE49-F238E27FC236}">
                <a16:creationId xmlns:a16="http://schemas.microsoft.com/office/drawing/2014/main" id="{DB164770-84ED-468D-89DC-72E11A60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2874963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30 giờ</a:t>
            </a:r>
            <a:endParaRPr lang="en-US" altLang="en-US" sz="3900"/>
          </a:p>
        </p:txBody>
      </p:sp>
      <p:graphicFrame>
        <p:nvGraphicFramePr>
          <p:cNvPr id="5122" name="Object 23">
            <a:extLst>
              <a:ext uri="{FF2B5EF4-FFF2-40B4-BE49-F238E27FC236}">
                <a16:creationId xmlns:a16="http://schemas.microsoft.com/office/drawing/2014/main" id="{3123DCDF-1BE9-4666-92E1-418E3BA2F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631950"/>
          <a:ext cx="4175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5122" name="Object 23">
                        <a:extLst>
                          <a:ext uri="{FF2B5EF4-FFF2-40B4-BE49-F238E27FC236}">
                            <a16:creationId xmlns:a16="http://schemas.microsoft.com/office/drawing/2014/main" id="{3123DCDF-1BE9-4666-92E1-418E3BA2F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31950"/>
                        <a:ext cx="4175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71" grpId="0" animBg="1"/>
      <p:bldP spid="61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9AEF89AD-BE49-49CB-A570-8D52A09E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143000"/>
            <a:ext cx="7848600" cy="14478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Một lớp có 40 bạn học sinh, trong đó có   bạn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học sinh giỏi. Hỏi lớp đó có bao nhiêu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học sinh giỏi? </a:t>
            </a:r>
          </a:p>
        </p:txBody>
      </p:sp>
      <p:grpSp>
        <p:nvGrpSpPr>
          <p:cNvPr id="6148" name="Group 51">
            <a:extLst>
              <a:ext uri="{FF2B5EF4-FFF2-40B4-BE49-F238E27FC236}">
                <a16:creationId xmlns:a16="http://schemas.microsoft.com/office/drawing/2014/main" id="{59D7A5AE-7562-422C-95A0-22B37C47EA2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0"/>
            <a:ext cx="241300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A60C86-EDB5-44F8-9DCD-9CEE007D4C9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10870154-717D-414F-9B83-BE611FF94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B78A40-F964-42EA-8973-FDD2594284C0}"/>
                </a:ext>
              </a:extLst>
            </p:cNvPr>
            <p:cNvSpPr/>
            <p:nvPr/>
          </p:nvSpPr>
          <p:spPr bwMode="auto">
            <a:xfrm>
              <a:off x="324139" y="-307982"/>
              <a:ext cx="7562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678FE87-E458-426B-9366-E5F8DC167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5467350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35 bạn</a:t>
            </a:r>
            <a:endParaRPr lang="en-US" altLang="en-US" sz="3900"/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01A785B9-A03A-4FD3-8A2F-2A63AE6C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2863" y="3011488"/>
            <a:ext cx="4460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EFAF82EB-3F3D-42B9-9536-CC223D9B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613" y="2833688"/>
            <a:ext cx="11255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E011E7F7-00BB-4F16-8EEA-614B3DDED3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11338" y="2992438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BB9E6DBC-EF13-4E68-BF55-4A4467E3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179888"/>
            <a:ext cx="4087813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9 bạn</a:t>
            </a:r>
            <a:endParaRPr lang="en-US" altLang="en-US" sz="3900"/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63CBC197-A71A-44F7-8EE5-C9C49B92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4335463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DDAF902-D406-4B09-95F4-14A04110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9888" y="4090988"/>
            <a:ext cx="1125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6CDE294C-C638-4B6D-8069-97FC279525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11338" y="4321175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DEEFCE3-0A91-417C-BCF3-BE4148DF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4450" y="5692775"/>
            <a:ext cx="446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45915291-7DCE-4E7D-B3B7-FD49DD7F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7350" y="5467350"/>
            <a:ext cx="11255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8BE8D9E6-39EC-407A-8370-3F4BEF67A8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5673725"/>
            <a:ext cx="3460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BC6E4D75-2CF6-4C73-B873-FC1B8800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-152400"/>
            <a:ext cx="11572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986448CF-7023-419D-9E54-366F98DFB6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06016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Caâu 3</a:t>
            </a:r>
          </a:p>
        </p:txBody>
      </p:sp>
      <p:pic>
        <p:nvPicPr>
          <p:cNvPr id="6162" name="Picture 29" descr="Picture1">
            <a:extLst>
              <a:ext uri="{FF2B5EF4-FFF2-40B4-BE49-F238E27FC236}">
                <a16:creationId xmlns:a16="http://schemas.microsoft.com/office/drawing/2014/main" id="{8975BB9E-FC98-40D3-BCBD-6E8D15D45DB7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00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>
            <a:extLst>
              <a:ext uri="{FF2B5EF4-FFF2-40B4-BE49-F238E27FC236}">
                <a16:creationId xmlns:a16="http://schemas.microsoft.com/office/drawing/2014/main" id="{1C7696C1-6A78-41F8-BEB3-CB2572A6ADFE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971800"/>
            <a:ext cx="1295400" cy="1406525"/>
            <a:chOff x="4320" y="2928"/>
            <a:chExt cx="1104" cy="1104"/>
          </a:xfrm>
        </p:grpSpPr>
        <p:sp>
          <p:nvSpPr>
            <p:cNvPr id="6177" name="AutoShape 34">
              <a:extLst>
                <a:ext uri="{FF2B5EF4-FFF2-40B4-BE49-F238E27FC236}">
                  <a16:creationId xmlns:a16="http://schemas.microsoft.com/office/drawing/2014/main" id="{8D883C2A-B384-4B8A-A732-91743B14F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78" name="WordArt 35">
              <a:extLst>
                <a:ext uri="{FF2B5EF4-FFF2-40B4-BE49-F238E27FC236}">
                  <a16:creationId xmlns:a16="http://schemas.microsoft.com/office/drawing/2014/main" id="{382A4D16-F11D-422A-A157-EE8E08AE16F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B99B2230-AF0A-4523-96B4-DEDB3E8F4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04E88B0C-56EF-4859-90A6-EFB3BC1D0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9F8FEEF2-84AC-48CA-95B5-8EE6FCFC4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33480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A0B37DAA-5280-4082-80E5-48358956B2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1A7F364B-9D2C-46CF-9377-5CF9140EB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6925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F285D0F2-163C-42B9-AD3E-1A04BF09EB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23113" y="3376613"/>
            <a:ext cx="500062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BABC6CE9-5A0B-4512-88D6-39CAB67D7E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6EEC337F-E961-4C7E-9092-8844C62381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10810D90-C1FA-443F-B3FA-4DE76F88B4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3362325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AAC77747-5FCA-4F6E-8228-AC79F2AFD9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D627FC10-9EBF-4189-A2C5-D06DD577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0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6175" name="Picture 4" descr="HÃ¬nh áº£nh cÃ³ liÃªn quan">
            <a:extLst>
              <a:ext uri="{FF2B5EF4-FFF2-40B4-BE49-F238E27FC236}">
                <a16:creationId xmlns:a16="http://schemas.microsoft.com/office/drawing/2014/main" id="{DBB5EBCD-E6E0-41B6-BAC1-0E6E4DFC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72088"/>
            <a:ext cx="1087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>
            <a:extLst>
              <a:ext uri="{FF2B5EF4-FFF2-40B4-BE49-F238E27FC236}">
                <a16:creationId xmlns:a16="http://schemas.microsoft.com/office/drawing/2014/main" id="{48B4F718-27C9-494A-9594-7FBF32D42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2874963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8 bạn</a:t>
            </a:r>
            <a:endParaRPr lang="en-US" altLang="en-US" sz="3900"/>
          </a:p>
        </p:txBody>
      </p:sp>
      <p:graphicFrame>
        <p:nvGraphicFramePr>
          <p:cNvPr id="6146" name="Object 23">
            <a:extLst>
              <a:ext uri="{FF2B5EF4-FFF2-40B4-BE49-F238E27FC236}">
                <a16:creationId xmlns:a16="http://schemas.microsoft.com/office/drawing/2014/main" id="{8504556D-C1F4-45AF-9E90-F0B2127B0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0" y="990600"/>
          <a:ext cx="304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6146" name="Object 23">
                        <a:extLst>
                          <a:ext uri="{FF2B5EF4-FFF2-40B4-BE49-F238E27FC236}">
                            <a16:creationId xmlns:a16="http://schemas.microsoft.com/office/drawing/2014/main" id="{8504556D-C1F4-45AF-9E90-F0B2127B0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990600"/>
                        <a:ext cx="3048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8002D0A2-0C9F-4018-9306-C6943215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54275" name="WordArt 3">
            <a:extLst>
              <a:ext uri="{FF2B5EF4-FFF2-40B4-BE49-F238E27FC236}">
                <a16:creationId xmlns:a16="http://schemas.microsoft.com/office/drawing/2014/main" id="{0B63A9BF-8BA7-4BBF-B625-79C0402ABB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</a:rPr>
              <a:t>Binh ...Boong...</a:t>
            </a:r>
          </a:p>
        </p:txBody>
      </p:sp>
      <p:pic>
        <p:nvPicPr>
          <p:cNvPr id="5427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87BA2753-53D4-43A4-8CAD-D9F08D85A37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13">
            <a:extLst>
              <a:ext uri="{FF2B5EF4-FFF2-40B4-BE49-F238E27FC236}">
                <a16:creationId xmlns:a16="http://schemas.microsoft.com/office/drawing/2014/main" id="{4890B313-B3FD-4477-952F-0D777D48F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151">
            <a:off x="5791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13">
            <a:extLst>
              <a:ext uri="{FF2B5EF4-FFF2-40B4-BE49-F238E27FC236}">
                <a16:creationId xmlns:a16="http://schemas.microsoft.com/office/drawing/2014/main" id="{CE909C86-119A-4809-B92E-5BFF8B8055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584">
            <a:off x="381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13">
            <a:extLst>
              <a:ext uri="{FF2B5EF4-FFF2-40B4-BE49-F238E27FC236}">
                <a16:creationId xmlns:a16="http://schemas.microsoft.com/office/drawing/2014/main" id="{9ABE86E2-C3EE-4B15-AFE9-D039744C3F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5867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13">
            <a:extLst>
              <a:ext uri="{FF2B5EF4-FFF2-40B4-BE49-F238E27FC236}">
                <a16:creationId xmlns:a16="http://schemas.microsoft.com/office/drawing/2014/main" id="{7AC21C11-78F9-4B6A-913B-371566D202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457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PULSTARS">
            <a:extLst>
              <a:ext uri="{FF2B5EF4-FFF2-40B4-BE49-F238E27FC236}">
                <a16:creationId xmlns:a16="http://schemas.microsoft.com/office/drawing/2014/main" id="{2CBD841A-00C5-46C2-B0D6-E6A144A302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PULSTARS">
            <a:extLst>
              <a:ext uri="{FF2B5EF4-FFF2-40B4-BE49-F238E27FC236}">
                <a16:creationId xmlns:a16="http://schemas.microsoft.com/office/drawing/2014/main" id="{2E88F35F-B88B-4130-B9E4-EDCBD71AC9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PULSTARS">
            <a:extLst>
              <a:ext uri="{FF2B5EF4-FFF2-40B4-BE49-F238E27FC236}">
                <a16:creationId xmlns:a16="http://schemas.microsoft.com/office/drawing/2014/main" id="{218B0F21-4EF2-4617-B306-58732F8EC2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Picture1">
            <a:extLst>
              <a:ext uri="{FF2B5EF4-FFF2-40B4-BE49-F238E27FC236}">
                <a16:creationId xmlns:a16="http://schemas.microsoft.com/office/drawing/2014/main" id="{797FA7DE-A8D3-42A0-942B-ECCFD29970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Picture1">
            <a:extLst>
              <a:ext uri="{FF2B5EF4-FFF2-40B4-BE49-F238E27FC236}">
                <a16:creationId xmlns:a16="http://schemas.microsoft.com/office/drawing/2014/main" id="{6D3744D6-57C1-4623-8944-E1D9BFFD12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Picture1">
            <a:extLst>
              <a:ext uri="{FF2B5EF4-FFF2-40B4-BE49-F238E27FC236}">
                <a16:creationId xmlns:a16="http://schemas.microsoft.com/office/drawing/2014/main" id="{8E8E1222-2CA1-47EB-A6B2-3E7676CA1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6" descr="Picture1">
            <a:extLst>
              <a:ext uri="{FF2B5EF4-FFF2-40B4-BE49-F238E27FC236}">
                <a16:creationId xmlns:a16="http://schemas.microsoft.com/office/drawing/2014/main" id="{9A92782E-392B-4B35-85FC-B01206722B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371600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B3D75A5-39BC-4229-B403-70771A98FD41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WordArt 18">
            <a:extLst>
              <a:ext uri="{FF2B5EF4-FFF2-40B4-BE49-F238E27FC236}">
                <a16:creationId xmlns:a16="http://schemas.microsoft.com/office/drawing/2014/main" id="{FA0CAEB1-74A4-448C-9651-CD1974AB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A6D1EA1F-E66F-41DB-8602-9E6881E7B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82913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tàng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Căp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FFFF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1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600" dirty="0">
                <a:solidFill>
                  <a:srgbClr val="FFFF0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altLang="en-US" dirty="0"/>
          </a:p>
        </p:txBody>
      </p:sp>
      <p:pic>
        <p:nvPicPr>
          <p:cNvPr id="17427" name="Picture 31" descr="people008">
            <a:extLst>
              <a:ext uri="{FF2B5EF4-FFF2-40B4-BE49-F238E27FC236}">
                <a16:creationId xmlns:a16="http://schemas.microsoft.com/office/drawing/2014/main" id="{E19801D5-0EC1-439B-BABC-881D71269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6265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69AE84-6436-43F8-8D1E-317D05CB3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9" descr="Picture1">
            <a:extLst>
              <a:ext uri="{FF2B5EF4-FFF2-40B4-BE49-F238E27FC236}">
                <a16:creationId xmlns:a16="http://schemas.microsoft.com/office/drawing/2014/main" id="{96B495FE-B0A4-4AA5-9B34-420E133B2F7B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9" descr="an30">
            <a:extLst>
              <a:ext uri="{FF2B5EF4-FFF2-40B4-BE49-F238E27FC236}">
                <a16:creationId xmlns:a16="http://schemas.microsoft.com/office/drawing/2014/main" id="{7A506B75-E3CE-4339-86BD-B3FFB41DF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8004"/>
            <a:ext cx="5749938" cy="28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11">
            <a:extLst>
              <a:ext uri="{FF2B5EF4-FFF2-40B4-BE49-F238E27FC236}">
                <a16:creationId xmlns:a16="http://schemas.microsoft.com/office/drawing/2014/main" id="{D0017B02-D997-42C2-B9B2-C1EC072B33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86600" y="7010400"/>
            <a:ext cx="838200" cy="769938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3062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  <p:bldLst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ABEAA754-2692-420F-A4FF-E3C8EBB8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81000"/>
            <a:ext cx="3992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i="1" u="sng">
              <a:latin typeface="VNI-Times" pitchFamily="2" charset="0"/>
            </a:endParaRP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63551479-6A45-41B5-9633-B2A423194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6203950" cy="1447800"/>
          </a:xfrm>
          <a:prstGeom prst="wedgeEllipseCallout">
            <a:avLst>
              <a:gd name="adj1" fmla="val -45139"/>
              <a:gd name="adj2" fmla="val 9002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519A8A-E3FA-4FDC-9429-40CA94DC1BF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381500"/>
            <a:ext cx="5565775" cy="2476500"/>
            <a:chOff x="3792" y="2784"/>
            <a:chExt cx="1224" cy="600"/>
          </a:xfrm>
        </p:grpSpPr>
        <p:pic>
          <p:nvPicPr>
            <p:cNvPr id="26630" name="Picture 5" descr="Bunny3">
              <a:extLst>
                <a:ext uri="{FF2B5EF4-FFF2-40B4-BE49-F238E27FC236}">
                  <a16:creationId xmlns:a16="http://schemas.microsoft.com/office/drawing/2014/main" id="{27254853-F852-4935-BFF0-0358495D9C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6" descr="Bunny3">
              <a:extLst>
                <a:ext uri="{FF2B5EF4-FFF2-40B4-BE49-F238E27FC236}">
                  <a16:creationId xmlns:a16="http://schemas.microsoft.com/office/drawing/2014/main" id="{B801CAE9-C295-42C8-92D8-0D409B7780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2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F248F9E7-86E6-4734-949D-6EED6A29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10513"/>
            <a:ext cx="7162800" cy="299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chia 6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kern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2">
            <a:extLst>
              <a:ext uri="{FF2B5EF4-FFF2-40B4-BE49-F238E27FC236}">
                <a16:creationId xmlns:a16="http://schemas.microsoft.com/office/drawing/2014/main" id="{393BE861-124E-4DC5-A797-A4A016E79C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5" name="Picture 8" descr="Picture11">
            <a:extLst>
              <a:ext uri="{FF2B5EF4-FFF2-40B4-BE49-F238E27FC236}">
                <a16:creationId xmlns:a16="http://schemas.microsoft.com/office/drawing/2014/main" id="{02AF86F2-121E-4F15-B85A-F1DEF88884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08613"/>
            <a:ext cx="1828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9" descr="Picture5">
            <a:extLst>
              <a:ext uri="{FF2B5EF4-FFF2-40B4-BE49-F238E27FC236}">
                <a16:creationId xmlns:a16="http://schemas.microsoft.com/office/drawing/2014/main" id="{F2DCA20D-F7E5-477C-A55F-C4E385FBE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79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2" descr="Picture5">
            <a:extLst>
              <a:ext uri="{FF2B5EF4-FFF2-40B4-BE49-F238E27FC236}">
                <a16:creationId xmlns:a16="http://schemas.microsoft.com/office/drawing/2014/main" id="{1AC06E04-C2FE-47E6-A1D8-ECC3A81894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879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Picture5">
            <a:extLst>
              <a:ext uri="{FF2B5EF4-FFF2-40B4-BE49-F238E27FC236}">
                <a16:creationId xmlns:a16="http://schemas.microsoft.com/office/drawing/2014/main" id="{BAF2B0F4-3CAC-4AB1-805B-4328E70BED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593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animation">
            <a:extLst>
              <a:ext uri="{FF2B5EF4-FFF2-40B4-BE49-F238E27FC236}">
                <a16:creationId xmlns:a16="http://schemas.microsoft.com/office/drawing/2014/main" id="{194FD4F5-CA5E-41D5-A226-2F28F7901E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3263"/>
            <a:ext cx="26701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animation">
            <a:extLst>
              <a:ext uri="{FF2B5EF4-FFF2-40B4-BE49-F238E27FC236}">
                <a16:creationId xmlns:a16="http://schemas.microsoft.com/office/drawing/2014/main" id="{928BC3D3-8464-4994-8A12-B992D582BF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32105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7" descr="animation">
            <a:extLst>
              <a:ext uri="{FF2B5EF4-FFF2-40B4-BE49-F238E27FC236}">
                <a16:creationId xmlns:a16="http://schemas.microsoft.com/office/drawing/2014/main" id="{950FC6D7-8A81-4429-8A55-7C305DD1C1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3263"/>
            <a:ext cx="26701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C2B2F1-CACD-4789-ADAE-03785228532E}"/>
              </a:ext>
            </a:extLst>
          </p:cNvPr>
          <p:cNvSpPr/>
          <p:nvPr/>
        </p:nvSpPr>
        <p:spPr>
          <a:xfrm>
            <a:off x="684212" y="880474"/>
            <a:ext cx="7775575" cy="4203564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TẠM BIỆT</a:t>
            </a:r>
          </a:p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6049-5E16-4EE6-B794-F0D6BA953DB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Khởi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7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id="{DDEF1FAF-2565-445A-99BA-52DCD4EDE04F}"/>
              </a:ext>
            </a:extLst>
          </p:cNvPr>
          <p:cNvGrpSpPr>
            <a:grpSpLocks/>
          </p:cNvGrpSpPr>
          <p:nvPr/>
        </p:nvGrpSpPr>
        <p:grpSpPr bwMode="auto">
          <a:xfrm>
            <a:off x="-635" y="2072599"/>
            <a:ext cx="9145270" cy="7833402"/>
            <a:chOff x="-152" y="-1055"/>
            <a:chExt cx="6064" cy="5375"/>
          </a:xfrm>
        </p:grpSpPr>
        <p:pic>
          <p:nvPicPr>
            <p:cNvPr id="25621" name="Picture 5" descr="8184-003-02-1027">
              <a:extLst>
                <a:ext uri="{FF2B5EF4-FFF2-40B4-BE49-F238E27FC236}">
                  <a16:creationId xmlns:a16="http://schemas.microsoft.com/office/drawing/2014/main" id="{4DEDE1A2-2C11-4D03-9FDD-0F1FA02123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" y="-1055"/>
              <a:ext cx="6064" cy="328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Picture 6" descr="k00-9">
              <a:extLst>
                <a:ext uri="{FF2B5EF4-FFF2-40B4-BE49-F238E27FC236}">
                  <a16:creationId xmlns:a16="http://schemas.microsoft.com/office/drawing/2014/main" id="{47DEDA69-E3D1-4409-A24F-6227768AE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7" descr="k00-9">
              <a:extLst>
                <a:ext uri="{FF2B5EF4-FFF2-40B4-BE49-F238E27FC236}">
                  <a16:creationId xmlns:a16="http://schemas.microsoft.com/office/drawing/2014/main" id="{099C3169-F2B7-4BAA-8C1B-A78D10F4C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Picture 8" descr="k00-9">
              <a:extLst>
                <a:ext uri="{FF2B5EF4-FFF2-40B4-BE49-F238E27FC236}">
                  <a16:creationId xmlns:a16="http://schemas.microsoft.com/office/drawing/2014/main" id="{F3FAC1B5-C968-44BF-9D1A-0CA313D0E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Picture 9" descr="k00-9">
              <a:extLst>
                <a:ext uri="{FF2B5EF4-FFF2-40B4-BE49-F238E27FC236}">
                  <a16:creationId xmlns:a16="http://schemas.microsoft.com/office/drawing/2014/main" id="{AD0015E0-7489-4FC7-BE52-34B17CBB8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622A1BB5-CBD9-4EA3-8F08-20941420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EDF26DB9-B121-4F8A-80ED-7E45110C0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309A5924-B7D4-4347-B4EE-D7E40C21C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6 =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932FA9E3-6FD1-44EC-8D97-6FBDF1A95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956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6 =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6F65AE78-4471-4778-BDC5-E31F11170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6=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6F5FBAB0-3370-4000-AFCE-C2533271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860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6 =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66D61BE-90E5-433C-A413-F8B6531E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292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6 =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A6BC2486-504B-49E4-B9D1-9D0E44E5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6576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=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C0C6403C-5CE1-4E58-B59D-6051E823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3340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6 =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CE2AE5C5-9CCD-4483-9328-5106D00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8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A1CACA4D-BBE6-4221-AE3B-73C33C94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163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0373FA3C-99D3-4283-8699-BF6E874E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641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F935B13D-F252-4EE9-8B1E-1430417F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895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B5BAF024-47C2-4F30-A4E2-ADC17958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60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431C2865-7541-42CA-BD55-48844B79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6877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E0CFFFA5-42E0-4FCF-828C-E03A26F2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29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9B2FBE37-12DE-4EA4-BEB3-95B6FFA1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2117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7AA38C-ADB4-47BE-9CDD-3EC65D6FE25D}"/>
              </a:ext>
            </a:extLst>
          </p:cNvPr>
          <p:cNvSpPr/>
          <p:nvPr/>
        </p:nvSpPr>
        <p:spPr>
          <a:xfrm>
            <a:off x="2688381" y="457200"/>
            <a:ext cx="364933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anose="02020603050405020304" pitchFamily="18" charset="0"/>
              </a:rPr>
              <a:t>Trò</a:t>
            </a:r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anose="02020603050405020304" pitchFamily="18" charset="0"/>
              </a:rPr>
              <a:t>chơi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AD4E9E2-C433-42D1-ABEE-BD5C9C9A8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845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bg2"/>
                </a:solidFill>
                <a:latin typeface="Arial" charset="0"/>
              </a:rPr>
              <a:t>Toán</a:t>
            </a:r>
            <a:endParaRPr lang="en-US" sz="4400" b="1" dirty="0">
              <a:solidFill>
                <a:schemeClr val="bg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TÌM MỘT TRONG CÁC PHẦN BẰNG NHAU CỦA MỘT SỐ</a:t>
            </a:r>
          </a:p>
        </p:txBody>
      </p:sp>
    </p:spTree>
    <p:extLst>
      <p:ext uri="{BB962C8B-B14F-4D97-AF65-F5344CB8AC3E}">
        <p14:creationId xmlns:p14="http://schemas.microsoft.com/office/powerpoint/2010/main" val="39578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Text Box 6">
            <a:extLst>
              <a:ext uri="{FF2B5EF4-FFF2-40B4-BE49-F238E27FC236}">
                <a16:creationId xmlns:a16="http://schemas.microsoft.com/office/drawing/2014/main" id="{71AB8F22-07F3-4D0D-9B2B-23CF30239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1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400DF72B-8CC1-473F-B01C-20EF07F6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217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00B480CE-6B71-4B92-9D27-33B5C06A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12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62" name="Text Box 10">
            <a:extLst>
              <a:ext uri="{FF2B5EF4-FFF2-40B4-BE49-F238E27FC236}">
                <a16:creationId xmlns:a16="http://schemas.microsoft.com/office/drawing/2014/main" id="{B9E74F3E-1EBC-4B3F-8F79-56163EB9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phần đó là     số kẹo.</a:t>
            </a:r>
          </a:p>
        </p:txBody>
      </p:sp>
      <p:graphicFrame>
        <p:nvGraphicFramePr>
          <p:cNvPr id="1027" name="Object 11">
            <a:extLst>
              <a:ext uri="{FF2B5EF4-FFF2-40B4-BE49-F238E27FC236}">
                <a16:creationId xmlns:a16="http://schemas.microsoft.com/office/drawing/2014/main" id="{72725394-66C9-4F2C-B277-088585236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038600"/>
          <a:ext cx="3571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11" imgH="352229" progId="Equation.3">
                  <p:embed/>
                </p:oleObj>
              </mc:Choice>
              <mc:Fallback>
                <p:oleObj name="Equation" r:id="rId2" imgW="114111" imgH="352229" progId="Equation.3">
                  <p:embed/>
                  <p:pic>
                    <p:nvPicPr>
                      <p:cNvPr id="1027" name="Object 11">
                        <a:extLst>
                          <a:ext uri="{FF2B5EF4-FFF2-40B4-BE49-F238E27FC236}">
                            <a16:creationId xmlns:a16="http://schemas.microsoft.com/office/drawing/2014/main" id="{72725394-66C9-4F2C-B277-088585236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3571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" name="Group 43">
            <a:extLst>
              <a:ext uri="{FF2B5EF4-FFF2-40B4-BE49-F238E27FC236}">
                <a16:creationId xmlns:a16="http://schemas.microsoft.com/office/drawing/2014/main" id="{D3C13260-5A5E-4A1F-AE8A-4848E800F4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833388"/>
              </p:ext>
            </p:extLst>
          </p:nvPr>
        </p:nvGraphicFramePr>
        <p:xfrm>
          <a:off x="228600" y="1676400"/>
          <a:ext cx="4800600" cy="1143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333300"/>
                        </a:highlight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22">
            <a:extLst>
              <a:ext uri="{FF2B5EF4-FFF2-40B4-BE49-F238E27FC236}">
                <a16:creationId xmlns:a16="http://schemas.microsoft.com/office/drawing/2014/main" id="{DD3F2D89-4D42-4C77-B20D-0B9BEEF1359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"/>
            <a:ext cx="7010400" cy="889000"/>
            <a:chOff x="1248" y="1480"/>
            <a:chExt cx="4320" cy="560"/>
          </a:xfrm>
        </p:grpSpPr>
        <p:graphicFrame>
          <p:nvGraphicFramePr>
            <p:cNvPr id="8" name="Object 23">
              <a:extLst>
                <a:ext uri="{FF2B5EF4-FFF2-40B4-BE49-F238E27FC236}">
                  <a16:creationId xmlns:a16="http://schemas.microsoft.com/office/drawing/2014/main" id="{6CE0CC37-3D4D-4872-AA37-6E59165843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7" y="1480"/>
            <a:ext cx="217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111" imgH="352229" progId="Equation.3">
                    <p:embed/>
                  </p:oleObj>
                </mc:Choice>
                <mc:Fallback>
                  <p:oleObj name="Equation" r:id="rId4" imgW="114111" imgH="352229" progId="Equation.3">
                    <p:embed/>
                    <p:pic>
                      <p:nvPicPr>
                        <p:cNvPr id="8" name="Object 23">
                          <a:extLst>
                            <a:ext uri="{FF2B5EF4-FFF2-40B4-BE49-F238E27FC236}">
                              <a16:creationId xmlns:a16="http://schemas.microsoft.com/office/drawing/2014/main" id="{6CE0CC37-3D4D-4872-AA37-6E59165843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7" y="1480"/>
                          <a:ext cx="217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" name="Text Box 24">
              <a:extLst>
                <a:ext uri="{FF2B5EF4-FFF2-40B4-BE49-F238E27FC236}">
                  <a16:creationId xmlns:a16="http://schemas.microsoft.com/office/drawing/2014/main" id="{A4E65E00-7774-4D89-9790-7E0C858D7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480"/>
              <a:ext cx="4320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Chị có 12 cái kẹo, chị cho em        số kẹo đó.      </a:t>
              </a:r>
            </a:p>
          </p:txBody>
        </p:sp>
      </p:grpSp>
      <p:sp>
        <p:nvSpPr>
          <p:cNvPr id="90137" name="Line 25">
            <a:extLst>
              <a:ext uri="{FF2B5EF4-FFF2-40B4-BE49-F238E27FC236}">
                <a16:creationId xmlns:a16="http://schemas.microsoft.com/office/drawing/2014/main" id="{80C3331F-A343-44A7-91A8-40A892578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8" name="Line 26">
            <a:extLst>
              <a:ext uri="{FF2B5EF4-FFF2-40B4-BE49-F238E27FC236}">
                <a16:creationId xmlns:a16="http://schemas.microsoft.com/office/drawing/2014/main" id="{78CA7638-6EE3-440C-9557-091730C83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C69E5578-0EDB-46FF-A50A-8AB0250BBA8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752600"/>
            <a:ext cx="4648200" cy="977900"/>
            <a:chOff x="2640" y="2232"/>
            <a:chExt cx="2928" cy="616"/>
          </a:xfrm>
        </p:grpSpPr>
        <p:pic>
          <p:nvPicPr>
            <p:cNvPr id="1063" name="Picture 28" descr="kẹo">
              <a:extLst>
                <a:ext uri="{FF2B5EF4-FFF2-40B4-BE49-F238E27FC236}">
                  <a16:creationId xmlns:a16="http://schemas.microsoft.com/office/drawing/2014/main" id="{FEF80762-4B4D-4C11-9327-2591F6545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29" descr="kẹo">
              <a:extLst>
                <a:ext uri="{FF2B5EF4-FFF2-40B4-BE49-F238E27FC236}">
                  <a16:creationId xmlns:a16="http://schemas.microsoft.com/office/drawing/2014/main" id="{AE925A1A-F767-4F9C-81DF-CECF54EE6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30" descr="kẹo">
              <a:extLst>
                <a:ext uri="{FF2B5EF4-FFF2-40B4-BE49-F238E27FC236}">
                  <a16:creationId xmlns:a16="http://schemas.microsoft.com/office/drawing/2014/main" id="{57A7AFE6-37C8-4483-BAC8-8A5BCD99B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31" descr="kẹo">
              <a:extLst>
                <a:ext uri="{FF2B5EF4-FFF2-40B4-BE49-F238E27FC236}">
                  <a16:creationId xmlns:a16="http://schemas.microsoft.com/office/drawing/2014/main" id="{3AC1DFC6-AAD3-4D5C-B317-DF2F12826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 descr="kẹo">
              <a:extLst>
                <a:ext uri="{FF2B5EF4-FFF2-40B4-BE49-F238E27FC236}">
                  <a16:creationId xmlns:a16="http://schemas.microsoft.com/office/drawing/2014/main" id="{CC340DF9-2808-4D53-B3E3-461200EF9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33" descr="kẹo">
              <a:extLst>
                <a:ext uri="{FF2B5EF4-FFF2-40B4-BE49-F238E27FC236}">
                  <a16:creationId xmlns:a16="http://schemas.microsoft.com/office/drawing/2014/main" id="{9AE7CA74-1B24-4470-8B87-6AFEF9CB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34" descr="kẹo">
              <a:extLst>
                <a:ext uri="{FF2B5EF4-FFF2-40B4-BE49-F238E27FC236}">
                  <a16:creationId xmlns:a16="http://schemas.microsoft.com/office/drawing/2014/main" id="{3BE2A0CE-DE02-4494-9D82-738F4F938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35" descr="kẹo">
              <a:extLst>
                <a:ext uri="{FF2B5EF4-FFF2-40B4-BE49-F238E27FC236}">
                  <a16:creationId xmlns:a16="http://schemas.microsoft.com/office/drawing/2014/main" id="{FA0DDED0-D809-4A72-AD30-2343AC7BC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36" descr="kẹo">
              <a:extLst>
                <a:ext uri="{FF2B5EF4-FFF2-40B4-BE49-F238E27FC236}">
                  <a16:creationId xmlns:a16="http://schemas.microsoft.com/office/drawing/2014/main" id="{E3806BEE-36B8-45B4-B33F-D4DAA2131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37" descr="kẹo">
              <a:extLst>
                <a:ext uri="{FF2B5EF4-FFF2-40B4-BE49-F238E27FC236}">
                  <a16:creationId xmlns:a16="http://schemas.microsoft.com/office/drawing/2014/main" id="{851F4095-1042-4B69-9973-3A06941B2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38" descr="kẹo">
              <a:extLst>
                <a:ext uri="{FF2B5EF4-FFF2-40B4-BE49-F238E27FC236}">
                  <a16:creationId xmlns:a16="http://schemas.microsoft.com/office/drawing/2014/main" id="{67B2AAE0-A570-4BE7-9FB6-8EAACD7DA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39" descr="kẹo">
              <a:extLst>
                <a:ext uri="{FF2B5EF4-FFF2-40B4-BE49-F238E27FC236}">
                  <a16:creationId xmlns:a16="http://schemas.microsoft.com/office/drawing/2014/main" id="{8ACB132A-48DD-47B4-8F69-195135F45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7" name="Text Box 7">
            <a:extLst>
              <a:ext uri="{FF2B5EF4-FFF2-40B4-BE49-F238E27FC236}">
                <a16:creationId xmlns:a16="http://schemas.microsoft.com/office/drawing/2014/main" id="{D9CED991-1534-4B9B-AC4C-60ABFA754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653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      </a:t>
            </a:r>
            <a:r>
              <a:rPr lang="en-US" altLang="en-US" sz="2800" dirty="0" err="1">
                <a:solidFill>
                  <a:srgbClr val="C00000"/>
                </a:solidFill>
              </a:rPr>
              <a:t>Tãm</a:t>
            </a:r>
            <a:r>
              <a:rPr lang="en-US" altLang="en-US" sz="2800" dirty="0">
                <a:solidFill>
                  <a:srgbClr val="C00000"/>
                </a:solidFill>
              </a:rPr>
              <a:t> t¾t: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866AB572-7BCB-437B-94FE-7C6DE258C85D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743200"/>
            <a:ext cx="3124200" cy="152400"/>
            <a:chOff x="192" y="2640"/>
            <a:chExt cx="1968" cy="96"/>
          </a:xfrm>
        </p:grpSpPr>
        <p:sp>
          <p:nvSpPr>
            <p:cNvPr id="1060" name="Line 9">
              <a:extLst>
                <a:ext uri="{FF2B5EF4-FFF2-40B4-BE49-F238E27FC236}">
                  <a16:creationId xmlns:a16="http://schemas.microsoft.com/office/drawing/2014/main" id="{25FB032B-A438-49CD-B226-8431723FE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688"/>
              <a:ext cx="1968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10">
              <a:extLst>
                <a:ext uri="{FF2B5EF4-FFF2-40B4-BE49-F238E27FC236}">
                  <a16:creationId xmlns:a16="http://schemas.microsoft.com/office/drawing/2014/main" id="{EF3AE848-B78D-4EBF-89C0-CB644C9EF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640"/>
              <a:ext cx="0" cy="9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07C74EEA-FC1D-43B1-B69C-6856AE53B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40"/>
              <a:ext cx="0" cy="9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01D8568B-157F-463C-AD23-1437D606AEB0}"/>
              </a:ext>
            </a:extLst>
          </p:cNvPr>
          <p:cNvGrpSpPr>
            <a:grpSpLocks/>
          </p:cNvGrpSpPr>
          <p:nvPr/>
        </p:nvGrpSpPr>
        <p:grpSpPr bwMode="auto">
          <a:xfrm>
            <a:off x="6680200" y="2743200"/>
            <a:ext cx="1068388" cy="152400"/>
            <a:chOff x="848" y="2640"/>
            <a:chExt cx="673" cy="96"/>
          </a:xfrm>
        </p:grpSpPr>
        <p:sp>
          <p:nvSpPr>
            <p:cNvPr id="1058" name="Line 13">
              <a:extLst>
                <a:ext uri="{FF2B5EF4-FFF2-40B4-BE49-F238E27FC236}">
                  <a16:creationId xmlns:a16="http://schemas.microsoft.com/office/drawing/2014/main" id="{B2901381-8700-457B-BB2F-7798ACDA2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14">
              <a:extLst>
                <a:ext uri="{FF2B5EF4-FFF2-40B4-BE49-F238E27FC236}">
                  <a16:creationId xmlns:a16="http://schemas.microsoft.com/office/drawing/2014/main" id="{4FC7F0DB-6F1B-4DD1-8B54-DE100241E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CDF0F385-C43B-4C40-A230-F5F850CB4C1F}"/>
              </a:ext>
            </a:extLst>
          </p:cNvPr>
          <p:cNvGrpSpPr>
            <a:grpSpLocks/>
          </p:cNvGrpSpPr>
          <p:nvPr/>
        </p:nvGrpSpPr>
        <p:grpSpPr bwMode="auto">
          <a:xfrm>
            <a:off x="5667375" y="2197100"/>
            <a:ext cx="974725" cy="879475"/>
            <a:chOff x="210" y="2296"/>
            <a:chExt cx="614" cy="554"/>
          </a:xfrm>
        </p:grpSpPr>
        <p:sp>
          <p:nvSpPr>
            <p:cNvPr id="1055" name="Text Box 16">
              <a:extLst>
                <a:ext uri="{FF2B5EF4-FFF2-40B4-BE49-F238E27FC236}">
                  <a16:creationId xmlns:a16="http://schemas.microsoft.com/office/drawing/2014/main" id="{36A5DDAD-4F75-4769-BDEE-5704C6D5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" y="2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?</a:t>
              </a:r>
              <a:r>
                <a:rPr lang="en-US" altLang="en-US" sz="2400" dirty="0" err="1"/>
                <a:t>kÑo</a:t>
              </a:r>
              <a:endParaRPr lang="en-US" altLang="en-US" sz="2400" dirty="0"/>
            </a:p>
          </p:txBody>
        </p:sp>
        <p:sp>
          <p:nvSpPr>
            <p:cNvPr id="1056" name="Arc 17">
              <a:extLst>
                <a:ext uri="{FF2B5EF4-FFF2-40B4-BE49-F238E27FC236}">
                  <a16:creationId xmlns:a16="http://schemas.microsoft.com/office/drawing/2014/main" id="{E180F3B3-D398-4E37-A6EE-1F3AD0F8F776}"/>
                </a:ext>
              </a:extLst>
            </p:cNvPr>
            <p:cNvSpPr>
              <a:spLocks/>
            </p:cNvSpPr>
            <p:nvPr/>
          </p:nvSpPr>
          <p:spPr bwMode="auto">
            <a:xfrm rot="14949890" flipV="1">
              <a:off x="532" y="2455"/>
              <a:ext cx="233" cy="336"/>
            </a:xfrm>
            <a:custGeom>
              <a:avLst/>
              <a:gdLst>
                <a:gd name="T0" fmla="*/ 0 w 11621"/>
                <a:gd name="T1" fmla="*/ 0 h 21600"/>
                <a:gd name="T2" fmla="*/ 0 w 11621"/>
                <a:gd name="T3" fmla="*/ 0 h 21600"/>
                <a:gd name="T4" fmla="*/ 0 w 11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600"/>
                <a:gd name="T11" fmla="*/ 11621 w 11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600" fill="none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</a:path>
                <a:path w="11621" h="21600" stroke="0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7" name="Arc 18">
              <a:extLst>
                <a:ext uri="{FF2B5EF4-FFF2-40B4-BE49-F238E27FC236}">
                  <a16:creationId xmlns:a16="http://schemas.microsoft.com/office/drawing/2014/main" id="{7DCD28B4-3FC3-4CB5-A9DA-34AA508BF4E6}"/>
                </a:ext>
              </a:extLst>
            </p:cNvPr>
            <p:cNvSpPr>
              <a:spLocks/>
            </p:cNvSpPr>
            <p:nvPr/>
          </p:nvSpPr>
          <p:spPr bwMode="auto">
            <a:xfrm rot="8684256" flipV="1">
              <a:off x="210" y="2514"/>
              <a:ext cx="184" cy="336"/>
            </a:xfrm>
            <a:custGeom>
              <a:avLst/>
              <a:gdLst>
                <a:gd name="T0" fmla="*/ 0 w 15059"/>
                <a:gd name="T1" fmla="*/ 0 h 21600"/>
                <a:gd name="T2" fmla="*/ 0 w 15059"/>
                <a:gd name="T3" fmla="*/ 0 h 21600"/>
                <a:gd name="T4" fmla="*/ 0 w 150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5059"/>
                <a:gd name="T10" fmla="*/ 0 h 21600"/>
                <a:gd name="T11" fmla="*/ 15059 w 150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59" h="21600" fill="none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</a:path>
                <a:path w="15059" h="21600" stroke="0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647B53-580C-43B5-B0E4-E91361B893C8}"/>
              </a:ext>
            </a:extLst>
          </p:cNvPr>
          <p:cNvGrpSpPr>
            <a:grpSpLocks/>
          </p:cNvGrpSpPr>
          <p:nvPr/>
        </p:nvGrpSpPr>
        <p:grpSpPr bwMode="auto">
          <a:xfrm>
            <a:off x="5610225" y="1482725"/>
            <a:ext cx="3060700" cy="1997075"/>
            <a:chOff x="174" y="1846"/>
            <a:chExt cx="1928" cy="1258"/>
          </a:xfrm>
        </p:grpSpPr>
        <p:sp>
          <p:nvSpPr>
            <p:cNvPr id="1052" name="Arc 20">
              <a:extLst>
                <a:ext uri="{FF2B5EF4-FFF2-40B4-BE49-F238E27FC236}">
                  <a16:creationId xmlns:a16="http://schemas.microsoft.com/office/drawing/2014/main" id="{47514ADF-D16C-4759-982C-E99038C1B256}"/>
                </a:ext>
              </a:extLst>
            </p:cNvPr>
            <p:cNvSpPr>
              <a:spLocks/>
            </p:cNvSpPr>
            <p:nvPr/>
          </p:nvSpPr>
          <p:spPr bwMode="auto">
            <a:xfrm rot="21138127" flipV="1">
              <a:off x="1146" y="1872"/>
              <a:ext cx="956" cy="1066"/>
            </a:xfrm>
            <a:custGeom>
              <a:avLst/>
              <a:gdLst>
                <a:gd name="T0" fmla="*/ 0 w 11621"/>
                <a:gd name="T1" fmla="*/ 0 h 21207"/>
                <a:gd name="T2" fmla="*/ 0 w 11621"/>
                <a:gd name="T3" fmla="*/ 0 h 21207"/>
                <a:gd name="T4" fmla="*/ 0 w 11621"/>
                <a:gd name="T5" fmla="*/ 0 h 21207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207"/>
                <a:gd name="T11" fmla="*/ 11621 w 11621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207" fill="none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</a:path>
                <a:path w="11621" h="21207" stroke="0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3" name="Text Box 21">
              <a:extLst>
                <a:ext uri="{FF2B5EF4-FFF2-40B4-BE49-F238E27FC236}">
                  <a16:creationId xmlns:a16="http://schemas.microsoft.com/office/drawing/2014/main" id="{D236432B-1ECB-4604-9461-FB72E15B1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281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</a:rPr>
                <a:t>12 c¸i kÑo</a:t>
              </a:r>
            </a:p>
          </p:txBody>
        </p:sp>
        <p:sp>
          <p:nvSpPr>
            <p:cNvPr id="1054" name="Arc 22">
              <a:extLst>
                <a:ext uri="{FF2B5EF4-FFF2-40B4-BE49-F238E27FC236}">
                  <a16:creationId xmlns:a16="http://schemas.microsoft.com/office/drawing/2014/main" id="{E6C14BA4-3A53-4681-BE54-1528B17056F8}"/>
                </a:ext>
              </a:extLst>
            </p:cNvPr>
            <p:cNvSpPr>
              <a:spLocks/>
            </p:cNvSpPr>
            <p:nvPr/>
          </p:nvSpPr>
          <p:spPr bwMode="auto">
            <a:xfrm rot="2468731" flipV="1">
              <a:off x="174" y="1846"/>
              <a:ext cx="907" cy="1066"/>
            </a:xfrm>
            <a:custGeom>
              <a:avLst/>
              <a:gdLst>
                <a:gd name="T0" fmla="*/ 0 w 11013"/>
                <a:gd name="T1" fmla="*/ 0 h 21207"/>
                <a:gd name="T2" fmla="*/ 0 w 11013"/>
                <a:gd name="T3" fmla="*/ 0 h 21207"/>
                <a:gd name="T4" fmla="*/ 0 w 11013"/>
                <a:gd name="T5" fmla="*/ 0 h 21207"/>
                <a:gd name="T6" fmla="*/ 0 60000 65536"/>
                <a:gd name="T7" fmla="*/ 0 60000 65536"/>
                <a:gd name="T8" fmla="*/ 0 60000 65536"/>
                <a:gd name="T9" fmla="*/ 0 w 11013"/>
                <a:gd name="T10" fmla="*/ 0 h 21207"/>
                <a:gd name="T11" fmla="*/ 11013 w 11013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13" h="21207" fill="none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</a:path>
                <a:path w="11013" h="21207" stroke="0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184" name="Text Box 24">
            <a:extLst>
              <a:ext uri="{FF2B5EF4-FFF2-40B4-BE49-F238E27FC236}">
                <a16:creationId xmlns:a16="http://schemas.microsoft.com/office/drawing/2014/main" id="{F0ADDB01-A765-481B-8E73-4C2209C3F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7338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Bµi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gi¶i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92185" name="Text Box 25">
            <a:extLst>
              <a:ext uri="{FF2B5EF4-FFF2-40B4-BE49-F238E27FC236}">
                <a16:creationId xmlns:a16="http://schemas.microsoft.com/office/drawing/2014/main" id="{EBC0FC36-7EF5-4D18-9C36-7F801E30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672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0000FF"/>
                </a:solidFill>
              </a:rPr>
              <a:t>ChÞ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cho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em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sè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kÑo</a:t>
            </a:r>
            <a:r>
              <a:rPr lang="en-US" altLang="en-US" sz="2600" dirty="0">
                <a:solidFill>
                  <a:srgbClr val="0000FF"/>
                </a:solidFill>
              </a:rPr>
              <a:t> lµ:</a:t>
            </a:r>
          </a:p>
        </p:txBody>
      </p:sp>
      <p:sp>
        <p:nvSpPr>
          <p:cNvPr id="92186" name="Text Box 26">
            <a:extLst>
              <a:ext uri="{FF2B5EF4-FFF2-40B4-BE49-F238E27FC236}">
                <a16:creationId xmlns:a16="http://schemas.microsoft.com/office/drawing/2014/main" id="{497EFC85-F680-428E-8966-0C8827FF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</a:rPr>
              <a:t>12 : 3 = 4 (c¸i )</a:t>
            </a: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E9A0AD43-19E5-4C5D-A55D-EF7495CA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0225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</a:rPr>
              <a:t>§¸p sè: 4 c¸i kÑo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D9AC5CEE-8705-478E-BEA4-ACC9D953C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842963"/>
            <a:ext cx="701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 chị cho em mấy cái kẹo?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19" grpId="0"/>
      <p:bldP spid="90120" grpId="0"/>
      <p:bldP spid="1062" grpId="0"/>
      <p:bldP spid="92167" grpId="0"/>
      <p:bldP spid="92184" grpId="0"/>
      <p:bldP spid="92185" grpId="0"/>
      <p:bldP spid="92186" grpId="0"/>
      <p:bldP spid="92187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     Anh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12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viên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bi,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anh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em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    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bi </a:t>
            </a:r>
            <a:r>
              <a:rPr lang="vi-VN" sz="20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ó.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Hỏi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anh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em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mấy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viên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bi?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5720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495800" y="1981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00"/>
                </a:solidFill>
                <a:latin typeface="Arial" charset="0"/>
              </a:rPr>
              <a:t>1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462463" y="2362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00"/>
                </a:solidFill>
                <a:latin typeface="Arial" charset="0"/>
              </a:rPr>
              <a:t>4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495800" y="2347913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latin typeface="Arial" charset="0"/>
              </a:rPr>
              <a:t>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495800" y="1981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latin typeface="Arial" charset="0"/>
              </a:rPr>
              <a:t>1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828800" y="31242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00"/>
                </a:solidFill>
                <a:latin typeface="Arial" charset="0"/>
              </a:rPr>
              <a:t>Anh cho em số bi là:   12 : 4 = 3(viên)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676400" y="3119438"/>
            <a:ext cx="632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latin typeface="Arial" charset="0"/>
              </a:rPr>
              <a:t>Anh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bi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:     12 : 6 = 2(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viên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)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81000" y="4419600"/>
            <a:ext cx="85344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9900"/>
                </a:solidFill>
                <a:latin typeface="Arial" charset="0"/>
              </a:rPr>
              <a:t>   Muốn tìm một trong các phần bằng nhau của một số </a:t>
            </a:r>
          </a:p>
          <a:p>
            <a:r>
              <a:rPr lang="en-US" sz="2400">
                <a:solidFill>
                  <a:srgbClr val="FF9900"/>
                </a:solidFill>
                <a:latin typeface="Arial" charset="0"/>
              </a:rPr>
              <a:t>ta làm nh</a:t>
            </a:r>
            <a:r>
              <a:rPr lang="vi-VN" sz="2400">
                <a:solidFill>
                  <a:srgbClr val="FF99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FF9900"/>
                </a:solidFill>
                <a:latin typeface="Arial" charset="0"/>
              </a:rPr>
              <a:t> thế nào?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85800" y="4267200"/>
            <a:ext cx="7924800" cy="1219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  Kết luận: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Muốn tìm một trong các phần bằng nhau</a:t>
            </a:r>
          </a:p>
          <a:p>
            <a:r>
              <a:rPr lang="en-US" sz="2400">
                <a:solidFill>
                  <a:srgbClr val="FFFF00"/>
                </a:solidFill>
                <a:latin typeface="Arial" charset="0"/>
              </a:rPr>
              <a:t> của một số ta lấy số </a:t>
            </a:r>
            <a:r>
              <a:rPr lang="vi-VN" sz="24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ó chia cho số phần.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323138-0BF7-4E26-84B2-9282BBD735B8}"/>
                  </a:ext>
                </a:extLst>
              </p14:cNvPr>
              <p14:cNvContentPartPr/>
              <p14:nvPr/>
            </p14:nvContentPartPr>
            <p14:xfrm>
              <a:off x="4571438" y="2416996"/>
              <a:ext cx="28224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323138-0BF7-4E26-84B2-9282BBD735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2798" y="2408356"/>
                <a:ext cx="29988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7" grpId="0" animBg="1"/>
      <p:bldP spid="12298" grpId="0"/>
      <p:bldP spid="12298" grpId="1"/>
      <p:bldP spid="12299" grpId="0"/>
      <p:bldP spid="12299" grpId="1"/>
      <p:bldP spid="12300" grpId="0"/>
      <p:bldP spid="12301" grpId="0"/>
      <p:bldP spid="12302" grpId="0"/>
      <p:bldP spid="12302" grpId="1"/>
      <p:bldP spid="12303" grpId="0"/>
      <p:bldP spid="12304" grpId="0" animBg="1"/>
      <p:bldP spid="12304" grpId="1" animBg="1"/>
      <p:bldP spid="123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AC91-6B1F-4B21-9583-10E94590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575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071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44000" r="-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E74C247-D221-4C98-8E32-E2285B29895A}"/>
              </a:ext>
            </a:extLst>
          </p:cNvPr>
          <p:cNvGrpSpPr/>
          <p:nvPr/>
        </p:nvGrpSpPr>
        <p:grpSpPr>
          <a:xfrm>
            <a:off x="827722" y="2228850"/>
            <a:ext cx="4272916" cy="4832092"/>
            <a:chOff x="827722" y="2228850"/>
            <a:chExt cx="4272916" cy="4832092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827722" y="2228850"/>
              <a:ext cx="4272916" cy="483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a/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8kg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:….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		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b/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24</a:t>
              </a:r>
              <a:r>
                <a:rPr lang="en-US" sz="2400" i="1" dirty="0">
                  <a:solidFill>
                    <a:schemeClr val="bg2"/>
                  </a:solidFill>
                  <a:latin typeface="Arial" charset="0"/>
                </a:rPr>
                <a:t> l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:….. 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			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c/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35m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 …. 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solidFill>
                  <a:schemeClr val="bg2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d/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54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phút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 ….	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solidFill>
                  <a:schemeClr val="bg2"/>
                </a:solidFill>
                <a:latin typeface="Arial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B31E1CE-E3DC-4130-A6D4-E61DC324D10D}"/>
                </a:ext>
              </a:extLst>
            </p:cNvPr>
            <p:cNvGrpSpPr/>
            <p:nvPr/>
          </p:nvGrpSpPr>
          <p:grpSpPr>
            <a:xfrm>
              <a:off x="1216819" y="2580894"/>
              <a:ext cx="461962" cy="704850"/>
              <a:chOff x="1443038" y="2514600"/>
              <a:chExt cx="461962" cy="704850"/>
            </a:xfrm>
          </p:grpSpPr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1447800" y="25146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443038" y="28194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1447800" y="2895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  <a:highlight>
                    <a:srgbClr val="333300"/>
                  </a:highlight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573C65-71F8-48FD-8520-34884E0B463C}"/>
                </a:ext>
              </a:extLst>
            </p:cNvPr>
            <p:cNvGrpSpPr/>
            <p:nvPr/>
          </p:nvGrpSpPr>
          <p:grpSpPr>
            <a:xfrm>
              <a:off x="1143000" y="3676965"/>
              <a:ext cx="461010" cy="733425"/>
              <a:chOff x="1443990" y="3124200"/>
              <a:chExt cx="461010" cy="733425"/>
            </a:xfrm>
          </p:grpSpPr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1447800" y="31242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1514475" y="35052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1443990" y="3457575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919B4D-576D-4CB1-9129-F2973245BA3B}"/>
                </a:ext>
              </a:extLst>
            </p:cNvPr>
            <p:cNvGrpSpPr/>
            <p:nvPr/>
          </p:nvGrpSpPr>
          <p:grpSpPr>
            <a:xfrm>
              <a:off x="1168622" y="4813422"/>
              <a:ext cx="485775" cy="825378"/>
              <a:chOff x="1447800" y="3733800"/>
              <a:chExt cx="485775" cy="825378"/>
            </a:xfrm>
          </p:grpSpPr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1476375" y="37338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1495425" y="41148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7436" name="Text Box 28"/>
              <p:cNvSpPr txBox="1">
                <a:spLocks noChangeArrowheads="1"/>
              </p:cNvSpPr>
              <p:nvPr/>
            </p:nvSpPr>
            <p:spPr bwMode="auto">
              <a:xfrm>
                <a:off x="1447800" y="4159128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DA92C4-C92E-43D0-B5A5-6B017EB72940}"/>
                </a:ext>
              </a:extLst>
            </p:cNvPr>
            <p:cNvGrpSpPr/>
            <p:nvPr/>
          </p:nvGrpSpPr>
          <p:grpSpPr>
            <a:xfrm>
              <a:off x="1221581" y="5885585"/>
              <a:ext cx="471488" cy="757238"/>
              <a:chOff x="1447800" y="4267200"/>
              <a:chExt cx="471488" cy="757238"/>
            </a:xfrm>
          </p:grpSpPr>
          <p:sp>
            <p:nvSpPr>
              <p:cNvPr id="17434" name="Text Box 26"/>
              <p:cNvSpPr txBox="1">
                <a:spLocks noChangeArrowheads="1"/>
              </p:cNvSpPr>
              <p:nvPr/>
            </p:nvSpPr>
            <p:spPr bwMode="auto">
              <a:xfrm>
                <a:off x="1447800" y="4624388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1462088" y="42672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1447800" y="46482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814638" y="202882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00"/>
                </a:solidFill>
                <a:latin typeface="Arial" charset="0"/>
              </a:rPr>
              <a:t>1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2814638" y="2347913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00"/>
                </a:solidFill>
                <a:latin typeface="Arial" charset="0"/>
              </a:rPr>
              <a:t>2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2819400" y="2409825"/>
            <a:ext cx="30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043238" y="2757116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4 kg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3630168" y="6042688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9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phút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256598" y="4930646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7 m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105722" y="384686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6 l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862169" y="957808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Bài1. </a:t>
            </a:r>
            <a:r>
              <a:rPr lang="nl-NL" sz="32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nào vào chỗ chấm?</a:t>
            </a:r>
            <a:endParaRPr lang="en-US" sz="36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5334000" y="21336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5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bông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hoa</a:t>
            </a:r>
            <a:endParaRPr lang="en-US" sz="2000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1752600" y="21336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B050"/>
                </a:solidFill>
                <a:latin typeface="Arial" charset="0"/>
              </a:rPr>
              <a:t>Mẫu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 :</a:t>
            </a: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3124200" y="2146300"/>
            <a:ext cx="2484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10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bông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9700F5-0F5E-472A-B82D-66CC56446263}"/>
                  </a:ext>
                </a:extLst>
              </p14:cNvPr>
              <p14:cNvContentPartPr/>
              <p14:nvPr/>
            </p14:nvContentPartPr>
            <p14:xfrm>
              <a:off x="2955758" y="2404386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9700F5-0F5E-472A-B82D-66CC56446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758" y="23957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A24546-255B-456D-BD13-29D5241D888B}"/>
                  </a:ext>
                </a:extLst>
              </p14:cNvPr>
              <p14:cNvContentPartPr/>
              <p14:nvPr/>
            </p14:nvContentPartPr>
            <p14:xfrm>
              <a:off x="4621838" y="2767986"/>
              <a:ext cx="1314000" cy="276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A24546-255B-456D-BD13-29D5241D88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2838" y="2759346"/>
                <a:ext cx="13316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45BCF6-2D97-42C2-8578-BC28D6EB487F}"/>
                  </a:ext>
                </a:extLst>
              </p14:cNvPr>
              <p14:cNvContentPartPr/>
              <p14:nvPr/>
            </p14:nvContentPartPr>
            <p14:xfrm>
              <a:off x="2792678" y="2392146"/>
              <a:ext cx="3373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45BCF6-2D97-42C2-8578-BC28D6EB48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4038" y="2383506"/>
                <a:ext cx="35496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/>
      <p:bldP spid="17445" grpId="0"/>
      <p:bldP spid="17447" grpId="0" animBg="1"/>
      <p:bldP spid="17448" grpId="0"/>
      <p:bldP spid="17452" grpId="0"/>
      <p:bldP spid="17453" grpId="0"/>
      <p:bldP spid="17454" grpId="0"/>
      <p:bldP spid="17462" grpId="0"/>
      <p:bldP spid="17463" grpId="0"/>
      <p:bldP spid="17464" grpId="0"/>
      <p:bldP spid="17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t="-49000" r="-6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42900" y="1874583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rgbClr val="333300"/>
                </a:solidFill>
                <a:latin typeface="Arial" charset="0"/>
              </a:rPr>
              <a:t>Bài</a:t>
            </a:r>
            <a:r>
              <a:rPr lang="en-US" sz="2400" u="sng" dirty="0">
                <a:solidFill>
                  <a:srgbClr val="333300"/>
                </a:solidFill>
                <a:latin typeface="Arial" charset="0"/>
              </a:rPr>
              <a:t> 2: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Một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cửa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hàng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40 m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xanh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và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ã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bán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 err="1">
                <a:solidFill>
                  <a:srgbClr val="333300"/>
                </a:solidFill>
                <a:latin typeface="Arial" charset="0"/>
              </a:rPr>
              <a:t>đư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ợc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    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ó.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Hỏi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cửa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hàng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ó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đã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bán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mấy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mét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xanh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BDE456-8CD0-4B05-970B-1FBB1F7F33AC}"/>
              </a:ext>
            </a:extLst>
          </p:cNvPr>
          <p:cNvGrpSpPr/>
          <p:nvPr/>
        </p:nvGrpSpPr>
        <p:grpSpPr>
          <a:xfrm>
            <a:off x="7924800" y="1747583"/>
            <a:ext cx="457200" cy="819150"/>
            <a:chOff x="7391400" y="2390775"/>
            <a:chExt cx="457200" cy="819150"/>
          </a:xfrm>
        </p:grpSpPr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7391400" y="239077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3333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7391400" y="275272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3333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7391400" y="2809875"/>
              <a:ext cx="304800" cy="95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00"/>
                </a:solidFill>
              </a:endParaRPr>
            </a:p>
          </p:txBody>
        </p:sp>
      </p:grp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81000" y="3886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Tóm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tắt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09600" y="4924425"/>
            <a:ext cx="2667000" cy="3333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2209800" y="48291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676400" y="48291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143000" y="4814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09600" y="4814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8" name="AutoShape 16"/>
          <p:cNvSpPr>
            <a:spLocks/>
          </p:cNvSpPr>
          <p:nvPr/>
        </p:nvSpPr>
        <p:spPr bwMode="auto">
          <a:xfrm rot="-5400000">
            <a:off x="1797844" y="3874293"/>
            <a:ext cx="290514" cy="2667000"/>
          </a:xfrm>
          <a:prstGeom prst="leftBrace">
            <a:avLst>
              <a:gd name="adj1" fmla="val 82353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1485900" y="5307953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40 m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33399" y="4391025"/>
            <a:ext cx="127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…kg?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3439666" y="3999830"/>
            <a:ext cx="562813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giải</a:t>
            </a: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mét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xanh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cửa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hàng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ó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đã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bán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: 40 : 5 = 8 (m)</a:t>
            </a:r>
          </a:p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333300"/>
                </a:solidFill>
                <a:latin typeface="Arial" charset="0"/>
              </a:rPr>
              <a:t>                     </a:t>
            </a:r>
            <a:r>
              <a:rPr lang="en-US" sz="2400" i="1" dirty="0" err="1">
                <a:solidFill>
                  <a:srgbClr val="333300"/>
                </a:solidFill>
                <a:latin typeface="Arial" charset="0"/>
              </a:rPr>
              <a:t>Đáp</a:t>
            </a:r>
            <a:r>
              <a:rPr lang="en-US" sz="2400" i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: 8 m.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3276600" y="4814888"/>
            <a:ext cx="0" cy="2175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2743200" y="48291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609600" y="49196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61" grpId="0"/>
      <p:bldP spid="49162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/>
      <p:bldP spid="49170" grpId="0"/>
      <p:bldP spid="49173" grpId="0" animBg="1"/>
      <p:bldP spid="49173" grpId="1" animBg="1"/>
      <p:bldP spid="49174" grpId="0" animBg="1"/>
      <p:bldP spid="49174" grpId="1" animBg="1"/>
      <p:bldP spid="491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1611</TotalTime>
  <Words>690</Words>
  <Application>Microsoft Office PowerPoint</Application>
  <PresentationFormat>On-screen Show (4:3)</PresentationFormat>
  <Paragraphs>169</Paragraphs>
  <Slides>18</Slides>
  <Notes>2</Notes>
  <HiddenSlides>0</HiddenSlides>
  <MMClips>8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.VnHelvetInsH</vt:lpstr>
      <vt:lpstr>.VnTime</vt:lpstr>
      <vt:lpstr>.VnTimeH</vt:lpstr>
      <vt:lpstr>Arial</vt:lpstr>
      <vt:lpstr>Calibri</vt:lpstr>
      <vt:lpstr>Garamond</vt:lpstr>
      <vt:lpstr>Impact</vt:lpstr>
      <vt:lpstr>Times New Roman</vt:lpstr>
      <vt:lpstr>Verdana</vt:lpstr>
      <vt:lpstr>VNI-Times</vt:lpstr>
      <vt:lpstr>VnTimes</vt:lpstr>
      <vt:lpstr>Wingdings</vt:lpstr>
      <vt:lpstr>Stream</vt:lpstr>
      <vt:lpstr>Globe</vt:lpstr>
      <vt:lpstr>Equation</vt:lpstr>
      <vt:lpstr>CorelDRAW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Thanhcan</dc:creator>
  <cp:lastModifiedBy>Admin</cp:lastModifiedBy>
  <cp:revision>72</cp:revision>
  <dcterms:created xsi:type="dcterms:W3CDTF">2009-09-21T12:41:03Z</dcterms:created>
  <dcterms:modified xsi:type="dcterms:W3CDTF">2021-10-01T16:12:22Z</dcterms:modified>
</cp:coreProperties>
</file>