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0"/>
  </p:notesMasterIdLst>
  <p:sldIdLst>
    <p:sldId id="313" r:id="rId2"/>
    <p:sldId id="314" r:id="rId3"/>
    <p:sldId id="258" r:id="rId4"/>
    <p:sldId id="259" r:id="rId5"/>
    <p:sldId id="260" r:id="rId6"/>
    <p:sldId id="261" r:id="rId7"/>
    <p:sldId id="262" r:id="rId8"/>
    <p:sldId id="263" r:id="rId9"/>
    <p:sldId id="311" r:id="rId10"/>
    <p:sldId id="285" r:id="rId11"/>
    <p:sldId id="286" r:id="rId12"/>
    <p:sldId id="307" r:id="rId13"/>
    <p:sldId id="308" r:id="rId14"/>
    <p:sldId id="309" r:id="rId15"/>
    <p:sldId id="303" r:id="rId16"/>
    <p:sldId id="310" r:id="rId17"/>
    <p:sldId id="301" r:id="rId18"/>
    <p:sldId id="28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800080"/>
    <a:srgbClr val="FFFFCC"/>
    <a:srgbClr val="CCECFF"/>
    <a:srgbClr val="0080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7C09-D9AA-454C-A772-A1D3A71AA3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1D546-2D22-4980-BFEC-B2EDE1B1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5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52B38-A5B3-4BAF-BA9D-924F99A84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06E22-6B53-45FD-9360-8F00B9E9B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88198-85B1-4682-BD09-17A26262A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DC733-5DF9-40DA-B1E4-193FB6E87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2FA0F-024A-4B84-B22B-5D1C8BD8E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CD67D-184F-4F48-A9B3-C07B6E45B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7F6F7-2137-4047-B8A8-A6B0DA61C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5D7DA-63AB-4D39-9D5B-F3AEE2178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EA146-EA0A-42D6-883F-87C5A5561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9C26C-370D-4697-9D0C-E9BB66D3F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8A8CF-5DDE-4CC0-BC19-4E1125CBF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BE20E7-7691-4228-A3C3-58C4BF27D3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" y="515398"/>
            <a:ext cx="9141349" cy="514140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0" y="857250"/>
            <a:ext cx="9144000" cy="5159830"/>
            <a:chOff x="0" y="0"/>
            <a:chExt cx="12192000" cy="6879773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3025739" cy="5142271"/>
            </a:xfrm>
            <a:prstGeom prst="rect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B6E397E0-7F31-4EF8-A87D-4E262204F0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1962150" y="3228980"/>
            <a:ext cx="762000" cy="70485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8192729" y="857553"/>
            <a:ext cx="951270" cy="134917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8067381" y="1307097"/>
            <a:ext cx="1015079" cy="1114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1396" y="1482708"/>
            <a:ext cx="6393524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TOÁN – LỚP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5504" y="2729192"/>
            <a:ext cx="85729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Lê </a:t>
            </a:r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sz="27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1211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941" y="2521977"/>
            <a:ext cx="2364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2976" y="1138680"/>
            <a:ext cx="14200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7329" y="1831178"/>
            <a:ext cx="27695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83857" y="3247652"/>
            <a:ext cx="1755701" cy="1502489"/>
            <a:chOff x="3610043" y="3129777"/>
            <a:chExt cx="2340934" cy="2003318"/>
          </a:xfrm>
        </p:grpSpPr>
        <p:sp>
          <p:nvSpPr>
            <p:cNvPr id="5" name="TextBox 4"/>
            <p:cNvSpPr txBox="1"/>
            <p:nvPr/>
          </p:nvSpPr>
          <p:spPr>
            <a:xfrm>
              <a:off x="3610043" y="3129777"/>
              <a:ext cx="1141062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5238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916622" y="3304295"/>
              <a:ext cx="1005840" cy="1828800"/>
              <a:chOff x="1582993" y="3304295"/>
              <a:chExt cx="1005840" cy="18288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82993" y="3304295"/>
                <a:ext cx="0" cy="1828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3186184" y="3247658"/>
            <a:ext cx="1596403" cy="1512380"/>
            <a:chOff x="6884519" y="3116588"/>
            <a:chExt cx="2128538" cy="2016507"/>
          </a:xfrm>
        </p:grpSpPr>
        <p:sp>
          <p:nvSpPr>
            <p:cNvPr id="7" name="TextBox 6"/>
            <p:cNvSpPr txBox="1"/>
            <p:nvPr/>
          </p:nvSpPr>
          <p:spPr>
            <a:xfrm>
              <a:off x="6884519" y="3116588"/>
              <a:ext cx="983868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23064" y="3142965"/>
              <a:ext cx="87573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007217" y="3304295"/>
              <a:ext cx="1005840" cy="1828800"/>
              <a:chOff x="1582993" y="3304295"/>
              <a:chExt cx="1005840" cy="18288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582993" y="3304295"/>
                <a:ext cx="0" cy="1828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5414926" y="3239785"/>
            <a:ext cx="1751089" cy="1500464"/>
            <a:chOff x="9406740" y="3142966"/>
            <a:chExt cx="2334785" cy="2000618"/>
          </a:xfrm>
        </p:grpSpPr>
        <p:sp>
          <p:nvSpPr>
            <p:cNvPr id="9" name="TextBox 8"/>
            <p:cNvSpPr txBox="1"/>
            <p:nvPr/>
          </p:nvSpPr>
          <p:spPr>
            <a:xfrm>
              <a:off x="9406740" y="3142966"/>
              <a:ext cx="1141063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00736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735685" y="3314784"/>
              <a:ext cx="1005840" cy="1828800"/>
              <a:chOff x="1582993" y="3304295"/>
              <a:chExt cx="1005840" cy="18288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582993" y="3304295"/>
                <a:ext cx="0" cy="1828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0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941" y="2521977"/>
            <a:ext cx="2364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2976" y="1138680"/>
            <a:ext cx="14200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7329" y="1831178"/>
            <a:ext cx="27695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87990" y="3475212"/>
            <a:ext cx="1607098" cy="1433909"/>
            <a:chOff x="3808180" y="3129777"/>
            <a:chExt cx="2142797" cy="1911878"/>
          </a:xfrm>
        </p:grpSpPr>
        <p:sp>
          <p:nvSpPr>
            <p:cNvPr id="5" name="TextBox 4"/>
            <p:cNvSpPr txBox="1"/>
            <p:nvPr/>
          </p:nvSpPr>
          <p:spPr>
            <a:xfrm>
              <a:off x="3808180" y="3129777"/>
              <a:ext cx="94292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5238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916622" y="3304295"/>
              <a:ext cx="1005840" cy="1737360"/>
              <a:chOff x="1582993" y="3304295"/>
              <a:chExt cx="1005840" cy="173736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3241715" y="3475215"/>
            <a:ext cx="1596403" cy="1443800"/>
            <a:chOff x="6884519" y="3116588"/>
            <a:chExt cx="2128538" cy="1925067"/>
          </a:xfrm>
        </p:grpSpPr>
        <p:sp>
          <p:nvSpPr>
            <p:cNvPr id="7" name="TextBox 6"/>
            <p:cNvSpPr txBox="1"/>
            <p:nvPr/>
          </p:nvSpPr>
          <p:spPr>
            <a:xfrm>
              <a:off x="6884519" y="3116588"/>
              <a:ext cx="98387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23064" y="3142965"/>
              <a:ext cx="87573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007217" y="3304295"/>
              <a:ext cx="1005840" cy="1737360"/>
              <a:chOff x="1582993" y="3304295"/>
              <a:chExt cx="1005840" cy="173736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5626926" y="3467345"/>
            <a:ext cx="1594622" cy="1431884"/>
            <a:chOff x="9615363" y="3142966"/>
            <a:chExt cx="2126162" cy="1909178"/>
          </a:xfrm>
        </p:grpSpPr>
        <p:sp>
          <p:nvSpPr>
            <p:cNvPr id="9" name="TextBox 8"/>
            <p:cNvSpPr txBox="1"/>
            <p:nvPr/>
          </p:nvSpPr>
          <p:spPr>
            <a:xfrm>
              <a:off x="9615363" y="3142966"/>
              <a:ext cx="93244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00736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735685" y="3314784"/>
              <a:ext cx="1005840" cy="1737360"/>
              <a:chOff x="1582993" y="3304295"/>
              <a:chExt cx="1005840" cy="173736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2038282" y="416771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7234" y="4167710"/>
            <a:ext cx="72725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71886" y="482751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16200000">
            <a:off x="1417994" y="4483017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3651201" y="4481319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>
            <a:off x="6028610" y="4472939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82988" y="416771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56547" y="4174407"/>
            <a:ext cx="7230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40451" y="410665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02431" y="4147428"/>
            <a:ext cx="75458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67400" y="4846041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200" y="482751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1910179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941" y="2521977"/>
            <a:ext cx="2364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2976" y="1138680"/>
            <a:ext cx="14200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5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7329" y="1831178"/>
            <a:ext cx="27695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662" y="3475212"/>
            <a:ext cx="705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6898" y="3509712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19321" y="3606101"/>
            <a:ext cx="754380" cy="1303020"/>
            <a:chOff x="1582993" y="3304295"/>
            <a:chExt cx="1005840" cy="173736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582993" y="3304295"/>
              <a:ext cx="0" cy="173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>
              <a:off x="2085913" y="3519787"/>
              <a:ext cx="0" cy="1005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254080" y="3475215"/>
            <a:ext cx="7255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0679" y="3530823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83739" y="3615995"/>
            <a:ext cx="754380" cy="1303020"/>
            <a:chOff x="1582993" y="3304295"/>
            <a:chExt cx="1005840" cy="17373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582993" y="3304295"/>
              <a:ext cx="0" cy="173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>
              <a:off x="2085913" y="3519787"/>
              <a:ext cx="0" cy="1005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620732" y="3467346"/>
            <a:ext cx="705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8814" y="3524496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67166" y="3596209"/>
            <a:ext cx="754380" cy="1303020"/>
            <a:chOff x="1582993" y="3304295"/>
            <a:chExt cx="1005840" cy="173736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582993" y="3304295"/>
              <a:ext cx="0" cy="173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2085913" y="3519787"/>
              <a:ext cx="0" cy="1005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2038282" y="416771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8970" y="4167710"/>
            <a:ext cx="705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71886" y="482751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16200000">
            <a:off x="1417994" y="4483017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3651201" y="4481319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>
            <a:off x="6028610" y="4472939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82988" y="416771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08422" y="4174407"/>
            <a:ext cx="7711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40451" y="410665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78136" y="4147428"/>
            <a:ext cx="77887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91200" y="4846041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29000" y="482751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997852" y="1994341"/>
            <a:ext cx="3293526" cy="1473005"/>
            <a:chOff x="5975766" y="1203113"/>
            <a:chExt cx="4391368" cy="1964007"/>
          </a:xfrm>
        </p:grpSpPr>
        <p:sp>
          <p:nvSpPr>
            <p:cNvPr id="46" name="24 Llamada ovalada"/>
            <p:cNvSpPr/>
            <p:nvPr/>
          </p:nvSpPr>
          <p:spPr>
            <a:xfrm>
              <a:off x="5975766" y="1203113"/>
              <a:ext cx="1726928" cy="648072"/>
            </a:xfrm>
            <a:prstGeom prst="wedgeEllipseCallout">
              <a:avLst>
                <a:gd name="adj1" fmla="val 33587"/>
                <a:gd name="adj2" fmla="val 860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Yeah</a:t>
              </a:r>
              <a:endParaRPr lang="es-E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" b="98800" l="10667" r="90000">
                          <a14:foregroundMark x1="52000" y1="7400" x2="52000" y2="7400"/>
                          <a14:foregroundMark x1="48889" y1="9200" x2="48889" y2="9200"/>
                          <a14:foregroundMark x1="46111" y1="9400" x2="46111" y2="9400"/>
                          <a14:foregroundMark x1="45111" y1="8800" x2="45111" y2="8800"/>
                          <a14:foregroundMark x1="43333" y1="7400" x2="43333" y2="7400"/>
                          <a14:foregroundMark x1="52889" y1="7400" x2="52889" y2="7400"/>
                          <a14:foregroundMark x1="51222" y1="6400" x2="51222" y2="6400"/>
                          <a14:foregroundMark x1="38778" y1="21400" x2="38778" y2="21400"/>
                          <a14:foregroundMark x1="42889" y1="32400" x2="42889" y2="32400"/>
                          <a14:foregroundMark x1="42183" y1="16892" x2="42183" y2="16892"/>
                          <a14:foregroundMark x1="62534" y1="51351" x2="62534" y2="51351"/>
                          <a14:foregroundMark x1="56065" y1="5743" x2="56065" y2="57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166" y="1618806"/>
              <a:ext cx="4103968" cy="1231433"/>
            </a:xfrm>
            <a:prstGeom prst="rect">
              <a:avLst/>
            </a:prstGeom>
            <a:noFill/>
          </p:spPr>
        </p:pic>
        <p:pic>
          <p:nvPicPr>
            <p:cNvPr id="49" name="1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5025" y="2150936"/>
              <a:ext cx="1066921" cy="101618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77979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35" grpId="0"/>
      <p:bldP spid="36" grpId="0"/>
      <p:bldP spid="37" grpId="0"/>
      <p:bldP spid="37" grpId="1"/>
      <p:bldP spid="41" grpId="0"/>
      <p:bldP spid="42" grpId="0"/>
      <p:bldP spid="43" grpId="0"/>
      <p:bldP spid="44" grpId="0"/>
      <p:bldP spid="45" grpId="0"/>
      <p:bldP spid="45" grpId="1"/>
      <p:bldP spid="47" grpId="0"/>
      <p:bldP spid="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79" y="990600"/>
            <a:ext cx="45240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6789" y="2362200"/>
            <a:ext cx="8523611" cy="715581"/>
            <a:chOff x="582370" y="3460791"/>
            <a:chExt cx="11364814" cy="954108"/>
          </a:xfrm>
        </p:grpSpPr>
        <p:sp>
          <p:nvSpPr>
            <p:cNvPr id="8" name="TextBox 7"/>
            <p:cNvSpPr txBox="1"/>
            <p:nvPr/>
          </p:nvSpPr>
          <p:spPr>
            <a:xfrm>
              <a:off x="582370" y="3460791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24 : 6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40348" y="3460791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30 : 5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98330" y="3460791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 : 4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6789" y="3465095"/>
            <a:ext cx="8523611" cy="715581"/>
            <a:chOff x="582370" y="4701946"/>
            <a:chExt cx="11364814" cy="954108"/>
          </a:xfrm>
        </p:grpSpPr>
        <p:sp>
          <p:nvSpPr>
            <p:cNvPr id="12" name="TextBox 11"/>
            <p:cNvSpPr txBox="1"/>
            <p:nvPr/>
          </p:nvSpPr>
          <p:spPr>
            <a:xfrm>
              <a:off x="582370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32 : 5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0348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34 : 6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98330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 : 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797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948650" y="3620080"/>
            <a:ext cx="7658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93720" y="362008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850924" y="3741077"/>
            <a:ext cx="754380" cy="1303020"/>
            <a:chOff x="1582993" y="3304295"/>
            <a:chExt cx="1005840" cy="173736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582993" y="3304295"/>
              <a:ext cx="0" cy="173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>
              <a:off x="2085913" y="3519787"/>
              <a:ext cx="0" cy="1005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600545" y="3620059"/>
            <a:ext cx="1622606" cy="1433909"/>
            <a:chOff x="3787503" y="3129777"/>
            <a:chExt cx="2163474" cy="1911878"/>
          </a:xfrm>
        </p:grpSpPr>
        <p:sp>
          <p:nvSpPr>
            <p:cNvPr id="67" name="TextBox 66"/>
            <p:cNvSpPr txBox="1"/>
            <p:nvPr/>
          </p:nvSpPr>
          <p:spPr>
            <a:xfrm>
              <a:off x="3787503" y="3129777"/>
              <a:ext cx="963602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75238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916622" y="3304295"/>
              <a:ext cx="1005840" cy="1737360"/>
              <a:chOff x="1582993" y="3304295"/>
              <a:chExt cx="1005840" cy="173736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6495792" y="3612192"/>
            <a:ext cx="1631488" cy="1431884"/>
            <a:chOff x="9566208" y="3142966"/>
            <a:chExt cx="2175317" cy="1909178"/>
          </a:xfrm>
        </p:grpSpPr>
        <p:sp>
          <p:nvSpPr>
            <p:cNvPr id="79" name="TextBox 78"/>
            <p:cNvSpPr txBox="1"/>
            <p:nvPr/>
          </p:nvSpPr>
          <p:spPr>
            <a:xfrm>
              <a:off x="9566208" y="3142966"/>
              <a:ext cx="98159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00736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0735685" y="3314784"/>
              <a:ext cx="1005840" cy="1737360"/>
              <a:chOff x="1582993" y="3304295"/>
              <a:chExt cx="1005840" cy="173736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extBox 83"/>
          <p:cNvSpPr txBox="1"/>
          <p:nvPr/>
        </p:nvSpPr>
        <p:spPr>
          <a:xfrm>
            <a:off x="2009788" y="430469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60122" y="4214973"/>
            <a:ext cx="724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219200" y="4894562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8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7" name="Straight Connector 86"/>
          <p:cNvCxnSpPr/>
          <p:nvPr/>
        </p:nvCxnSpPr>
        <p:spPr>
          <a:xfrm rot="16200000">
            <a:off x="1386099" y="4557272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566343" y="4253561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90953" y="4253561"/>
            <a:ext cx="7216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99947" y="4913366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cxnSp>
        <p:nvCxnSpPr>
          <p:cNvPr id="91" name="Straight Connector 90"/>
          <p:cNvCxnSpPr/>
          <p:nvPr/>
        </p:nvCxnSpPr>
        <p:spPr>
          <a:xfrm rot="16200000">
            <a:off x="3946055" y="4568868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6912223" y="4558790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446184" y="4192506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35032" y="4233279"/>
            <a:ext cx="7277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843064" y="4931892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14417" y="682918"/>
            <a:ext cx="45240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4116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24 : 6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482601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: 5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451086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: 4 </a:t>
            </a:r>
          </a:p>
        </p:txBody>
      </p:sp>
      <p:sp>
        <p:nvSpPr>
          <p:cNvPr id="38" name="24 Llamada ovalada"/>
          <p:cNvSpPr/>
          <p:nvPr/>
        </p:nvSpPr>
        <p:spPr>
          <a:xfrm>
            <a:off x="5940626" y="1498847"/>
            <a:ext cx="1295196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</a:t>
            </a:r>
            <a:endParaRPr lang="es-E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800" l="10667" r="90000">
                        <a14:foregroundMark x1="52000" y1="7400" x2="52000" y2="7400"/>
                        <a14:foregroundMark x1="48889" y1="9200" x2="48889" y2="9200"/>
                        <a14:foregroundMark x1="46111" y1="9400" x2="46111" y2="9400"/>
                        <a14:foregroundMark x1="45111" y1="8800" x2="45111" y2="8800"/>
                        <a14:foregroundMark x1="43333" y1="7400" x2="43333" y2="7400"/>
                        <a14:foregroundMark x1="52889" y1="7400" x2="52889" y2="7400"/>
                        <a14:foregroundMark x1="51222" y1="6400" x2="51222" y2="6400"/>
                        <a14:foregroundMark x1="38778" y1="21400" x2="38778" y2="21400"/>
                        <a14:foregroundMark x1="42889" y1="32400" x2="42889" y2="32400"/>
                        <a14:foregroundMark x1="42183" y1="16892" x2="42183" y2="16892"/>
                        <a14:foregroundMark x1="62534" y1="51351" x2="62534" y2="51351"/>
                        <a14:foregroundMark x1="56065" y1="5743" x2="56065" y2="5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10617"/>
            <a:ext cx="3077976" cy="923575"/>
          </a:xfrm>
          <a:prstGeom prst="rect">
            <a:avLst/>
          </a:prstGeom>
          <a:noFill/>
        </p:spPr>
      </p:pic>
      <p:pic>
        <p:nvPicPr>
          <p:cNvPr id="40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571" y="2209715"/>
            <a:ext cx="800191" cy="762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84" grpId="0"/>
      <p:bldP spid="85" grpId="0"/>
      <p:bldP spid="86" grpId="0"/>
      <p:bldP spid="88" grpId="0"/>
      <p:bldP spid="89" grpId="0"/>
      <p:bldP spid="90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79" y="914400"/>
            <a:ext cx="45240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0279" y="2286000"/>
            <a:ext cx="8523611" cy="715581"/>
            <a:chOff x="582370" y="4701946"/>
            <a:chExt cx="11364814" cy="954108"/>
          </a:xfrm>
        </p:grpSpPr>
        <p:sp>
          <p:nvSpPr>
            <p:cNvPr id="10" name="TextBox 9"/>
            <p:cNvSpPr txBox="1"/>
            <p:nvPr/>
          </p:nvSpPr>
          <p:spPr>
            <a:xfrm>
              <a:off x="582370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32 : 5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40348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34 : 6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98330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 : 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24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98757" y="3620080"/>
            <a:ext cx="1751768" cy="1424017"/>
            <a:chOff x="254446" y="3142966"/>
            <a:chExt cx="2335690" cy="1898689"/>
          </a:xfrm>
        </p:grpSpPr>
        <p:sp>
          <p:nvSpPr>
            <p:cNvPr id="11" name="TextBox 10"/>
            <p:cNvSpPr txBox="1"/>
            <p:nvPr/>
          </p:nvSpPr>
          <p:spPr>
            <a:xfrm>
              <a:off x="254446" y="3142966"/>
              <a:ext cx="1087658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4397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24001" y="3304295"/>
              <a:ext cx="1005840" cy="1737360"/>
              <a:chOff x="1582993" y="3304295"/>
              <a:chExt cx="1005840" cy="173736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3559274" y="3620059"/>
            <a:ext cx="1663878" cy="1433909"/>
            <a:chOff x="3732474" y="3129777"/>
            <a:chExt cx="2218503" cy="1911878"/>
          </a:xfrm>
        </p:grpSpPr>
        <p:sp>
          <p:nvSpPr>
            <p:cNvPr id="17" name="TextBox 16"/>
            <p:cNvSpPr txBox="1"/>
            <p:nvPr/>
          </p:nvSpPr>
          <p:spPr>
            <a:xfrm>
              <a:off x="3732474" y="3129777"/>
              <a:ext cx="1018632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5238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916622" y="3304295"/>
              <a:ext cx="1005840" cy="1737360"/>
              <a:chOff x="1582993" y="3304295"/>
              <a:chExt cx="1005840" cy="173736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6532662" y="3612192"/>
            <a:ext cx="1594619" cy="1431884"/>
            <a:chOff x="9615367" y="3142966"/>
            <a:chExt cx="2126158" cy="1909178"/>
          </a:xfrm>
        </p:grpSpPr>
        <p:sp>
          <p:nvSpPr>
            <p:cNvPr id="23" name="TextBox 22"/>
            <p:cNvSpPr txBox="1"/>
            <p:nvPr/>
          </p:nvSpPr>
          <p:spPr>
            <a:xfrm>
              <a:off x="9615367" y="3142966"/>
              <a:ext cx="93243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00736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735685" y="3314784"/>
              <a:ext cx="1005840" cy="1737360"/>
              <a:chOff x="1582993" y="3304295"/>
              <a:chExt cx="1005840" cy="173736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1971112" y="4214973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0342" y="4214973"/>
            <a:ext cx="7543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19200" y="487680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1386099" y="4557272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66343" y="4253561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58174" y="4253561"/>
            <a:ext cx="7543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0" y="4913366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16200000">
            <a:off x="3946055" y="4568868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>
            <a:off x="6912223" y="4558790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46184" y="4192506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86246" y="4233279"/>
            <a:ext cx="7765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81800" y="4931892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491" y="871262"/>
            <a:ext cx="45240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116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32 :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2601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: 6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51086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: 4 </a:t>
            </a:r>
          </a:p>
        </p:txBody>
      </p:sp>
      <p:sp>
        <p:nvSpPr>
          <p:cNvPr id="44" name="24 Llamada ovalada"/>
          <p:cNvSpPr/>
          <p:nvPr/>
        </p:nvSpPr>
        <p:spPr>
          <a:xfrm>
            <a:off x="5940626" y="1498847"/>
            <a:ext cx="1295196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</a:t>
            </a:r>
            <a:endParaRPr lang="es-E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800" l="10667" r="90000">
                        <a14:foregroundMark x1="52000" y1="7400" x2="52000" y2="7400"/>
                        <a14:foregroundMark x1="48889" y1="9200" x2="48889" y2="9200"/>
                        <a14:foregroundMark x1="46111" y1="9400" x2="46111" y2="9400"/>
                        <a14:foregroundMark x1="45111" y1="8800" x2="45111" y2="8800"/>
                        <a14:foregroundMark x1="43333" y1="7400" x2="43333" y2="7400"/>
                        <a14:foregroundMark x1="52889" y1="7400" x2="52889" y2="7400"/>
                        <a14:foregroundMark x1="51222" y1="6400" x2="51222" y2="6400"/>
                        <a14:foregroundMark x1="38778" y1="21400" x2="38778" y2="21400"/>
                        <a14:foregroundMark x1="42889" y1="32400" x2="42889" y2="32400"/>
                        <a14:foregroundMark x1="42183" y1="16892" x2="42183" y2="16892"/>
                        <a14:foregroundMark x1="62534" y1="51351" x2="62534" y2="51351"/>
                        <a14:foregroundMark x1="56065" y1="5743" x2="56065" y2="5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10617"/>
            <a:ext cx="3077976" cy="923575"/>
          </a:xfrm>
          <a:prstGeom prst="rect">
            <a:avLst/>
          </a:prstGeom>
          <a:noFill/>
        </p:spPr>
      </p:pic>
      <p:pic>
        <p:nvPicPr>
          <p:cNvPr id="46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571" y="2209715"/>
            <a:ext cx="800191" cy="762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88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4589463" y="2813447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48122" y="693477"/>
                <a:ext cx="866641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22" y="693477"/>
                <a:ext cx="8666418" cy="1107996"/>
              </a:xfrm>
              <a:prstGeom prst="rect">
                <a:avLst/>
              </a:prstGeom>
              <a:blipFill>
                <a:blip r:embed="rId3"/>
                <a:stretch>
                  <a:fillRect l="-1336" r="-703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1028700" y="4052888"/>
            <a:ext cx="3200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1028700" y="3995738"/>
            <a:ext cx="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229100" y="4006128"/>
            <a:ext cx="0" cy="11430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27" name="AutoShape 15"/>
          <p:cNvSpPr>
            <a:spLocks/>
          </p:cNvSpPr>
          <p:nvPr/>
        </p:nvSpPr>
        <p:spPr bwMode="auto">
          <a:xfrm rot="5400000">
            <a:off x="2543175" y="2786063"/>
            <a:ext cx="171450" cy="3048000"/>
          </a:xfrm>
          <a:prstGeom prst="rightBrace">
            <a:avLst>
              <a:gd name="adj1" fmla="val 111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7030A0"/>
              </a:solidFill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485900" y="4452940"/>
            <a:ext cx="2590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8"/>
          <p:cNvSpPr>
            <a:spLocks/>
          </p:cNvSpPr>
          <p:nvPr/>
        </p:nvSpPr>
        <p:spPr bwMode="auto">
          <a:xfrm rot="-5400000">
            <a:off x="1466850" y="3443291"/>
            <a:ext cx="1143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7030A0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800100" y="3252787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349706" y="2401705"/>
            <a:ext cx="1828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2019300" y="3995738"/>
            <a:ext cx="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3238500" y="3995738"/>
            <a:ext cx="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5465080" y="2360355"/>
            <a:ext cx="2438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1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4815167" y="2971800"/>
            <a:ext cx="510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426526" y="3385598"/>
            <a:ext cx="426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: 3 = 9 (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6110567" y="3804102"/>
            <a:ext cx="3810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9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24 Llamada ovalada"/>
          <p:cNvSpPr/>
          <p:nvPr/>
        </p:nvSpPr>
        <p:spPr>
          <a:xfrm>
            <a:off x="5465081" y="4501878"/>
            <a:ext cx="1295196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</a:t>
            </a:r>
            <a:endParaRPr lang="es-E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98800" l="10667" r="90000">
                        <a14:foregroundMark x1="52000" y1="7400" x2="52000" y2="7400"/>
                        <a14:foregroundMark x1="48889" y1="9200" x2="48889" y2="9200"/>
                        <a14:foregroundMark x1="46111" y1="9400" x2="46111" y2="9400"/>
                        <a14:foregroundMark x1="45111" y1="8800" x2="45111" y2="8800"/>
                        <a14:foregroundMark x1="43333" y1="7400" x2="43333" y2="7400"/>
                        <a14:foregroundMark x1="52889" y1="7400" x2="52889" y2="7400"/>
                        <a14:foregroundMark x1="51222" y1="6400" x2="51222" y2="6400"/>
                        <a14:foregroundMark x1="38778" y1="21400" x2="38778" y2="21400"/>
                        <a14:foregroundMark x1="42889" y1="32400" x2="42889" y2="32400"/>
                        <a14:foregroundMark x1="42183" y1="16892" x2="42183" y2="16892"/>
                        <a14:foregroundMark x1="62534" y1="51351" x2="62534" y2="51351"/>
                        <a14:foregroundMark x1="56065" y1="5743" x2="56065" y2="5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31" y="4813648"/>
            <a:ext cx="3077976" cy="923575"/>
          </a:xfrm>
          <a:prstGeom prst="rect">
            <a:avLst/>
          </a:prstGeom>
          <a:noFill/>
        </p:spPr>
      </p:pic>
      <p:pic>
        <p:nvPicPr>
          <p:cNvPr id="21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0568" y="4987932"/>
            <a:ext cx="800191" cy="762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800100" y="1379058"/>
            <a:ext cx="7831525" cy="36027"/>
          </a:xfrm>
          <a:prstGeom prst="line">
            <a:avLst/>
          </a:prstGeom>
          <a:ln w="57150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0285" y="1801473"/>
            <a:ext cx="1818685" cy="0"/>
          </a:xfrm>
          <a:prstGeom prst="line">
            <a:avLst/>
          </a:prstGeom>
          <a:ln w="57150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495218" y="1809366"/>
            <a:ext cx="5939725" cy="9116"/>
          </a:xfrm>
          <a:prstGeom prst="line">
            <a:avLst/>
          </a:prstGeom>
          <a:ln w="57150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553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2941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/>
      <p:bldP spid="32" grpId="0" animBg="1"/>
      <p:bldP spid="33" grpId="0" animBg="1"/>
      <p:bldP spid="44" grpId="0"/>
      <p:bldP spid="45" grpId="0"/>
      <p:bldP spid="46" grpId="0"/>
      <p:bldP spid="48" grpId="0" animBg="1"/>
      <p:bldP spid="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2411074" y="1563263"/>
            <a:ext cx="6579581" cy="4102894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06" y="1753793"/>
            <a:ext cx="3884011" cy="38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55" y="4274344"/>
            <a:ext cx="4779169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" y="2971822"/>
            <a:ext cx="4352925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3263518" y="875110"/>
            <a:ext cx="267295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109788" y="3415903"/>
            <a:ext cx="2914724" cy="1841897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2" y="4867275"/>
            <a:ext cx="813197" cy="9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001330" y="5229225"/>
            <a:ext cx="500063" cy="5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927519"/>
            <a:ext cx="1945482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4842272"/>
            <a:ext cx="1212056" cy="10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3118436" y="2453635"/>
            <a:ext cx="592554" cy="5494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7372062" y="4638898"/>
            <a:ext cx="657838" cy="60998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7553678" y="1018314"/>
            <a:ext cx="592554" cy="5494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77136" y="2012779"/>
            <a:ext cx="6247454" cy="143116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Dặn</a:t>
            </a:r>
            <a:r>
              <a:rPr lang="en-US" sz="405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dò</a:t>
            </a:r>
            <a:endParaRPr lang="vi-VN" sz="405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vi-VN" sz="2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HOÀN THÀNH CÁC BÀI TẬP ĐÃ HỌC.</a:t>
            </a:r>
          </a:p>
          <a:p>
            <a:r>
              <a:rPr lang="vi-VN" sz="2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-    XEM TRƯỚC BÀI BẢNG NHÂN 7</a:t>
            </a:r>
            <a:endParaRPr lang="en-US" sz="2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6B6E5FDC-A414-4591-A8BE-4EAB7111B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60742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tư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13 </a:t>
            </a:r>
            <a:r>
              <a:rPr lang="en-US" sz="2800" b="1" dirty="0" err="1"/>
              <a:t>tháng</a:t>
            </a:r>
            <a:r>
              <a:rPr lang="en-US" sz="2800" b="1" dirty="0"/>
              <a:t> 10 </a:t>
            </a:r>
            <a:r>
              <a:rPr lang="en-US" sz="2800" b="1" dirty="0" err="1"/>
              <a:t>năm</a:t>
            </a:r>
            <a:r>
              <a:rPr lang="en-US" sz="2800" b="1" dirty="0"/>
              <a:t> 2021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                          </a:t>
            </a:r>
            <a:r>
              <a:rPr lang="en-US" sz="2800" b="1" dirty="0" err="1"/>
              <a:t>Toán</a:t>
            </a:r>
            <a:endParaRPr lang="en-US" sz="2800" b="1" dirty="0"/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en-US" sz="2800" b="1" dirty="0" err="1"/>
              <a:t>Phép</a:t>
            </a:r>
            <a:r>
              <a:rPr lang="en-US" sz="2800" b="1" dirty="0"/>
              <a:t> chia </a:t>
            </a:r>
            <a:r>
              <a:rPr lang="en-US" sz="2800" b="1" dirty="0" err="1"/>
              <a:t>hết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chia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dư</a:t>
            </a:r>
            <a:r>
              <a:rPr lang="en-US" sz="2800" b="1" dirty="0"/>
              <a:t> (</a:t>
            </a:r>
            <a:r>
              <a:rPr lang="en-US" sz="2800" b="1" dirty="0" err="1"/>
              <a:t>trang</a:t>
            </a:r>
            <a:r>
              <a:rPr lang="en-US" sz="2800" b="1" dirty="0"/>
              <a:t> 29) 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(</a:t>
            </a:r>
            <a:r>
              <a:rPr lang="en-US" sz="2800" b="1" dirty="0" err="1"/>
              <a:t>trang</a:t>
            </a:r>
            <a:r>
              <a:rPr lang="en-US" sz="2800" b="1" dirty="0"/>
              <a:t> 30)</a:t>
            </a:r>
          </a:p>
        </p:txBody>
      </p:sp>
    </p:spTree>
    <p:extLst>
      <p:ext uri="{BB962C8B-B14F-4D97-AF65-F5344CB8AC3E}">
        <p14:creationId xmlns:p14="http://schemas.microsoft.com/office/powerpoint/2010/main" val="167709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304800" y="990600"/>
            <a:ext cx="8763000" cy="47244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09575" y="1295400"/>
            <a:ext cx="2590800" cy="1524000"/>
            <a:chOff x="336" y="1392"/>
            <a:chExt cx="1632" cy="960"/>
          </a:xfrm>
        </p:grpSpPr>
        <p:sp>
          <p:nvSpPr>
            <p:cNvPr id="4157" name="Rectangle 8"/>
            <p:cNvSpPr>
              <a:spLocks noChangeArrowheads="1"/>
            </p:cNvSpPr>
            <p:nvPr/>
          </p:nvSpPr>
          <p:spPr bwMode="auto">
            <a:xfrm>
              <a:off x="336" y="1392"/>
              <a:ext cx="1632" cy="9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8" name="Oval 9"/>
            <p:cNvSpPr>
              <a:spLocks noChangeArrowheads="1"/>
            </p:cNvSpPr>
            <p:nvPr/>
          </p:nvSpPr>
          <p:spPr bwMode="auto">
            <a:xfrm>
              <a:off x="576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9" name="Oval 12"/>
            <p:cNvSpPr>
              <a:spLocks noChangeArrowheads="1"/>
            </p:cNvSpPr>
            <p:nvPr/>
          </p:nvSpPr>
          <p:spPr bwMode="auto">
            <a:xfrm>
              <a:off x="960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0" name="Oval 13"/>
            <p:cNvSpPr>
              <a:spLocks noChangeArrowheads="1"/>
            </p:cNvSpPr>
            <p:nvPr/>
          </p:nvSpPr>
          <p:spPr bwMode="auto">
            <a:xfrm>
              <a:off x="1296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1" name="Oval 14"/>
            <p:cNvSpPr>
              <a:spLocks noChangeArrowheads="1"/>
            </p:cNvSpPr>
            <p:nvPr/>
          </p:nvSpPr>
          <p:spPr bwMode="auto">
            <a:xfrm>
              <a:off x="1632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2" name="Rectangle 15"/>
            <p:cNvSpPr>
              <a:spLocks noChangeArrowheads="1"/>
            </p:cNvSpPr>
            <p:nvPr/>
          </p:nvSpPr>
          <p:spPr bwMode="auto">
            <a:xfrm>
              <a:off x="336" y="1392"/>
              <a:ext cx="1632" cy="9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3" name="Oval 16"/>
            <p:cNvSpPr>
              <a:spLocks noChangeArrowheads="1"/>
            </p:cNvSpPr>
            <p:nvPr/>
          </p:nvSpPr>
          <p:spPr bwMode="auto">
            <a:xfrm>
              <a:off x="528" y="153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4" name="Oval 17"/>
            <p:cNvSpPr>
              <a:spLocks noChangeArrowheads="1"/>
            </p:cNvSpPr>
            <p:nvPr/>
          </p:nvSpPr>
          <p:spPr bwMode="auto">
            <a:xfrm>
              <a:off x="912" y="153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5" name="Oval 18"/>
            <p:cNvSpPr>
              <a:spLocks noChangeArrowheads="1"/>
            </p:cNvSpPr>
            <p:nvPr/>
          </p:nvSpPr>
          <p:spPr bwMode="auto">
            <a:xfrm>
              <a:off x="1248" y="153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6" name="Oval 19"/>
            <p:cNvSpPr>
              <a:spLocks noChangeArrowheads="1"/>
            </p:cNvSpPr>
            <p:nvPr/>
          </p:nvSpPr>
          <p:spPr bwMode="auto">
            <a:xfrm>
              <a:off x="1584" y="153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7" name="Oval 20"/>
            <p:cNvSpPr>
              <a:spLocks noChangeArrowheads="1"/>
            </p:cNvSpPr>
            <p:nvPr/>
          </p:nvSpPr>
          <p:spPr bwMode="auto">
            <a:xfrm>
              <a:off x="528" y="201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8" name="Oval 21"/>
            <p:cNvSpPr>
              <a:spLocks noChangeArrowheads="1"/>
            </p:cNvSpPr>
            <p:nvPr/>
          </p:nvSpPr>
          <p:spPr bwMode="auto">
            <a:xfrm>
              <a:off x="912" y="201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9" name="Oval 22"/>
            <p:cNvSpPr>
              <a:spLocks noChangeArrowheads="1"/>
            </p:cNvSpPr>
            <p:nvPr/>
          </p:nvSpPr>
          <p:spPr bwMode="auto">
            <a:xfrm>
              <a:off x="1248" y="201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0" name="Oval 23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409575" y="2105025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3228975" y="1219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8</a:t>
            </a:r>
          </a:p>
        </p:txBody>
      </p:sp>
      <p:sp>
        <p:nvSpPr>
          <p:cNvPr id="104476" name="Line 28"/>
          <p:cNvSpPr>
            <a:spLocks noChangeShapeType="1"/>
          </p:cNvSpPr>
          <p:nvPr/>
        </p:nvSpPr>
        <p:spPr bwMode="auto">
          <a:xfrm>
            <a:off x="3609975" y="1295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>
            <a:off x="3609975" y="1676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3686175" y="117316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2</a:t>
            </a:r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3686175" y="1600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3228975" y="1600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8</a:t>
            </a:r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3181350" y="2057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3" name="Text Box 35"/>
          <p:cNvSpPr txBox="1">
            <a:spLocks noChangeArrowheads="1"/>
          </p:cNvSpPr>
          <p:nvPr/>
        </p:nvSpPr>
        <p:spPr bwMode="auto">
          <a:xfrm>
            <a:off x="3228975" y="1981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0</a:t>
            </a:r>
          </a:p>
        </p:txBody>
      </p:sp>
      <p:sp>
        <p:nvSpPr>
          <p:cNvPr id="104484" name="Text Box 36"/>
          <p:cNvSpPr txBox="1">
            <a:spLocks noChangeArrowheads="1"/>
          </p:cNvSpPr>
          <p:nvPr/>
        </p:nvSpPr>
        <p:spPr bwMode="auto">
          <a:xfrm>
            <a:off x="4295775" y="1066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 </a:t>
            </a:r>
            <a:r>
              <a:rPr lang="en-US" sz="2400" b="1">
                <a:solidFill>
                  <a:srgbClr val="0000FF"/>
                </a:solidFill>
              </a:rPr>
              <a:t>8</a:t>
            </a:r>
            <a:r>
              <a:rPr lang="en-US" sz="2400" b="1"/>
              <a:t> chia </a:t>
            </a:r>
            <a:r>
              <a:rPr lang="en-US" sz="2400" b="1">
                <a:solidFill>
                  <a:srgbClr val="0000FF"/>
                </a:solidFill>
              </a:rPr>
              <a:t>2</a:t>
            </a:r>
            <a:r>
              <a:rPr lang="en-US" sz="2400" b="1"/>
              <a:t> được </a:t>
            </a:r>
            <a:r>
              <a:rPr lang="en-US" sz="2400" b="1">
                <a:solidFill>
                  <a:srgbClr val="0000FF"/>
                </a:solidFill>
              </a:rPr>
              <a:t>4</a:t>
            </a:r>
            <a:r>
              <a:rPr lang="en-US" sz="2400" b="1"/>
              <a:t>, viết </a:t>
            </a:r>
            <a:r>
              <a:rPr lang="en-US" sz="2400" b="1">
                <a:solidFill>
                  <a:srgbClr val="0000FF"/>
                </a:solidFill>
              </a:rPr>
              <a:t>4</a:t>
            </a:r>
            <a:r>
              <a:rPr lang="en-US" sz="2400" b="1"/>
              <a:t>.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4295775" y="15240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 </a:t>
            </a:r>
            <a:r>
              <a:rPr lang="en-US" sz="2000" b="1">
                <a:solidFill>
                  <a:srgbClr val="0000FF"/>
                </a:solidFill>
              </a:rPr>
              <a:t>4</a:t>
            </a:r>
            <a:r>
              <a:rPr lang="en-US" sz="2000" b="1"/>
              <a:t> nhân  </a:t>
            </a:r>
            <a:r>
              <a:rPr lang="en-US" sz="2000" b="1">
                <a:solidFill>
                  <a:srgbClr val="0000FF"/>
                </a:solidFill>
              </a:rPr>
              <a:t>2</a:t>
            </a:r>
            <a:r>
              <a:rPr lang="en-US" sz="2000" b="1"/>
              <a:t> bằng </a:t>
            </a:r>
            <a:r>
              <a:rPr lang="en-US" sz="2000" b="1">
                <a:solidFill>
                  <a:srgbClr val="0000FF"/>
                </a:solidFill>
              </a:rPr>
              <a:t>8</a:t>
            </a:r>
            <a:r>
              <a:rPr lang="en-US" sz="2000" b="1"/>
              <a:t>; </a:t>
            </a:r>
            <a:r>
              <a:rPr lang="en-US" sz="2000" b="1">
                <a:solidFill>
                  <a:srgbClr val="0000FF"/>
                </a:solidFill>
              </a:rPr>
              <a:t>8</a:t>
            </a:r>
            <a:r>
              <a:rPr lang="en-US" sz="2000" b="1"/>
              <a:t> trừ </a:t>
            </a:r>
            <a:r>
              <a:rPr lang="en-US" sz="2000" b="1">
                <a:solidFill>
                  <a:srgbClr val="0000FF"/>
                </a:solidFill>
              </a:rPr>
              <a:t>8</a:t>
            </a:r>
            <a:r>
              <a:rPr lang="en-US" sz="2000" b="1"/>
              <a:t> bằng </a:t>
            </a:r>
            <a:r>
              <a:rPr lang="en-US" sz="2000" b="1">
                <a:solidFill>
                  <a:srgbClr val="0000FF"/>
                </a:solidFill>
              </a:rPr>
              <a:t>0</a:t>
            </a:r>
            <a:r>
              <a:rPr lang="en-US" sz="2000" b="1"/>
              <a:t>.</a:t>
            </a:r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257175" y="8524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a)</a:t>
            </a:r>
          </a:p>
        </p:txBody>
      </p:sp>
      <p:sp>
        <p:nvSpPr>
          <p:cNvPr id="104487" name="Text Box 39"/>
          <p:cNvSpPr txBox="1">
            <a:spLocks noChangeArrowheads="1"/>
          </p:cNvSpPr>
          <p:nvPr/>
        </p:nvSpPr>
        <p:spPr bwMode="auto">
          <a:xfrm>
            <a:off x="4143375" y="19812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Ta nói:</a:t>
            </a:r>
            <a:r>
              <a:rPr lang="en-US" sz="2000" b="1">
                <a:solidFill>
                  <a:srgbClr val="008000"/>
                </a:solidFill>
              </a:rPr>
              <a:t> 8 : 2 là phép chia hết</a:t>
            </a: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4143375" y="24384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Ta viết:</a:t>
            </a:r>
            <a:r>
              <a:rPr lang="en-US" sz="2000" b="1">
                <a:solidFill>
                  <a:srgbClr val="0080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8 : 2 = 4</a:t>
            </a: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4143375" y="28194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Đọc là:</a:t>
            </a:r>
            <a:r>
              <a:rPr lang="en-US" sz="2000" b="1">
                <a:solidFill>
                  <a:srgbClr val="008000"/>
                </a:solidFill>
              </a:rPr>
              <a:t> Tám chia hai bằng bốn.</a:t>
            </a:r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409575" y="3246438"/>
            <a:ext cx="609600" cy="487362"/>
          </a:xfrm>
          <a:prstGeom prst="ellipse">
            <a:avLst/>
          </a:prstGeom>
          <a:gradFill rotWithShape="1">
            <a:gsLst>
              <a:gs pos="0">
                <a:srgbClr val="7FE7E5"/>
              </a:gs>
              <a:gs pos="100000">
                <a:srgbClr val="3B6B6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/>
              <a:t>1</a:t>
            </a:r>
          </a:p>
        </p:txBody>
      </p:sp>
      <p:sp>
        <p:nvSpPr>
          <p:cNvPr id="104491" name="Text Box 43"/>
          <p:cNvSpPr txBox="1">
            <a:spLocks noChangeArrowheads="1"/>
          </p:cNvSpPr>
          <p:nvPr/>
        </p:nvSpPr>
        <p:spPr bwMode="auto">
          <a:xfrm>
            <a:off x="1019175" y="32004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Tính rồi viết theo mẫu:</a:t>
            </a:r>
          </a:p>
        </p:txBody>
      </p:sp>
      <p:sp>
        <p:nvSpPr>
          <p:cNvPr id="104492" name="Text Box 44"/>
          <p:cNvSpPr txBox="1">
            <a:spLocks noChangeArrowheads="1"/>
          </p:cNvSpPr>
          <p:nvPr/>
        </p:nvSpPr>
        <p:spPr bwMode="auto">
          <a:xfrm>
            <a:off x="333375" y="37338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a) Mẫu:</a:t>
            </a:r>
          </a:p>
        </p:txBody>
      </p:sp>
      <p:sp>
        <p:nvSpPr>
          <p:cNvPr id="104493" name="Rectangle 45" descr="Blue tissue paper"/>
          <p:cNvSpPr>
            <a:spLocks noChangeArrowheads="1"/>
          </p:cNvSpPr>
          <p:nvPr/>
        </p:nvSpPr>
        <p:spPr bwMode="auto">
          <a:xfrm>
            <a:off x="1781175" y="3733800"/>
            <a:ext cx="1676400" cy="1828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4494" name="Text Box 46"/>
          <p:cNvSpPr txBox="1">
            <a:spLocks noChangeArrowheads="1"/>
          </p:cNvSpPr>
          <p:nvPr/>
        </p:nvSpPr>
        <p:spPr bwMode="auto">
          <a:xfrm>
            <a:off x="2085975" y="3810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04495" name="Text Box 47"/>
          <p:cNvSpPr txBox="1">
            <a:spLocks noChangeArrowheads="1"/>
          </p:cNvSpPr>
          <p:nvPr/>
        </p:nvSpPr>
        <p:spPr bwMode="auto">
          <a:xfrm>
            <a:off x="2695575" y="3810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04496" name="Line 48"/>
          <p:cNvSpPr>
            <a:spLocks noChangeShapeType="1"/>
          </p:cNvSpPr>
          <p:nvPr/>
        </p:nvSpPr>
        <p:spPr bwMode="auto">
          <a:xfrm>
            <a:off x="2695575" y="3810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7" name="Line 49"/>
          <p:cNvSpPr>
            <a:spLocks noChangeShapeType="1"/>
          </p:cNvSpPr>
          <p:nvPr/>
        </p:nvSpPr>
        <p:spPr bwMode="auto">
          <a:xfrm>
            <a:off x="2695575" y="4267200"/>
            <a:ext cx="471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9" name="Text Box 51"/>
          <p:cNvSpPr txBox="1">
            <a:spLocks noChangeArrowheads="1"/>
          </p:cNvSpPr>
          <p:nvPr/>
        </p:nvSpPr>
        <p:spPr bwMode="auto">
          <a:xfrm>
            <a:off x="2100263" y="4191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04501" name="Text Box 53"/>
          <p:cNvSpPr txBox="1">
            <a:spLocks noChangeArrowheads="1"/>
          </p:cNvSpPr>
          <p:nvPr/>
        </p:nvSpPr>
        <p:spPr bwMode="auto">
          <a:xfrm>
            <a:off x="2709863" y="42195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04502" name="Line 54"/>
          <p:cNvSpPr>
            <a:spLocks noChangeShapeType="1"/>
          </p:cNvSpPr>
          <p:nvPr/>
        </p:nvSpPr>
        <p:spPr bwMode="auto">
          <a:xfrm>
            <a:off x="2162175" y="4648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3" name="Text Box 55"/>
          <p:cNvSpPr txBox="1">
            <a:spLocks noChangeArrowheads="1"/>
          </p:cNvSpPr>
          <p:nvPr/>
        </p:nvSpPr>
        <p:spPr bwMode="auto">
          <a:xfrm>
            <a:off x="2314575" y="45862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104504" name="Text Box 56"/>
          <p:cNvSpPr txBox="1">
            <a:spLocks noChangeArrowheads="1"/>
          </p:cNvSpPr>
          <p:nvPr/>
        </p:nvSpPr>
        <p:spPr bwMode="auto">
          <a:xfrm>
            <a:off x="1704975" y="5029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Viết: 12 : 6 = 2</a:t>
            </a:r>
          </a:p>
        </p:txBody>
      </p:sp>
      <p:sp>
        <p:nvSpPr>
          <p:cNvPr id="104517" name="Line 69"/>
          <p:cNvSpPr>
            <a:spLocks noChangeShapeType="1"/>
          </p:cNvSpPr>
          <p:nvPr/>
        </p:nvSpPr>
        <p:spPr bwMode="auto">
          <a:xfrm>
            <a:off x="3762375" y="4648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1" name="Text Box 93"/>
          <p:cNvSpPr txBox="1">
            <a:spLocks noChangeArrowheads="1"/>
          </p:cNvSpPr>
          <p:nvPr/>
        </p:nvSpPr>
        <p:spPr bwMode="auto">
          <a:xfrm>
            <a:off x="3762375" y="3810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104542" name="Text Box 94"/>
          <p:cNvSpPr txBox="1">
            <a:spLocks noChangeArrowheads="1"/>
          </p:cNvSpPr>
          <p:nvPr/>
        </p:nvSpPr>
        <p:spPr bwMode="auto">
          <a:xfrm>
            <a:off x="4371975" y="37957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04543" name="Line 95"/>
          <p:cNvSpPr>
            <a:spLocks noChangeShapeType="1"/>
          </p:cNvSpPr>
          <p:nvPr/>
        </p:nvSpPr>
        <p:spPr bwMode="auto">
          <a:xfrm>
            <a:off x="4371975" y="3810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4" name="Line 96"/>
          <p:cNvSpPr>
            <a:spLocks noChangeShapeType="1"/>
          </p:cNvSpPr>
          <p:nvPr/>
        </p:nvSpPr>
        <p:spPr bwMode="auto">
          <a:xfrm>
            <a:off x="4371975" y="42338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9" name="Text Box 101"/>
          <p:cNvSpPr txBox="1">
            <a:spLocks noChangeArrowheads="1"/>
          </p:cNvSpPr>
          <p:nvPr/>
        </p:nvSpPr>
        <p:spPr bwMode="auto">
          <a:xfrm>
            <a:off x="3457575" y="5105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Viết: 20 : 5 = 4</a:t>
            </a:r>
          </a:p>
        </p:txBody>
      </p:sp>
      <p:sp>
        <p:nvSpPr>
          <p:cNvPr id="104584" name="Text Box 136"/>
          <p:cNvSpPr txBox="1">
            <a:spLocks noChangeArrowheads="1"/>
          </p:cNvSpPr>
          <p:nvPr/>
        </p:nvSpPr>
        <p:spPr bwMode="auto">
          <a:xfrm>
            <a:off x="5514975" y="37623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104585" name="Text Box 137"/>
          <p:cNvSpPr txBox="1">
            <a:spLocks noChangeArrowheads="1"/>
          </p:cNvSpPr>
          <p:nvPr/>
        </p:nvSpPr>
        <p:spPr bwMode="auto">
          <a:xfrm>
            <a:off x="6124575" y="3733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04586" name="Line 138"/>
          <p:cNvSpPr>
            <a:spLocks noChangeShapeType="1"/>
          </p:cNvSpPr>
          <p:nvPr/>
        </p:nvSpPr>
        <p:spPr bwMode="auto">
          <a:xfrm>
            <a:off x="6124575" y="37338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87" name="Line 139"/>
          <p:cNvSpPr>
            <a:spLocks noChangeShapeType="1"/>
          </p:cNvSpPr>
          <p:nvPr/>
        </p:nvSpPr>
        <p:spPr bwMode="auto">
          <a:xfrm>
            <a:off x="6124575" y="41624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88" name="Text Box 140"/>
          <p:cNvSpPr txBox="1">
            <a:spLocks noChangeArrowheads="1"/>
          </p:cNvSpPr>
          <p:nvPr/>
        </p:nvSpPr>
        <p:spPr bwMode="auto">
          <a:xfrm>
            <a:off x="6124575" y="4114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04589" name="Text Box 141"/>
          <p:cNvSpPr txBox="1">
            <a:spLocks noChangeArrowheads="1"/>
          </p:cNvSpPr>
          <p:nvPr/>
        </p:nvSpPr>
        <p:spPr bwMode="auto">
          <a:xfrm>
            <a:off x="5514975" y="414337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104590" name="Line 142"/>
          <p:cNvSpPr>
            <a:spLocks noChangeShapeType="1"/>
          </p:cNvSpPr>
          <p:nvPr/>
        </p:nvSpPr>
        <p:spPr bwMode="auto">
          <a:xfrm>
            <a:off x="5514975" y="46005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91" name="Text Box 143"/>
          <p:cNvSpPr txBox="1">
            <a:spLocks noChangeArrowheads="1"/>
          </p:cNvSpPr>
          <p:nvPr/>
        </p:nvSpPr>
        <p:spPr bwMode="auto">
          <a:xfrm>
            <a:off x="5710238" y="45862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104593" name="Text Box 145"/>
          <p:cNvSpPr txBox="1">
            <a:spLocks noChangeArrowheads="1"/>
          </p:cNvSpPr>
          <p:nvPr/>
        </p:nvSpPr>
        <p:spPr bwMode="auto">
          <a:xfrm>
            <a:off x="3957638" y="45862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104594" name="Text Box 146"/>
          <p:cNvSpPr txBox="1">
            <a:spLocks noChangeArrowheads="1"/>
          </p:cNvSpPr>
          <p:nvPr/>
        </p:nvSpPr>
        <p:spPr bwMode="auto">
          <a:xfrm>
            <a:off x="3762375" y="4191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104595" name="Text Box 147"/>
          <p:cNvSpPr txBox="1">
            <a:spLocks noChangeArrowheads="1"/>
          </p:cNvSpPr>
          <p:nvPr/>
        </p:nvSpPr>
        <p:spPr bwMode="auto">
          <a:xfrm>
            <a:off x="4371975" y="4191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04596" name="Text Box 148"/>
          <p:cNvSpPr txBox="1">
            <a:spLocks noChangeArrowheads="1"/>
          </p:cNvSpPr>
          <p:nvPr/>
        </p:nvSpPr>
        <p:spPr bwMode="auto">
          <a:xfrm>
            <a:off x="5362575" y="5105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Viết: 15 : 3 = 5</a:t>
            </a:r>
          </a:p>
        </p:txBody>
      </p:sp>
      <p:sp>
        <p:nvSpPr>
          <p:cNvPr id="104597" name="Text Box 149"/>
          <p:cNvSpPr txBox="1">
            <a:spLocks noChangeArrowheads="1"/>
          </p:cNvSpPr>
          <p:nvPr/>
        </p:nvSpPr>
        <p:spPr bwMode="auto">
          <a:xfrm>
            <a:off x="7267575" y="37623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104598" name="Text Box 150"/>
          <p:cNvSpPr txBox="1">
            <a:spLocks noChangeArrowheads="1"/>
          </p:cNvSpPr>
          <p:nvPr/>
        </p:nvSpPr>
        <p:spPr bwMode="auto">
          <a:xfrm>
            <a:off x="7877175" y="3733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04599" name="Line 151"/>
          <p:cNvSpPr>
            <a:spLocks noChangeShapeType="1"/>
          </p:cNvSpPr>
          <p:nvPr/>
        </p:nvSpPr>
        <p:spPr bwMode="auto">
          <a:xfrm>
            <a:off x="7877175" y="37338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00" name="Line 152"/>
          <p:cNvSpPr>
            <a:spLocks noChangeShapeType="1"/>
          </p:cNvSpPr>
          <p:nvPr/>
        </p:nvSpPr>
        <p:spPr bwMode="auto">
          <a:xfrm>
            <a:off x="7877175" y="41624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01" name="Text Box 153"/>
          <p:cNvSpPr txBox="1">
            <a:spLocks noChangeArrowheads="1"/>
          </p:cNvSpPr>
          <p:nvPr/>
        </p:nvSpPr>
        <p:spPr bwMode="auto">
          <a:xfrm>
            <a:off x="7877175" y="4114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04602" name="Text Box 154"/>
          <p:cNvSpPr txBox="1">
            <a:spLocks noChangeArrowheads="1"/>
          </p:cNvSpPr>
          <p:nvPr/>
        </p:nvSpPr>
        <p:spPr bwMode="auto">
          <a:xfrm>
            <a:off x="7267575" y="41290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104603" name="Line 155"/>
          <p:cNvSpPr>
            <a:spLocks noChangeShapeType="1"/>
          </p:cNvSpPr>
          <p:nvPr/>
        </p:nvSpPr>
        <p:spPr bwMode="auto">
          <a:xfrm>
            <a:off x="7267575" y="4572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04" name="Text Box 156"/>
          <p:cNvSpPr txBox="1">
            <a:spLocks noChangeArrowheads="1"/>
          </p:cNvSpPr>
          <p:nvPr/>
        </p:nvSpPr>
        <p:spPr bwMode="auto">
          <a:xfrm>
            <a:off x="7434263" y="45577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104605" name="Text Box 157"/>
          <p:cNvSpPr txBox="1">
            <a:spLocks noChangeArrowheads="1"/>
          </p:cNvSpPr>
          <p:nvPr/>
        </p:nvSpPr>
        <p:spPr bwMode="auto">
          <a:xfrm>
            <a:off x="7124700" y="5105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Viết</a:t>
            </a:r>
            <a:r>
              <a:rPr lang="en-US" b="1" dirty="0">
                <a:solidFill>
                  <a:srgbClr val="FF0000"/>
                </a:solidFill>
              </a:rPr>
              <a:t>: 15 : 3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2.59259E-6 L -8.33333E-7 -0.07222 " pathEditMode="relative" rAng="0" ptsTypes="AA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3.7037E-7 L 1.66667E-6 -0.07222 " pathEditMode="relative" rAng="0" ptsTypes="AA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4" dur="500"/>
                                        <p:tgtEl>
                                          <p:spTgt spid="1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500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500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500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2" dur="500"/>
                                        <p:tgtEl>
                                          <p:spTgt spid="10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5" dur="500"/>
                                        <p:tgtEl>
                                          <p:spTgt spid="10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8" dur="500"/>
                                        <p:tgtEl>
                                          <p:spTgt spid="10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1" dur="500"/>
                                        <p:tgtEl>
                                          <p:spTgt spid="10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6" dur="500"/>
                                        <p:tgtEl>
                                          <p:spTgt spid="10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10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0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0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0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0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0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10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10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9" dur="500"/>
                                        <p:tgtEl>
                                          <p:spTgt spid="10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0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0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10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0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10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10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10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10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2" dur="500"/>
                                        <p:tgtEl>
                                          <p:spTgt spid="10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0" fill="hold"/>
                                        <p:tgtEl>
                                          <p:spTgt spid="104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2000" fill="hold"/>
                                        <p:tgtEl>
                                          <p:spTgt spid="104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2000" fill="hold"/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2" dur="20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animBg="1"/>
      <p:bldP spid="104472" grpId="0" animBg="1"/>
      <p:bldP spid="104475" grpId="0"/>
      <p:bldP spid="104476" grpId="0" animBg="1"/>
      <p:bldP spid="104477" grpId="0" animBg="1"/>
      <p:bldP spid="104478" grpId="0"/>
      <p:bldP spid="104478" grpId="1"/>
      <p:bldP spid="104479" grpId="0"/>
      <p:bldP spid="104479" grpId="1"/>
      <p:bldP spid="104480" grpId="0"/>
      <p:bldP spid="104482" grpId="0" animBg="1"/>
      <p:bldP spid="104483" grpId="0"/>
      <p:bldP spid="104484" grpId="0"/>
      <p:bldP spid="104485" grpId="0"/>
      <p:bldP spid="104486" grpId="0"/>
      <p:bldP spid="104487" grpId="0"/>
      <p:bldP spid="104488" grpId="0"/>
      <p:bldP spid="104489" grpId="0"/>
      <p:bldP spid="104490" grpId="0" animBg="1"/>
      <p:bldP spid="104491" grpId="0"/>
      <p:bldP spid="104492" grpId="0"/>
      <p:bldP spid="104493" grpId="0" animBg="1"/>
      <p:bldP spid="104494" grpId="0"/>
      <p:bldP spid="104495" grpId="0"/>
      <p:bldP spid="104495" grpId="1"/>
      <p:bldP spid="104496" grpId="0" animBg="1"/>
      <p:bldP spid="104497" grpId="0" animBg="1"/>
      <p:bldP spid="104499" grpId="0"/>
      <p:bldP spid="104499" grpId="1"/>
      <p:bldP spid="104501" grpId="0"/>
      <p:bldP spid="104501" grpId="1"/>
      <p:bldP spid="104502" grpId="0" animBg="1"/>
      <p:bldP spid="104503" grpId="0"/>
      <p:bldP spid="104503" grpId="1"/>
      <p:bldP spid="104504" grpId="0"/>
      <p:bldP spid="104517" grpId="0" animBg="1"/>
      <p:bldP spid="104541" grpId="0"/>
      <p:bldP spid="104542" grpId="0"/>
      <p:bldP spid="104543" grpId="0" animBg="1"/>
      <p:bldP spid="104544" grpId="0" animBg="1"/>
      <p:bldP spid="104549" grpId="0"/>
      <p:bldP spid="104584" grpId="0"/>
      <p:bldP spid="104585" grpId="0"/>
      <p:bldP spid="104586" grpId="0" animBg="1"/>
      <p:bldP spid="104587" grpId="0" animBg="1"/>
      <p:bldP spid="104588" grpId="0"/>
      <p:bldP spid="104589" grpId="0"/>
      <p:bldP spid="104590" grpId="0" animBg="1"/>
      <p:bldP spid="104591" grpId="0"/>
      <p:bldP spid="104591" grpId="1"/>
      <p:bldP spid="104593" grpId="0"/>
      <p:bldP spid="104593" grpId="1"/>
      <p:bldP spid="104594" grpId="0"/>
      <p:bldP spid="104595" grpId="0"/>
      <p:bldP spid="104596" grpId="0"/>
      <p:bldP spid="104597" grpId="0"/>
      <p:bldP spid="104598" grpId="0"/>
      <p:bldP spid="104599" grpId="0" animBg="1"/>
      <p:bldP spid="104600" grpId="0" animBg="1"/>
      <p:bldP spid="104601" grpId="0"/>
      <p:bldP spid="104602" grpId="0"/>
      <p:bldP spid="104603" grpId="0" animBg="1"/>
      <p:bldP spid="104604" grpId="0"/>
      <p:bldP spid="104604" grpId="1"/>
      <p:bldP spid="1046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14300" y="1295400"/>
            <a:ext cx="8915400" cy="4724400"/>
          </a:xfrm>
          <a:prstGeom prst="rect">
            <a:avLst/>
          </a:prstGeom>
          <a:solidFill>
            <a:srgbClr val="CCCC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190500" y="11572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b)</a:t>
            </a: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342900" y="1752600"/>
            <a:ext cx="2971800" cy="152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88" name="Oval 16"/>
          <p:cNvSpPr>
            <a:spLocks noChangeArrowheads="1"/>
          </p:cNvSpPr>
          <p:nvPr/>
        </p:nvSpPr>
        <p:spPr bwMode="auto">
          <a:xfrm>
            <a:off x="495300" y="1905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89" name="Oval 17"/>
          <p:cNvSpPr>
            <a:spLocks noChangeArrowheads="1"/>
          </p:cNvSpPr>
          <p:nvPr/>
        </p:nvSpPr>
        <p:spPr bwMode="auto">
          <a:xfrm>
            <a:off x="1104900" y="1905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0" name="Oval 18"/>
          <p:cNvSpPr>
            <a:spLocks noChangeArrowheads="1"/>
          </p:cNvSpPr>
          <p:nvPr/>
        </p:nvSpPr>
        <p:spPr bwMode="auto">
          <a:xfrm>
            <a:off x="1638300" y="1905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1" name="Oval 19"/>
          <p:cNvSpPr>
            <a:spLocks noChangeArrowheads="1"/>
          </p:cNvSpPr>
          <p:nvPr/>
        </p:nvSpPr>
        <p:spPr bwMode="auto">
          <a:xfrm>
            <a:off x="2171700" y="1905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2" name="Oval 20"/>
          <p:cNvSpPr>
            <a:spLocks noChangeArrowheads="1"/>
          </p:cNvSpPr>
          <p:nvPr/>
        </p:nvSpPr>
        <p:spPr bwMode="auto">
          <a:xfrm>
            <a:off x="495300" y="2667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1104900" y="2667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1638300" y="2667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5" name="Oval 23"/>
          <p:cNvSpPr>
            <a:spLocks noChangeArrowheads="1"/>
          </p:cNvSpPr>
          <p:nvPr/>
        </p:nvSpPr>
        <p:spPr bwMode="auto">
          <a:xfrm>
            <a:off x="2171700" y="2667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342900" y="2486025"/>
            <a:ext cx="2971800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2781300" y="2667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>
            <a:off x="2671763" y="1738313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3543300" y="16764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9</a:t>
            </a:r>
          </a:p>
        </p:txBody>
      </p:sp>
      <p:sp>
        <p:nvSpPr>
          <p:cNvPr id="105503" name="Text Box 31"/>
          <p:cNvSpPr txBox="1">
            <a:spLocks noChangeArrowheads="1"/>
          </p:cNvSpPr>
          <p:nvPr/>
        </p:nvSpPr>
        <p:spPr bwMode="auto">
          <a:xfrm>
            <a:off x="4000500" y="16764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</a:t>
            </a:r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4000500" y="1600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4000500" y="2209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4000500" y="21336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>
            <a:off x="3486150" y="2590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3543300" y="20574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3590925" y="253365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5522" name="Text Box 50"/>
          <p:cNvSpPr txBox="1">
            <a:spLocks noChangeArrowheads="1"/>
          </p:cNvSpPr>
          <p:nvPr/>
        </p:nvSpPr>
        <p:spPr bwMode="auto">
          <a:xfrm>
            <a:off x="4610100" y="1828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 </a:t>
            </a:r>
            <a:r>
              <a:rPr lang="en-US" sz="2400" b="1">
                <a:solidFill>
                  <a:srgbClr val="0000FF"/>
                </a:solidFill>
              </a:rPr>
              <a:t>9</a:t>
            </a:r>
            <a:r>
              <a:rPr lang="en-US" sz="2400" b="1"/>
              <a:t> chia </a:t>
            </a:r>
            <a:r>
              <a:rPr lang="en-US" sz="2400" b="1">
                <a:solidFill>
                  <a:srgbClr val="0000FF"/>
                </a:solidFill>
              </a:rPr>
              <a:t>2</a:t>
            </a:r>
            <a:r>
              <a:rPr lang="en-US" sz="2400" b="1"/>
              <a:t> được </a:t>
            </a:r>
            <a:r>
              <a:rPr lang="en-US" sz="2400" b="1">
                <a:solidFill>
                  <a:srgbClr val="0000FF"/>
                </a:solidFill>
              </a:rPr>
              <a:t>4</a:t>
            </a:r>
            <a:r>
              <a:rPr lang="en-US" sz="2400" b="1"/>
              <a:t>, viết </a:t>
            </a:r>
            <a:r>
              <a:rPr lang="en-US" sz="2400" b="1">
                <a:solidFill>
                  <a:srgbClr val="0000FF"/>
                </a:solidFill>
              </a:rPr>
              <a:t>4</a:t>
            </a:r>
            <a:r>
              <a:rPr lang="en-US" sz="2400" b="1"/>
              <a:t>.</a:t>
            </a:r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4610100" y="2343151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4</a:t>
            </a:r>
            <a:r>
              <a:rPr lang="en-US" sz="2000" b="1" dirty="0"/>
              <a:t> </a:t>
            </a:r>
            <a:r>
              <a:rPr lang="en-US" sz="2000" b="1" dirty="0" err="1"/>
              <a:t>nhân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2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8</a:t>
            </a:r>
            <a:r>
              <a:rPr lang="en-US" sz="2000" b="1" dirty="0"/>
              <a:t>; </a:t>
            </a:r>
            <a:r>
              <a:rPr lang="en-US" sz="2000" b="1" dirty="0">
                <a:solidFill>
                  <a:srgbClr val="0000FF"/>
                </a:solidFill>
              </a:rPr>
              <a:t>9 </a:t>
            </a:r>
            <a:r>
              <a:rPr lang="en-US" sz="2000" b="1" dirty="0" err="1"/>
              <a:t>trừ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8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1</a:t>
            </a:r>
            <a:r>
              <a:rPr lang="en-US" sz="2000" b="1" dirty="0"/>
              <a:t>.</a:t>
            </a:r>
          </a:p>
        </p:txBody>
      </p:sp>
      <p:sp>
        <p:nvSpPr>
          <p:cNvPr id="105524" name="Text Box 52"/>
          <p:cNvSpPr txBox="1">
            <a:spLocks noChangeArrowheads="1"/>
          </p:cNvSpPr>
          <p:nvPr/>
        </p:nvSpPr>
        <p:spPr bwMode="auto">
          <a:xfrm>
            <a:off x="1790700" y="3505200"/>
            <a:ext cx="6781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Ta nói:</a:t>
            </a:r>
            <a:r>
              <a:rPr lang="en-US" sz="2000" b="1">
                <a:solidFill>
                  <a:srgbClr val="008000"/>
                </a:solidFill>
              </a:rPr>
              <a:t> 9 : 2 là phép chia có dư, 1 là số dư.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008000"/>
              </a:solidFill>
            </a:endParaRPr>
          </a:p>
        </p:txBody>
      </p:sp>
      <p:sp>
        <p:nvSpPr>
          <p:cNvPr id="105525" name="Text Box 53"/>
          <p:cNvSpPr txBox="1">
            <a:spLocks noChangeArrowheads="1"/>
          </p:cNvSpPr>
          <p:nvPr/>
        </p:nvSpPr>
        <p:spPr bwMode="auto">
          <a:xfrm>
            <a:off x="1866900" y="41148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Ta viết:</a:t>
            </a:r>
            <a:r>
              <a:rPr lang="en-US" sz="2000" b="1">
                <a:solidFill>
                  <a:srgbClr val="0080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9 : 2 = 4 ( dư 1)</a:t>
            </a:r>
          </a:p>
        </p:txBody>
      </p:sp>
      <p:sp>
        <p:nvSpPr>
          <p:cNvPr id="105526" name="Text Box 54"/>
          <p:cNvSpPr txBox="1">
            <a:spLocks noChangeArrowheads="1"/>
          </p:cNvSpPr>
          <p:nvPr/>
        </p:nvSpPr>
        <p:spPr bwMode="auto">
          <a:xfrm>
            <a:off x="1866900" y="4724400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Đọc là:</a:t>
            </a:r>
            <a:r>
              <a:rPr lang="en-US" sz="2000" b="1">
                <a:solidFill>
                  <a:srgbClr val="008000"/>
                </a:solidFill>
              </a:rPr>
              <a:t> Chín chia hai bằng bốn, dư một.</a:t>
            </a:r>
          </a:p>
        </p:txBody>
      </p:sp>
      <p:sp>
        <p:nvSpPr>
          <p:cNvPr id="105531" name="Arc 59"/>
          <p:cNvSpPr>
            <a:spLocks/>
          </p:cNvSpPr>
          <p:nvPr/>
        </p:nvSpPr>
        <p:spPr bwMode="auto">
          <a:xfrm flipH="1" flipV="1">
            <a:off x="3619500" y="2628900"/>
            <a:ext cx="381000" cy="419100"/>
          </a:xfrm>
          <a:custGeom>
            <a:avLst/>
            <a:gdLst>
              <a:gd name="T0" fmla="*/ 29599465 w 43200"/>
              <a:gd name="T1" fmla="*/ 21085389 h 43200"/>
              <a:gd name="T2" fmla="*/ 29635166 w 43200"/>
              <a:gd name="T3" fmla="*/ 19722203 h 43200"/>
              <a:gd name="T4" fmla="*/ 14817583 w 43200"/>
              <a:gd name="T5" fmla="*/ 19722203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48" y="23093"/>
                </a:moveTo>
                <a:cubicBezTo>
                  <a:pt x="42363" y="34415"/>
                  <a:pt x="3294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48" y="23093"/>
                </a:moveTo>
                <a:cubicBezTo>
                  <a:pt x="42363" y="34415"/>
                  <a:pt x="3294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43148" y="2309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534" name="Text Box 62"/>
          <p:cNvSpPr txBox="1">
            <a:spLocks noChangeArrowheads="1"/>
          </p:cNvSpPr>
          <p:nvPr/>
        </p:nvSpPr>
        <p:spPr bwMode="auto">
          <a:xfrm>
            <a:off x="1866900" y="525780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Chú ý:</a:t>
            </a:r>
            <a:r>
              <a:rPr lang="en-US" sz="2000" b="1">
                <a:solidFill>
                  <a:srgbClr val="0080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Số dư bé hơn số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20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20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20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10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nimBg="1"/>
      <p:bldP spid="105480" grpId="0"/>
      <p:bldP spid="105487" grpId="0" animBg="1"/>
      <p:bldP spid="105488" grpId="0" animBg="1"/>
      <p:bldP spid="105489" grpId="0" animBg="1"/>
      <p:bldP spid="105490" grpId="0" animBg="1"/>
      <p:bldP spid="105491" grpId="0" animBg="1"/>
      <p:bldP spid="105492" grpId="0" animBg="1"/>
      <p:bldP spid="105493" grpId="0" animBg="1"/>
      <p:bldP spid="105494" grpId="0" animBg="1"/>
      <p:bldP spid="105495" grpId="0" animBg="1"/>
      <p:bldP spid="105496" grpId="0" animBg="1"/>
      <p:bldP spid="105499" grpId="0" animBg="1"/>
      <p:bldP spid="105500" grpId="0" animBg="1"/>
      <p:bldP spid="105501" grpId="0"/>
      <p:bldP spid="105503" grpId="0"/>
      <p:bldP spid="105503" grpId="1"/>
      <p:bldP spid="105504" grpId="0" animBg="1"/>
      <p:bldP spid="105505" grpId="0" animBg="1"/>
      <p:bldP spid="105510" grpId="0"/>
      <p:bldP spid="105510" grpId="1"/>
      <p:bldP spid="105511" grpId="0" animBg="1"/>
      <p:bldP spid="105513" grpId="0"/>
      <p:bldP spid="105516" grpId="0"/>
      <p:bldP spid="105522" grpId="0"/>
      <p:bldP spid="105523" grpId="0"/>
      <p:bldP spid="105524" grpId="0"/>
      <p:bldP spid="105525" grpId="0"/>
      <p:bldP spid="105526" grpId="0"/>
      <p:bldP spid="105531" grpId="0" animBg="1"/>
      <p:bldP spid="1055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457200" y="717550"/>
            <a:ext cx="609600" cy="487363"/>
          </a:xfrm>
          <a:prstGeom prst="ellipse">
            <a:avLst/>
          </a:prstGeom>
          <a:gradFill rotWithShape="1">
            <a:gsLst>
              <a:gs pos="0">
                <a:srgbClr val="7FE7E5"/>
              </a:gs>
              <a:gs pos="100000">
                <a:srgbClr val="3B6B6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/>
              <a:t>1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66800" y="685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Tính rồi viết theo mẫu: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510697" y="1585914"/>
            <a:ext cx="144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b) </a:t>
            </a:r>
            <a:r>
              <a:rPr lang="en-US" sz="2400" b="1" dirty="0" err="1"/>
              <a:t>Mẫu</a:t>
            </a:r>
            <a:r>
              <a:rPr lang="en-US" sz="2400" b="1" dirty="0"/>
              <a:t>: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304800" y="3124200"/>
            <a:ext cx="2133600" cy="2286000"/>
          </a:xfrm>
          <a:prstGeom prst="rect">
            <a:avLst/>
          </a:prstGeom>
          <a:solidFill>
            <a:srgbClr val="FFFFCC"/>
          </a:solidFill>
          <a:ln w="28575">
            <a:pattFill prst="dashHorz">
              <a:fgClr>
                <a:srgbClr val="FF0000"/>
              </a:fgClr>
              <a:bgClr>
                <a:srgbClr val="0000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447800" y="32146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1447800" y="3276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1447800" y="3657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1447800" y="3581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838200" y="35194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914400" y="3962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009650" y="391477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228600" y="4419600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Viết: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17 : 5 = 3 ( dư 2)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743200" y="31861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3200400" y="3200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>
            <a:off x="3352800" y="3200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6" name="Line 26"/>
          <p:cNvSpPr>
            <a:spLocks noChangeShapeType="1"/>
          </p:cNvSpPr>
          <p:nvPr/>
        </p:nvSpPr>
        <p:spPr bwMode="auto">
          <a:xfrm>
            <a:off x="3352800" y="3657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3200400" y="36576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2743200" y="3581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2790825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2743200" y="40386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2514600" y="4495800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Viết: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19 : 3 = 6 ( dư 1)</a:t>
            </a:r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5029200" y="317023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107571" name="Text Box 51"/>
          <p:cNvSpPr txBox="1">
            <a:spLocks noChangeArrowheads="1"/>
          </p:cNvSpPr>
          <p:nvPr/>
        </p:nvSpPr>
        <p:spPr bwMode="auto">
          <a:xfrm>
            <a:off x="5486400" y="3200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5638800" y="3200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3" name="Line 53"/>
          <p:cNvSpPr>
            <a:spLocks noChangeShapeType="1"/>
          </p:cNvSpPr>
          <p:nvPr/>
        </p:nvSpPr>
        <p:spPr bwMode="auto">
          <a:xfrm>
            <a:off x="5638800" y="36734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4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07575" name="Text Box 55"/>
          <p:cNvSpPr txBox="1">
            <a:spLocks noChangeArrowheads="1"/>
          </p:cNvSpPr>
          <p:nvPr/>
        </p:nvSpPr>
        <p:spPr bwMode="auto">
          <a:xfrm>
            <a:off x="5029200" y="356552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107576" name="Line 56"/>
          <p:cNvSpPr>
            <a:spLocks noChangeShapeType="1"/>
          </p:cNvSpPr>
          <p:nvPr/>
        </p:nvSpPr>
        <p:spPr bwMode="auto">
          <a:xfrm>
            <a:off x="5029200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7" name="Text Box 57"/>
          <p:cNvSpPr txBox="1">
            <a:spLocks noChangeArrowheads="1"/>
          </p:cNvSpPr>
          <p:nvPr/>
        </p:nvSpPr>
        <p:spPr bwMode="auto">
          <a:xfrm>
            <a:off x="4953000" y="40386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07578" name="Text Box 58"/>
          <p:cNvSpPr txBox="1">
            <a:spLocks noChangeArrowheads="1"/>
          </p:cNvSpPr>
          <p:nvPr/>
        </p:nvSpPr>
        <p:spPr bwMode="auto">
          <a:xfrm>
            <a:off x="4800600" y="4479925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Viết: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29 : 6 = 4 ( dư 5)</a:t>
            </a:r>
          </a:p>
        </p:txBody>
      </p:sp>
      <p:sp>
        <p:nvSpPr>
          <p:cNvPr id="107580" name="Text Box 60"/>
          <p:cNvSpPr txBox="1">
            <a:spLocks noChangeArrowheads="1"/>
          </p:cNvSpPr>
          <p:nvPr/>
        </p:nvSpPr>
        <p:spPr bwMode="auto">
          <a:xfrm>
            <a:off x="7239000" y="3124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107581" name="Text Box 61"/>
          <p:cNvSpPr txBox="1">
            <a:spLocks noChangeArrowheads="1"/>
          </p:cNvSpPr>
          <p:nvPr/>
        </p:nvSpPr>
        <p:spPr bwMode="auto">
          <a:xfrm>
            <a:off x="7848600" y="31384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07582" name="Line 62"/>
          <p:cNvSpPr>
            <a:spLocks noChangeShapeType="1"/>
          </p:cNvSpPr>
          <p:nvPr/>
        </p:nvSpPr>
        <p:spPr bwMode="auto">
          <a:xfrm>
            <a:off x="7848600" y="3138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3" name="Line 63"/>
          <p:cNvSpPr>
            <a:spLocks noChangeShapeType="1"/>
          </p:cNvSpPr>
          <p:nvPr/>
        </p:nvSpPr>
        <p:spPr bwMode="auto">
          <a:xfrm>
            <a:off x="7848600" y="359568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4" name="Text Box 64"/>
          <p:cNvSpPr txBox="1">
            <a:spLocks noChangeArrowheads="1"/>
          </p:cNvSpPr>
          <p:nvPr/>
        </p:nvSpPr>
        <p:spPr bwMode="auto">
          <a:xfrm>
            <a:off x="7848600" y="3581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07585" name="Text Box 65"/>
          <p:cNvSpPr txBox="1">
            <a:spLocks noChangeArrowheads="1"/>
          </p:cNvSpPr>
          <p:nvPr/>
        </p:nvSpPr>
        <p:spPr bwMode="auto">
          <a:xfrm>
            <a:off x="7239000" y="35194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107586" name="Line 66"/>
          <p:cNvSpPr>
            <a:spLocks noChangeShapeType="1"/>
          </p:cNvSpPr>
          <p:nvPr/>
        </p:nvSpPr>
        <p:spPr bwMode="auto">
          <a:xfrm>
            <a:off x="7239000" y="397668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7" name="Text Box 67"/>
          <p:cNvSpPr txBox="1">
            <a:spLocks noChangeArrowheads="1"/>
          </p:cNvSpPr>
          <p:nvPr/>
        </p:nvSpPr>
        <p:spPr bwMode="auto">
          <a:xfrm>
            <a:off x="7467600" y="3962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07588" name="Text Box 68"/>
          <p:cNvSpPr txBox="1">
            <a:spLocks noChangeArrowheads="1"/>
          </p:cNvSpPr>
          <p:nvPr/>
        </p:nvSpPr>
        <p:spPr bwMode="auto">
          <a:xfrm>
            <a:off x="7010400" y="4433888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Viết: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19 : 4 = 4 ( dư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1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500"/>
                                        <p:tgtEl>
                                          <p:spTgt spid="1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500"/>
                                        <p:tgtEl>
                                          <p:spTgt spid="1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1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500"/>
                                        <p:tgtEl>
                                          <p:spTgt spid="1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10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10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500"/>
                                        <p:tgtEl>
                                          <p:spTgt spid="10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500"/>
                                        <p:tgtEl>
                                          <p:spTgt spid="10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0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107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107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107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107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500"/>
                                        <p:tgtEl>
                                          <p:spTgt spid="1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500"/>
                                        <p:tgtEl>
                                          <p:spTgt spid="10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500"/>
                                        <p:tgtEl>
                                          <p:spTgt spid="10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500"/>
                                        <p:tgtEl>
                                          <p:spTgt spid="10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500"/>
                                        <p:tgtEl>
                                          <p:spTgt spid="10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0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  <p:bldP spid="107530" grpId="0" animBg="1"/>
      <p:bldP spid="107531" grpId="0"/>
      <p:bldP spid="107532" grpId="0"/>
      <p:bldP spid="107532" grpId="1"/>
      <p:bldP spid="107533" grpId="0" animBg="1"/>
      <p:bldP spid="107534" grpId="0" animBg="1"/>
      <p:bldP spid="107535" grpId="0"/>
      <p:bldP spid="107535" grpId="1"/>
      <p:bldP spid="107537" grpId="0"/>
      <p:bldP spid="107538" grpId="0" animBg="1"/>
      <p:bldP spid="107539" grpId="0"/>
      <p:bldP spid="107539" grpId="1"/>
      <p:bldP spid="107542" grpId="0"/>
      <p:bldP spid="107543" grpId="0"/>
      <p:bldP spid="107544" grpId="0"/>
      <p:bldP spid="107545" grpId="0" animBg="1"/>
      <p:bldP spid="107546" grpId="0" animBg="1"/>
      <p:bldP spid="107547" grpId="0"/>
      <p:bldP spid="107548" grpId="0"/>
      <p:bldP spid="107549" grpId="0" animBg="1"/>
      <p:bldP spid="107550" grpId="0"/>
      <p:bldP spid="107550" grpId="1"/>
      <p:bldP spid="107567" grpId="0"/>
      <p:bldP spid="107570" grpId="0"/>
      <p:bldP spid="107571" grpId="0"/>
      <p:bldP spid="107572" grpId="0" animBg="1"/>
      <p:bldP spid="107573" grpId="0" animBg="1"/>
      <p:bldP spid="107574" grpId="0"/>
      <p:bldP spid="107575" grpId="0"/>
      <p:bldP spid="107576" grpId="0" animBg="1"/>
      <p:bldP spid="107577" grpId="0"/>
      <p:bldP spid="107577" grpId="1"/>
      <p:bldP spid="107578" grpId="0"/>
      <p:bldP spid="107580" grpId="0"/>
      <p:bldP spid="107581" grpId="0"/>
      <p:bldP spid="107582" grpId="0" animBg="1"/>
      <p:bldP spid="107583" grpId="0" animBg="1"/>
      <p:bldP spid="107584" grpId="0"/>
      <p:bldP spid="107585" grpId="0"/>
      <p:bldP spid="107586" grpId="0" animBg="1"/>
      <p:bldP spid="107587" grpId="0"/>
      <p:bldP spid="107587" grpId="1"/>
      <p:bldP spid="1075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809625" y="793750"/>
            <a:ext cx="609600" cy="487363"/>
          </a:xfrm>
          <a:prstGeom prst="ellipse">
            <a:avLst/>
          </a:prstGeom>
          <a:gradFill rotWithShape="1">
            <a:gsLst>
              <a:gs pos="0">
                <a:srgbClr val="7FE7E5"/>
              </a:gs>
              <a:gs pos="100000">
                <a:srgbClr val="3B6B6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/>
              <a:t>1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19225" y="76200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mẫu</a:t>
            </a:r>
            <a:r>
              <a:rPr lang="en-US" sz="2800" b="1" dirty="0"/>
              <a:t>: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09600" y="242411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c)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609600" y="3200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20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1219200" y="32146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3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12192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1219200" y="3276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121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3429000" y="318611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28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4038600" y="3200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4</a:t>
            </a:r>
          </a:p>
        </p:txBody>
      </p:sp>
      <p:sp>
        <p:nvSpPr>
          <p:cNvPr id="7182" name="Line 17"/>
          <p:cNvSpPr>
            <a:spLocks noChangeShapeType="1"/>
          </p:cNvSpPr>
          <p:nvPr/>
        </p:nvSpPr>
        <p:spPr bwMode="auto">
          <a:xfrm>
            <a:off x="4038600" y="3262313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8"/>
          <p:cNvSpPr>
            <a:spLocks noChangeShapeType="1"/>
          </p:cNvSpPr>
          <p:nvPr/>
        </p:nvSpPr>
        <p:spPr bwMode="auto">
          <a:xfrm>
            <a:off x="4038600" y="364331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19"/>
          <p:cNvSpPr txBox="1">
            <a:spLocks noChangeArrowheads="1"/>
          </p:cNvSpPr>
          <p:nvPr/>
        </p:nvSpPr>
        <p:spPr bwMode="auto">
          <a:xfrm>
            <a:off x="6400800" y="310991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42</a:t>
            </a:r>
          </a:p>
        </p:txBody>
      </p:sp>
      <p:sp>
        <p:nvSpPr>
          <p:cNvPr id="7185" name="Text Box 20"/>
          <p:cNvSpPr txBox="1">
            <a:spLocks noChangeArrowheads="1"/>
          </p:cNvSpPr>
          <p:nvPr/>
        </p:nvSpPr>
        <p:spPr bwMode="auto">
          <a:xfrm>
            <a:off x="70104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6</a:t>
            </a:r>
          </a:p>
        </p:txBody>
      </p:sp>
      <p:sp>
        <p:nvSpPr>
          <p:cNvPr id="7186" name="Line 21"/>
          <p:cNvSpPr>
            <a:spLocks noChangeShapeType="1"/>
          </p:cNvSpPr>
          <p:nvPr/>
        </p:nvSpPr>
        <p:spPr bwMode="auto">
          <a:xfrm>
            <a:off x="7010400" y="3186113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2"/>
          <p:cNvSpPr>
            <a:spLocks noChangeShapeType="1"/>
          </p:cNvSpPr>
          <p:nvPr/>
        </p:nvSpPr>
        <p:spPr bwMode="auto">
          <a:xfrm>
            <a:off x="7010400" y="356711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595313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18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762000" y="3962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>
            <a:off x="685800" y="4038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40386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3429000" y="3505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28</a:t>
            </a:r>
          </a:p>
        </p:txBody>
      </p:sp>
      <p:sp>
        <p:nvSpPr>
          <p:cNvPr id="108572" name="Text Box 28"/>
          <p:cNvSpPr txBox="1">
            <a:spLocks noChangeArrowheads="1"/>
          </p:cNvSpPr>
          <p:nvPr/>
        </p:nvSpPr>
        <p:spPr bwMode="auto">
          <a:xfrm>
            <a:off x="3629025" y="394811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3505200" y="3962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7010400" y="3505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6400800" y="34432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42</a:t>
            </a:r>
          </a:p>
        </p:txBody>
      </p: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6600825" y="3810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6510338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152400" y="4495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Viết: 20 : 3 = 6 ( dư 2)</a:t>
            </a:r>
          </a:p>
        </p:txBody>
      </p:sp>
      <p:sp>
        <p:nvSpPr>
          <p:cNvPr id="108579" name="Text Box 35"/>
          <p:cNvSpPr txBox="1">
            <a:spLocks noChangeArrowheads="1"/>
          </p:cNvSpPr>
          <p:nvPr/>
        </p:nvSpPr>
        <p:spPr bwMode="auto">
          <a:xfrm>
            <a:off x="3124200" y="44799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Viết: 28 : 4 = 7</a:t>
            </a:r>
          </a:p>
        </p:txBody>
      </p:sp>
      <p:sp>
        <p:nvSpPr>
          <p:cNvPr id="108580" name="Text Box 36"/>
          <p:cNvSpPr txBox="1">
            <a:spLocks noChangeArrowheads="1"/>
          </p:cNvSpPr>
          <p:nvPr/>
        </p:nvSpPr>
        <p:spPr bwMode="auto">
          <a:xfrm>
            <a:off x="5867400" y="4433888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Viết: 42 : 6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6" grpId="0"/>
      <p:bldP spid="108567" grpId="0"/>
      <p:bldP spid="108568" grpId="0"/>
      <p:bldP spid="108569" grpId="0" animBg="1"/>
      <p:bldP spid="108570" grpId="0"/>
      <p:bldP spid="108571" grpId="0"/>
      <p:bldP spid="108572" grpId="0"/>
      <p:bldP spid="108573" grpId="0" animBg="1"/>
      <p:bldP spid="108574" grpId="0"/>
      <p:bldP spid="108575" grpId="0"/>
      <p:bldP spid="108576" grpId="0"/>
      <p:bldP spid="108577" grpId="0" animBg="1"/>
      <p:bldP spid="108578" grpId="0"/>
      <p:bldP spid="108579" grpId="0"/>
      <p:bldP spid="1085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4"/>
          <p:cNvSpPr>
            <a:spLocks noChangeArrowheads="1"/>
          </p:cNvSpPr>
          <p:nvPr/>
        </p:nvSpPr>
        <p:spPr bwMode="auto">
          <a:xfrm>
            <a:off x="533400" y="1936750"/>
            <a:ext cx="609600" cy="487363"/>
          </a:xfrm>
          <a:prstGeom prst="ellipse">
            <a:avLst/>
          </a:prstGeom>
          <a:gradFill rotWithShape="1">
            <a:gsLst>
              <a:gs pos="0">
                <a:srgbClr val="7FE7E5"/>
              </a:gs>
              <a:gs pos="100000">
                <a:srgbClr val="3B6B6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/>
              <a:t>2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457200" cy="101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Đ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990600" y="27432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905000" y="24241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a)</a:t>
            </a:r>
          </a:p>
        </p:txBody>
      </p:sp>
      <p:grpSp>
        <p:nvGrpSpPr>
          <p:cNvPr id="8200" name="Group 24"/>
          <p:cNvGrpSpPr>
            <a:grpSpLocks/>
          </p:cNvGrpSpPr>
          <p:nvPr/>
        </p:nvGrpSpPr>
        <p:grpSpPr bwMode="auto">
          <a:xfrm>
            <a:off x="2514600" y="2514600"/>
            <a:ext cx="1752600" cy="1223963"/>
            <a:chOff x="1584" y="1584"/>
            <a:chExt cx="1104" cy="771"/>
          </a:xfrm>
        </p:grpSpPr>
        <p:sp>
          <p:nvSpPr>
            <p:cNvPr id="8237" name="Text Box 11"/>
            <p:cNvSpPr txBox="1">
              <a:spLocks noChangeArrowheads="1"/>
            </p:cNvSpPr>
            <p:nvPr/>
          </p:nvSpPr>
          <p:spPr bwMode="auto">
            <a:xfrm>
              <a:off x="1593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32</a:t>
              </a:r>
            </a:p>
          </p:txBody>
        </p:sp>
        <p:sp>
          <p:nvSpPr>
            <p:cNvPr id="8238" name="Text Box 12"/>
            <p:cNvSpPr txBox="1">
              <a:spLocks noChangeArrowheads="1"/>
            </p:cNvSpPr>
            <p:nvPr/>
          </p:nvSpPr>
          <p:spPr bwMode="auto">
            <a:xfrm>
              <a:off x="1968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4</a:t>
              </a:r>
            </a:p>
          </p:txBody>
        </p:sp>
        <p:sp>
          <p:nvSpPr>
            <p:cNvPr id="8239" name="Text Box 13"/>
            <p:cNvSpPr txBox="1">
              <a:spLocks noChangeArrowheads="1"/>
            </p:cNvSpPr>
            <p:nvPr/>
          </p:nvSpPr>
          <p:spPr bwMode="auto">
            <a:xfrm>
              <a:off x="1977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8240" name="Line 14"/>
            <p:cNvSpPr>
              <a:spLocks noChangeShapeType="1"/>
            </p:cNvSpPr>
            <p:nvPr/>
          </p:nvSpPr>
          <p:spPr bwMode="auto">
            <a:xfrm>
              <a:off x="1977" y="1632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Text Box 15"/>
            <p:cNvSpPr txBox="1">
              <a:spLocks noChangeArrowheads="1"/>
            </p:cNvSpPr>
            <p:nvPr/>
          </p:nvSpPr>
          <p:spPr bwMode="auto">
            <a:xfrm>
              <a:off x="1584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32</a:t>
              </a:r>
            </a:p>
          </p:txBody>
        </p:sp>
        <p:sp>
          <p:nvSpPr>
            <p:cNvPr id="8242" name="Text Box 16"/>
            <p:cNvSpPr txBox="1">
              <a:spLocks noChangeArrowheads="1"/>
            </p:cNvSpPr>
            <p:nvPr/>
          </p:nvSpPr>
          <p:spPr bwMode="auto">
            <a:xfrm>
              <a:off x="1689" y="206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243" name="Line 17"/>
            <p:cNvSpPr>
              <a:spLocks noChangeShapeType="1"/>
            </p:cNvSpPr>
            <p:nvPr/>
          </p:nvSpPr>
          <p:spPr bwMode="auto">
            <a:xfrm>
              <a:off x="1968" y="18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18"/>
            <p:cNvSpPr>
              <a:spLocks noChangeShapeType="1"/>
            </p:cNvSpPr>
            <p:nvPr/>
          </p:nvSpPr>
          <p:spPr bwMode="auto">
            <a:xfrm>
              <a:off x="1632" y="21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Rectangle 19"/>
            <p:cNvSpPr>
              <a:spLocks noChangeArrowheads="1"/>
            </p:cNvSpPr>
            <p:nvPr/>
          </p:nvSpPr>
          <p:spPr bwMode="auto">
            <a:xfrm>
              <a:off x="2304" y="1968"/>
              <a:ext cx="384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48047" y="2512219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5957888" y="2362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8203" name="Text Box 27"/>
          <p:cNvSpPr txBox="1">
            <a:spLocks noChangeArrowheads="1"/>
          </p:cNvSpPr>
          <p:nvPr/>
        </p:nvSpPr>
        <p:spPr bwMode="auto">
          <a:xfrm>
            <a:off x="6553200" y="2362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8204" name="Text Box 28"/>
          <p:cNvSpPr txBox="1">
            <a:spLocks noChangeArrowheads="1"/>
          </p:cNvSpPr>
          <p:nvPr/>
        </p:nvSpPr>
        <p:spPr bwMode="auto">
          <a:xfrm>
            <a:off x="6567488" y="2743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8205" name="Line 29"/>
          <p:cNvSpPr>
            <a:spLocks noChangeShapeType="1"/>
          </p:cNvSpPr>
          <p:nvPr/>
        </p:nvSpPr>
        <p:spPr bwMode="auto">
          <a:xfrm>
            <a:off x="6567488" y="2438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30"/>
          <p:cNvSpPr txBox="1">
            <a:spLocks noChangeArrowheads="1"/>
          </p:cNvSpPr>
          <p:nvPr/>
        </p:nvSpPr>
        <p:spPr bwMode="auto">
          <a:xfrm>
            <a:off x="5943600" y="2743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8207" name="Text Box 31"/>
          <p:cNvSpPr txBox="1">
            <a:spLocks noChangeArrowheads="1"/>
          </p:cNvSpPr>
          <p:nvPr/>
        </p:nvSpPr>
        <p:spPr bwMode="auto">
          <a:xfrm>
            <a:off x="6110288" y="3124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08" name="Line 32"/>
          <p:cNvSpPr>
            <a:spLocks noChangeShapeType="1"/>
          </p:cNvSpPr>
          <p:nvPr/>
        </p:nvSpPr>
        <p:spPr bwMode="auto">
          <a:xfrm>
            <a:off x="6553200" y="2819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33"/>
          <p:cNvSpPr>
            <a:spLocks noChangeShapeType="1"/>
          </p:cNvSpPr>
          <p:nvPr/>
        </p:nvSpPr>
        <p:spPr bwMode="auto">
          <a:xfrm>
            <a:off x="6019800" y="3200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Text Box 35"/>
          <p:cNvSpPr txBox="1">
            <a:spLocks noChangeArrowheads="1"/>
          </p:cNvSpPr>
          <p:nvPr/>
        </p:nvSpPr>
        <p:spPr bwMode="auto">
          <a:xfrm>
            <a:off x="5181600" y="2362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b)</a:t>
            </a:r>
          </a:p>
        </p:txBody>
      </p:sp>
      <p:sp>
        <p:nvSpPr>
          <p:cNvPr id="8211" name="Text Box 36"/>
          <p:cNvSpPr txBox="1">
            <a:spLocks noChangeArrowheads="1"/>
          </p:cNvSpPr>
          <p:nvPr/>
        </p:nvSpPr>
        <p:spPr bwMode="auto">
          <a:xfrm>
            <a:off x="2057400" y="45577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c)</a:t>
            </a:r>
          </a:p>
        </p:txBody>
      </p:sp>
      <p:sp>
        <p:nvSpPr>
          <p:cNvPr id="8212" name="Text Box 37"/>
          <p:cNvSpPr txBox="1">
            <a:spLocks noChangeArrowheads="1"/>
          </p:cNvSpPr>
          <p:nvPr/>
        </p:nvSpPr>
        <p:spPr bwMode="auto">
          <a:xfrm>
            <a:off x="5334000" y="4495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d)</a:t>
            </a:r>
          </a:p>
        </p:txBody>
      </p:sp>
      <p:grpSp>
        <p:nvGrpSpPr>
          <p:cNvPr id="8213" name="Group 38"/>
          <p:cNvGrpSpPr>
            <a:grpSpLocks/>
          </p:cNvGrpSpPr>
          <p:nvPr/>
        </p:nvGrpSpPr>
        <p:grpSpPr bwMode="auto">
          <a:xfrm>
            <a:off x="2667000" y="4648200"/>
            <a:ext cx="1752600" cy="1223963"/>
            <a:chOff x="1584" y="1584"/>
            <a:chExt cx="1104" cy="771"/>
          </a:xfrm>
        </p:grpSpPr>
        <p:sp>
          <p:nvSpPr>
            <p:cNvPr id="8228" name="Text Box 39"/>
            <p:cNvSpPr txBox="1">
              <a:spLocks noChangeArrowheads="1"/>
            </p:cNvSpPr>
            <p:nvPr/>
          </p:nvSpPr>
          <p:spPr bwMode="auto">
            <a:xfrm>
              <a:off x="1593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48</a:t>
              </a:r>
            </a:p>
          </p:txBody>
        </p:sp>
        <p:sp>
          <p:nvSpPr>
            <p:cNvPr id="8229" name="Text Box 40"/>
            <p:cNvSpPr txBox="1">
              <a:spLocks noChangeArrowheads="1"/>
            </p:cNvSpPr>
            <p:nvPr/>
          </p:nvSpPr>
          <p:spPr bwMode="auto">
            <a:xfrm>
              <a:off x="1968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6</a:t>
              </a:r>
            </a:p>
          </p:txBody>
        </p:sp>
        <p:sp>
          <p:nvSpPr>
            <p:cNvPr id="8230" name="Text Box 41"/>
            <p:cNvSpPr txBox="1">
              <a:spLocks noChangeArrowheads="1"/>
            </p:cNvSpPr>
            <p:nvPr/>
          </p:nvSpPr>
          <p:spPr bwMode="auto">
            <a:xfrm>
              <a:off x="1977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8231" name="Line 42"/>
            <p:cNvSpPr>
              <a:spLocks noChangeShapeType="1"/>
            </p:cNvSpPr>
            <p:nvPr/>
          </p:nvSpPr>
          <p:spPr bwMode="auto">
            <a:xfrm>
              <a:off x="1977" y="1632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Text Box 43"/>
            <p:cNvSpPr txBox="1">
              <a:spLocks noChangeArrowheads="1"/>
            </p:cNvSpPr>
            <p:nvPr/>
          </p:nvSpPr>
          <p:spPr bwMode="auto">
            <a:xfrm>
              <a:off x="1584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48</a:t>
              </a:r>
            </a:p>
          </p:txBody>
        </p:sp>
        <p:sp>
          <p:nvSpPr>
            <p:cNvPr id="8233" name="Text Box 44"/>
            <p:cNvSpPr txBox="1">
              <a:spLocks noChangeArrowheads="1"/>
            </p:cNvSpPr>
            <p:nvPr/>
          </p:nvSpPr>
          <p:spPr bwMode="auto">
            <a:xfrm>
              <a:off x="1689" y="206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234" name="Line 45"/>
            <p:cNvSpPr>
              <a:spLocks noChangeShapeType="1"/>
            </p:cNvSpPr>
            <p:nvPr/>
          </p:nvSpPr>
          <p:spPr bwMode="auto">
            <a:xfrm>
              <a:off x="1968" y="18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46"/>
            <p:cNvSpPr>
              <a:spLocks noChangeShapeType="1"/>
            </p:cNvSpPr>
            <p:nvPr/>
          </p:nvSpPr>
          <p:spPr bwMode="auto">
            <a:xfrm>
              <a:off x="1632" y="21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Rectangle 47"/>
            <p:cNvSpPr>
              <a:spLocks noChangeArrowheads="1"/>
            </p:cNvSpPr>
            <p:nvPr/>
          </p:nvSpPr>
          <p:spPr bwMode="auto">
            <a:xfrm>
              <a:off x="2304" y="1968"/>
              <a:ext cx="384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8214" name="Group 48"/>
          <p:cNvGrpSpPr>
            <a:grpSpLocks/>
          </p:cNvGrpSpPr>
          <p:nvPr/>
        </p:nvGrpSpPr>
        <p:grpSpPr bwMode="auto">
          <a:xfrm>
            <a:off x="6096000" y="4572000"/>
            <a:ext cx="1752600" cy="1223963"/>
            <a:chOff x="1584" y="1584"/>
            <a:chExt cx="1104" cy="771"/>
          </a:xfrm>
        </p:grpSpPr>
        <p:sp>
          <p:nvSpPr>
            <p:cNvPr id="8219" name="Text Box 49"/>
            <p:cNvSpPr txBox="1">
              <a:spLocks noChangeArrowheads="1"/>
            </p:cNvSpPr>
            <p:nvPr/>
          </p:nvSpPr>
          <p:spPr bwMode="auto">
            <a:xfrm>
              <a:off x="1593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20</a:t>
              </a:r>
            </a:p>
          </p:txBody>
        </p:sp>
        <p:sp>
          <p:nvSpPr>
            <p:cNvPr id="8220" name="Text Box 50"/>
            <p:cNvSpPr txBox="1">
              <a:spLocks noChangeArrowheads="1"/>
            </p:cNvSpPr>
            <p:nvPr/>
          </p:nvSpPr>
          <p:spPr bwMode="auto">
            <a:xfrm>
              <a:off x="1968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</a:t>
              </a:r>
            </a:p>
          </p:txBody>
        </p:sp>
        <p:sp>
          <p:nvSpPr>
            <p:cNvPr id="8221" name="Text Box 51"/>
            <p:cNvSpPr txBox="1">
              <a:spLocks noChangeArrowheads="1"/>
            </p:cNvSpPr>
            <p:nvPr/>
          </p:nvSpPr>
          <p:spPr bwMode="auto">
            <a:xfrm>
              <a:off x="1977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8222" name="Line 52"/>
            <p:cNvSpPr>
              <a:spLocks noChangeShapeType="1"/>
            </p:cNvSpPr>
            <p:nvPr/>
          </p:nvSpPr>
          <p:spPr bwMode="auto">
            <a:xfrm>
              <a:off x="1977" y="1632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Text Box 53"/>
            <p:cNvSpPr txBox="1">
              <a:spLocks noChangeArrowheads="1"/>
            </p:cNvSpPr>
            <p:nvPr/>
          </p:nvSpPr>
          <p:spPr bwMode="auto">
            <a:xfrm>
              <a:off x="1584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15</a:t>
              </a:r>
            </a:p>
          </p:txBody>
        </p:sp>
        <p:sp>
          <p:nvSpPr>
            <p:cNvPr id="8224" name="Text Box 54"/>
            <p:cNvSpPr txBox="1">
              <a:spLocks noChangeArrowheads="1"/>
            </p:cNvSpPr>
            <p:nvPr/>
          </p:nvSpPr>
          <p:spPr bwMode="auto">
            <a:xfrm>
              <a:off x="1689" y="206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8225" name="Line 55"/>
            <p:cNvSpPr>
              <a:spLocks noChangeShapeType="1"/>
            </p:cNvSpPr>
            <p:nvPr/>
          </p:nvSpPr>
          <p:spPr bwMode="auto">
            <a:xfrm>
              <a:off x="1968" y="18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56"/>
            <p:cNvSpPr>
              <a:spLocks noChangeShapeType="1"/>
            </p:cNvSpPr>
            <p:nvPr/>
          </p:nvSpPr>
          <p:spPr bwMode="auto">
            <a:xfrm>
              <a:off x="1632" y="21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Rectangle 57"/>
            <p:cNvSpPr>
              <a:spLocks noChangeArrowheads="1"/>
            </p:cNvSpPr>
            <p:nvPr/>
          </p:nvSpPr>
          <p:spPr bwMode="auto">
            <a:xfrm>
              <a:off x="2304" y="1968"/>
              <a:ext cx="384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8215" name="Rectangle 34"/>
          <p:cNvSpPr>
            <a:spLocks noChangeArrowheads="1"/>
          </p:cNvSpPr>
          <p:nvPr/>
        </p:nvSpPr>
        <p:spPr bwMode="auto">
          <a:xfrm>
            <a:off x="7086600" y="2971800"/>
            <a:ext cx="6096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547689" y="251223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45208" y="3067267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79326-0BFE-438A-B2D3-460B0058E575}"/>
              </a:ext>
            </a:extLst>
          </p:cNvPr>
          <p:cNvSpPr txBox="1"/>
          <p:nvPr/>
        </p:nvSpPr>
        <p:spPr>
          <a:xfrm>
            <a:off x="7329488" y="533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5 0.09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725 -0.0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35838E-7 L 0.36666 0.406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0" grpId="0"/>
      <p:bldP spid="109588" grpId="0"/>
      <p:bldP spid="10959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3657600" y="6096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Toán</a:t>
            </a:r>
          </a:p>
        </p:txBody>
      </p: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1600200" y="10668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Phép chia hết và phép chia có dư </a:t>
            </a:r>
            <a:endParaRPr lang="en-US" sz="3600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9220" name="Group 15"/>
          <p:cNvGrpSpPr>
            <a:grpSpLocks/>
          </p:cNvGrpSpPr>
          <p:nvPr/>
        </p:nvGrpSpPr>
        <p:grpSpPr bwMode="auto">
          <a:xfrm>
            <a:off x="990600" y="2819400"/>
            <a:ext cx="1219200" cy="1219200"/>
            <a:chOff x="624" y="1959"/>
            <a:chExt cx="768" cy="768"/>
          </a:xfrm>
        </p:grpSpPr>
        <p:sp>
          <p:nvSpPr>
            <p:cNvPr id="9260" name="Text Box 7"/>
            <p:cNvSpPr txBox="1">
              <a:spLocks noChangeArrowheads="1"/>
            </p:cNvSpPr>
            <p:nvPr/>
          </p:nvSpPr>
          <p:spPr bwMode="auto">
            <a:xfrm>
              <a:off x="624" y="1959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46</a:t>
              </a:r>
            </a:p>
          </p:txBody>
        </p:sp>
        <p:sp>
          <p:nvSpPr>
            <p:cNvPr id="9261" name="Text Box 8"/>
            <p:cNvSpPr txBox="1">
              <a:spLocks noChangeArrowheads="1"/>
            </p:cNvSpPr>
            <p:nvPr/>
          </p:nvSpPr>
          <p:spPr bwMode="auto">
            <a:xfrm>
              <a:off x="1008" y="196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5</a:t>
              </a:r>
            </a:p>
          </p:txBody>
        </p:sp>
        <p:sp>
          <p:nvSpPr>
            <p:cNvPr id="9262" name="Line 9"/>
            <p:cNvSpPr>
              <a:spLocks noChangeShapeType="1"/>
            </p:cNvSpPr>
            <p:nvPr/>
          </p:nvSpPr>
          <p:spPr bwMode="auto">
            <a:xfrm>
              <a:off x="1008" y="2007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10"/>
            <p:cNvSpPr txBox="1">
              <a:spLocks noChangeArrowheads="1"/>
            </p:cNvSpPr>
            <p:nvPr/>
          </p:nvSpPr>
          <p:spPr bwMode="auto">
            <a:xfrm>
              <a:off x="1008" y="220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9264" name="Text Box 11"/>
            <p:cNvSpPr txBox="1">
              <a:spLocks noChangeArrowheads="1"/>
            </p:cNvSpPr>
            <p:nvPr/>
          </p:nvSpPr>
          <p:spPr bwMode="auto">
            <a:xfrm>
              <a:off x="624" y="216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40</a:t>
              </a:r>
            </a:p>
          </p:txBody>
        </p:sp>
        <p:sp>
          <p:nvSpPr>
            <p:cNvPr id="9265" name="Text Box 12"/>
            <p:cNvSpPr txBox="1">
              <a:spLocks noChangeArrowheads="1"/>
            </p:cNvSpPr>
            <p:nvPr/>
          </p:nvSpPr>
          <p:spPr bwMode="auto">
            <a:xfrm>
              <a:off x="750" y="240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9266" name="Line 13"/>
            <p:cNvSpPr>
              <a:spLocks noChangeShapeType="1"/>
            </p:cNvSpPr>
            <p:nvPr/>
          </p:nvSpPr>
          <p:spPr bwMode="auto">
            <a:xfrm>
              <a:off x="1008" y="223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14"/>
            <p:cNvSpPr>
              <a:spLocks noChangeShapeType="1"/>
            </p:cNvSpPr>
            <p:nvPr/>
          </p:nvSpPr>
          <p:spPr bwMode="auto">
            <a:xfrm>
              <a:off x="672" y="24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1" name="Group 16"/>
          <p:cNvGrpSpPr>
            <a:grpSpLocks/>
          </p:cNvGrpSpPr>
          <p:nvPr/>
        </p:nvGrpSpPr>
        <p:grpSpPr bwMode="auto">
          <a:xfrm>
            <a:off x="3810000" y="2833688"/>
            <a:ext cx="1219200" cy="1219200"/>
            <a:chOff x="624" y="1959"/>
            <a:chExt cx="768" cy="768"/>
          </a:xfrm>
        </p:grpSpPr>
        <p:sp>
          <p:nvSpPr>
            <p:cNvPr id="9252" name="Text Box 17"/>
            <p:cNvSpPr txBox="1">
              <a:spLocks noChangeArrowheads="1"/>
            </p:cNvSpPr>
            <p:nvPr/>
          </p:nvSpPr>
          <p:spPr bwMode="auto">
            <a:xfrm>
              <a:off x="624" y="1959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46</a:t>
              </a:r>
            </a:p>
          </p:txBody>
        </p:sp>
        <p:sp>
          <p:nvSpPr>
            <p:cNvPr id="9253" name="Text Box 18"/>
            <p:cNvSpPr txBox="1">
              <a:spLocks noChangeArrowheads="1"/>
            </p:cNvSpPr>
            <p:nvPr/>
          </p:nvSpPr>
          <p:spPr bwMode="auto">
            <a:xfrm>
              <a:off x="1008" y="196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5</a:t>
              </a:r>
            </a:p>
          </p:txBody>
        </p:sp>
        <p:sp>
          <p:nvSpPr>
            <p:cNvPr id="9254" name="Line 19"/>
            <p:cNvSpPr>
              <a:spLocks noChangeShapeType="1"/>
            </p:cNvSpPr>
            <p:nvPr/>
          </p:nvSpPr>
          <p:spPr bwMode="auto">
            <a:xfrm>
              <a:off x="1008" y="2007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Text Box 20"/>
            <p:cNvSpPr txBox="1">
              <a:spLocks noChangeArrowheads="1"/>
            </p:cNvSpPr>
            <p:nvPr/>
          </p:nvSpPr>
          <p:spPr bwMode="auto">
            <a:xfrm>
              <a:off x="1008" y="220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9256" name="Text Box 21"/>
            <p:cNvSpPr txBox="1">
              <a:spLocks noChangeArrowheads="1"/>
            </p:cNvSpPr>
            <p:nvPr/>
          </p:nvSpPr>
          <p:spPr bwMode="auto">
            <a:xfrm>
              <a:off x="624" y="216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45</a:t>
              </a:r>
            </a:p>
          </p:txBody>
        </p:sp>
        <p:sp>
          <p:nvSpPr>
            <p:cNvPr id="9257" name="Text Box 22"/>
            <p:cNvSpPr txBox="1">
              <a:spLocks noChangeArrowheads="1"/>
            </p:cNvSpPr>
            <p:nvPr/>
          </p:nvSpPr>
          <p:spPr bwMode="auto">
            <a:xfrm>
              <a:off x="750" y="240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258" name="Line 23"/>
            <p:cNvSpPr>
              <a:spLocks noChangeShapeType="1"/>
            </p:cNvSpPr>
            <p:nvPr/>
          </p:nvSpPr>
          <p:spPr bwMode="auto">
            <a:xfrm>
              <a:off x="1008" y="223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24"/>
            <p:cNvSpPr>
              <a:spLocks noChangeShapeType="1"/>
            </p:cNvSpPr>
            <p:nvPr/>
          </p:nvSpPr>
          <p:spPr bwMode="auto">
            <a:xfrm>
              <a:off x="672" y="24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2" name="Group 25"/>
          <p:cNvGrpSpPr>
            <a:grpSpLocks/>
          </p:cNvGrpSpPr>
          <p:nvPr/>
        </p:nvGrpSpPr>
        <p:grpSpPr bwMode="auto">
          <a:xfrm>
            <a:off x="6477000" y="2833688"/>
            <a:ext cx="1219200" cy="1219200"/>
            <a:chOff x="624" y="1959"/>
            <a:chExt cx="768" cy="768"/>
          </a:xfrm>
        </p:grpSpPr>
        <p:sp>
          <p:nvSpPr>
            <p:cNvPr id="9244" name="Text Box 26"/>
            <p:cNvSpPr txBox="1">
              <a:spLocks noChangeArrowheads="1"/>
            </p:cNvSpPr>
            <p:nvPr/>
          </p:nvSpPr>
          <p:spPr bwMode="auto">
            <a:xfrm>
              <a:off x="624" y="1959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46</a:t>
              </a:r>
            </a:p>
          </p:txBody>
        </p:sp>
        <p:sp>
          <p:nvSpPr>
            <p:cNvPr id="9245" name="Text Box 27"/>
            <p:cNvSpPr txBox="1">
              <a:spLocks noChangeArrowheads="1"/>
            </p:cNvSpPr>
            <p:nvPr/>
          </p:nvSpPr>
          <p:spPr bwMode="auto">
            <a:xfrm>
              <a:off x="1008" y="196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5</a:t>
              </a:r>
            </a:p>
          </p:txBody>
        </p:sp>
        <p:sp>
          <p:nvSpPr>
            <p:cNvPr id="9246" name="Line 28"/>
            <p:cNvSpPr>
              <a:spLocks noChangeShapeType="1"/>
            </p:cNvSpPr>
            <p:nvPr/>
          </p:nvSpPr>
          <p:spPr bwMode="auto">
            <a:xfrm>
              <a:off x="1008" y="2007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Text Box 29"/>
            <p:cNvSpPr txBox="1">
              <a:spLocks noChangeArrowheads="1"/>
            </p:cNvSpPr>
            <p:nvPr/>
          </p:nvSpPr>
          <p:spPr bwMode="auto">
            <a:xfrm>
              <a:off x="1008" y="220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9248" name="Text Box 30"/>
            <p:cNvSpPr txBox="1">
              <a:spLocks noChangeArrowheads="1"/>
            </p:cNvSpPr>
            <p:nvPr/>
          </p:nvSpPr>
          <p:spPr bwMode="auto">
            <a:xfrm>
              <a:off x="624" y="216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46</a:t>
              </a:r>
            </a:p>
          </p:txBody>
        </p:sp>
        <p:sp>
          <p:nvSpPr>
            <p:cNvPr id="9249" name="Text Box 31"/>
            <p:cNvSpPr txBox="1">
              <a:spLocks noChangeArrowheads="1"/>
            </p:cNvSpPr>
            <p:nvPr/>
          </p:nvSpPr>
          <p:spPr bwMode="auto">
            <a:xfrm>
              <a:off x="750" y="240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9250" name="Line 32"/>
            <p:cNvSpPr>
              <a:spLocks noChangeShapeType="1"/>
            </p:cNvSpPr>
            <p:nvPr/>
          </p:nvSpPr>
          <p:spPr bwMode="auto">
            <a:xfrm>
              <a:off x="1008" y="223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33"/>
            <p:cNvSpPr>
              <a:spLocks noChangeShapeType="1"/>
            </p:cNvSpPr>
            <p:nvPr/>
          </p:nvSpPr>
          <p:spPr bwMode="auto">
            <a:xfrm>
              <a:off x="672" y="24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3" name="Oval 34"/>
          <p:cNvSpPr>
            <a:spLocks noChangeArrowheads="1"/>
          </p:cNvSpPr>
          <p:nvPr/>
        </p:nvSpPr>
        <p:spPr bwMode="auto">
          <a:xfrm>
            <a:off x="3810000" y="4800600"/>
            <a:ext cx="6096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35"/>
          <p:cNvSpPr>
            <a:spLocks noChangeArrowheads="1"/>
          </p:cNvSpPr>
          <p:nvPr/>
        </p:nvSpPr>
        <p:spPr bwMode="auto">
          <a:xfrm>
            <a:off x="6858000" y="4800600"/>
            <a:ext cx="6096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36"/>
          <p:cNvSpPr>
            <a:spLocks noChangeArrowheads="1"/>
          </p:cNvSpPr>
          <p:nvPr/>
        </p:nvSpPr>
        <p:spPr bwMode="auto">
          <a:xfrm>
            <a:off x="1066800" y="4800600"/>
            <a:ext cx="6096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Text Box 37"/>
          <p:cNvSpPr txBox="1">
            <a:spLocks noChangeArrowheads="1"/>
          </p:cNvSpPr>
          <p:nvPr/>
        </p:nvSpPr>
        <p:spPr bwMode="auto">
          <a:xfrm>
            <a:off x="3505200" y="5867400"/>
            <a:ext cx="414338" cy="608013"/>
          </a:xfrm>
          <a:prstGeom prst="rect">
            <a:avLst/>
          </a:prstGeom>
          <a:solidFill>
            <a:srgbClr val="92EAF6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3505200" y="5867400"/>
            <a:ext cx="381000" cy="608013"/>
          </a:xfrm>
          <a:prstGeom prst="rect">
            <a:avLst/>
          </a:prstGeom>
          <a:solidFill>
            <a:srgbClr val="92EAF6"/>
          </a:solidFill>
          <a:ln w="28575">
            <a:solidFill>
              <a:srgbClr val="DEEB3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3505200" y="5867400"/>
            <a:ext cx="414338" cy="608013"/>
          </a:xfrm>
          <a:prstGeom prst="rect">
            <a:avLst/>
          </a:prstGeom>
          <a:solidFill>
            <a:srgbClr val="92EAF6"/>
          </a:solidFill>
          <a:ln w="28575">
            <a:solidFill>
              <a:srgbClr val="DEEB3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0632" name="Text Box 40"/>
          <p:cNvSpPr txBox="1">
            <a:spLocks noChangeArrowheads="1"/>
          </p:cNvSpPr>
          <p:nvPr/>
        </p:nvSpPr>
        <p:spPr bwMode="auto">
          <a:xfrm>
            <a:off x="3505200" y="5867400"/>
            <a:ext cx="414338" cy="608013"/>
          </a:xfrm>
          <a:prstGeom prst="rect">
            <a:avLst/>
          </a:prstGeom>
          <a:solidFill>
            <a:srgbClr val="92EAF6"/>
          </a:solidFill>
          <a:ln w="28575">
            <a:solidFill>
              <a:srgbClr val="DEEB3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0633" name="Text Box 41"/>
          <p:cNvSpPr txBox="1">
            <a:spLocks noChangeArrowheads="1"/>
          </p:cNvSpPr>
          <p:nvPr/>
        </p:nvSpPr>
        <p:spPr bwMode="auto">
          <a:xfrm>
            <a:off x="3505200" y="5867400"/>
            <a:ext cx="414338" cy="608013"/>
          </a:xfrm>
          <a:prstGeom prst="rect">
            <a:avLst/>
          </a:prstGeom>
          <a:solidFill>
            <a:srgbClr val="92EAF6"/>
          </a:solidFill>
          <a:ln w="28575">
            <a:solidFill>
              <a:srgbClr val="DEEB3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0634" name="Text Box 42"/>
          <p:cNvSpPr txBox="1">
            <a:spLocks noChangeArrowheads="1"/>
          </p:cNvSpPr>
          <p:nvPr/>
        </p:nvSpPr>
        <p:spPr bwMode="auto">
          <a:xfrm>
            <a:off x="2971800" y="5867400"/>
            <a:ext cx="1828800" cy="646113"/>
          </a:xfrm>
          <a:prstGeom prst="rect">
            <a:avLst/>
          </a:prstGeom>
          <a:solidFill>
            <a:srgbClr val="00FFFF"/>
          </a:solidFill>
          <a:ln w="38100">
            <a:pattFill prst="lgCheck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Hết giờ</a:t>
            </a:r>
            <a:endParaRPr lang="en-US" sz="1400">
              <a:solidFill>
                <a:srgbClr val="FF0000"/>
              </a:solidFill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810000" y="2833688"/>
            <a:ext cx="1219200" cy="1219200"/>
            <a:chOff x="624" y="1959"/>
            <a:chExt cx="768" cy="768"/>
          </a:xfrm>
        </p:grpSpPr>
        <p:sp>
          <p:nvSpPr>
            <p:cNvPr id="9236" name="Text Box 44"/>
            <p:cNvSpPr txBox="1">
              <a:spLocks noChangeArrowheads="1"/>
            </p:cNvSpPr>
            <p:nvPr/>
          </p:nvSpPr>
          <p:spPr bwMode="auto">
            <a:xfrm>
              <a:off x="624" y="1959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46</a:t>
              </a:r>
            </a:p>
          </p:txBody>
        </p:sp>
        <p:sp>
          <p:nvSpPr>
            <p:cNvPr id="9237" name="Text Box 45"/>
            <p:cNvSpPr txBox="1">
              <a:spLocks noChangeArrowheads="1"/>
            </p:cNvSpPr>
            <p:nvPr/>
          </p:nvSpPr>
          <p:spPr bwMode="auto">
            <a:xfrm>
              <a:off x="1008" y="196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9238" name="Line 46"/>
            <p:cNvSpPr>
              <a:spLocks noChangeShapeType="1"/>
            </p:cNvSpPr>
            <p:nvPr/>
          </p:nvSpPr>
          <p:spPr bwMode="auto">
            <a:xfrm>
              <a:off x="1008" y="2007"/>
              <a:ext cx="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Text Box 47"/>
            <p:cNvSpPr txBox="1">
              <a:spLocks noChangeArrowheads="1"/>
            </p:cNvSpPr>
            <p:nvPr/>
          </p:nvSpPr>
          <p:spPr bwMode="auto">
            <a:xfrm>
              <a:off x="1008" y="220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9240" name="Text Box 48"/>
            <p:cNvSpPr txBox="1">
              <a:spLocks noChangeArrowheads="1"/>
            </p:cNvSpPr>
            <p:nvPr/>
          </p:nvSpPr>
          <p:spPr bwMode="auto">
            <a:xfrm>
              <a:off x="624" y="216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45</a:t>
              </a:r>
            </a:p>
          </p:txBody>
        </p:sp>
        <p:sp>
          <p:nvSpPr>
            <p:cNvPr id="9241" name="Text Box 49"/>
            <p:cNvSpPr txBox="1">
              <a:spLocks noChangeArrowheads="1"/>
            </p:cNvSpPr>
            <p:nvPr/>
          </p:nvSpPr>
          <p:spPr bwMode="auto">
            <a:xfrm>
              <a:off x="750" y="240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9242" name="Line 50"/>
            <p:cNvSpPr>
              <a:spLocks noChangeShapeType="1"/>
            </p:cNvSpPr>
            <p:nvPr/>
          </p:nvSpPr>
          <p:spPr bwMode="auto">
            <a:xfrm>
              <a:off x="1008" y="2235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51"/>
            <p:cNvSpPr>
              <a:spLocks noChangeShapeType="1"/>
            </p:cNvSpPr>
            <p:nvPr/>
          </p:nvSpPr>
          <p:spPr bwMode="auto">
            <a:xfrm>
              <a:off x="672" y="2448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44" name="Text Box 52"/>
          <p:cNvSpPr txBox="1">
            <a:spLocks noChangeArrowheads="1"/>
          </p:cNvSpPr>
          <p:nvPr/>
        </p:nvSpPr>
        <p:spPr bwMode="auto">
          <a:xfrm>
            <a:off x="3962400" y="41910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Đúng </a:t>
            </a:r>
          </a:p>
        </p:txBody>
      </p:sp>
      <p:sp>
        <p:nvSpPr>
          <p:cNvPr id="110645" name="Line 53"/>
          <p:cNvSpPr>
            <a:spLocks noChangeShapeType="1"/>
          </p:cNvSpPr>
          <p:nvPr/>
        </p:nvSpPr>
        <p:spPr bwMode="auto">
          <a:xfrm flipV="1">
            <a:off x="4572000" y="37338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AutoShape 54"/>
          <p:cNvSpPr>
            <a:spLocks noChangeArrowheads="1"/>
          </p:cNvSpPr>
          <p:nvPr/>
        </p:nvSpPr>
        <p:spPr bwMode="auto">
          <a:xfrm>
            <a:off x="6781800" y="1143000"/>
            <a:ext cx="2362200" cy="1295400"/>
          </a:xfrm>
          <a:prstGeom prst="cloudCallout">
            <a:avLst>
              <a:gd name="adj1" fmla="val -122648"/>
              <a:gd name="adj2" fmla="val 81130"/>
            </a:avLst>
          </a:prstGeom>
          <a:solidFill>
            <a:srgbClr val="C0C0C0"/>
          </a:solidFill>
          <a:ln w="38100">
            <a:pattFill prst="zigZag">
              <a:fgClr>
                <a:srgbClr val="FF00FF"/>
              </a:fgClr>
              <a:bgClr>
                <a:schemeClr val="accent2"/>
              </a:bgClr>
            </a:patt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Hãy chọn</a:t>
            </a:r>
          </a:p>
          <a:p>
            <a:pPr algn="ctr"/>
            <a:r>
              <a:rPr lang="en-US" sz="2400" b="1">
                <a:solidFill>
                  <a:srgbClr val="FFFF00"/>
                </a:solidFill>
              </a:rPr>
              <a:t>thẻ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9" grpId="0" animBg="1"/>
      <p:bldP spid="110630" grpId="0" animBg="1"/>
      <p:bldP spid="110631" grpId="0" animBg="1"/>
      <p:bldP spid="110632" grpId="0" animBg="1"/>
      <p:bldP spid="110633" grpId="0" animBg="1"/>
      <p:bldP spid="110634" grpId="0" animBg="1"/>
      <p:bldP spid="110644" grpId="0"/>
      <p:bldP spid="1106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089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478&quot;&gt;&lt;object type=&quot;3&quot; unique_id=&quot;11479&quot;&gt;&lt;property id=&quot;20148&quot; value=&quot;5&quot;/&gt;&lt;property id=&quot;20300&quot; value=&quot;Slide 1&quot;/&gt;&lt;property id=&quot;20307&quot; value=&quot;256&quot;/&gt;&lt;/object&gt;&lt;object type=&quot;3&quot; unique_id=&quot;11480&quot;&gt;&lt;property id=&quot;20148&quot; value=&quot;5&quot;/&gt;&lt;property id=&quot;20300&quot; value=&quot;Slide 2&quot;/&gt;&lt;property id=&quot;20307&quot; value=&quot;258&quot;/&gt;&lt;/object&gt;&lt;object type=&quot;3&quot; unique_id=&quot;11481&quot;&gt;&lt;property id=&quot;20148&quot; value=&quot;5&quot;/&gt;&lt;property id=&quot;20300&quot; value=&quot;Slide 3&quot;/&gt;&lt;property id=&quot;20307&quot; value=&quot;259&quot;/&gt;&lt;/object&gt;&lt;object type=&quot;3&quot; unique_id=&quot;11482&quot;&gt;&lt;property id=&quot;20148&quot; value=&quot;5&quot;/&gt;&lt;property id=&quot;20300&quot; value=&quot;Slide 4&quot;/&gt;&lt;property id=&quot;20307&quot; value=&quot;260&quot;/&gt;&lt;/object&gt;&lt;object type=&quot;3&quot; unique_id=&quot;11483&quot;&gt;&lt;property id=&quot;20148&quot; value=&quot;5&quot;/&gt;&lt;property id=&quot;20300&quot; value=&quot;Slide 5&quot;/&gt;&lt;property id=&quot;20307&quot; value=&quot;261&quot;/&gt;&lt;/object&gt;&lt;object type=&quot;3&quot; unique_id=&quot;11484&quot;&gt;&lt;property id=&quot;20148&quot; value=&quot;5&quot;/&gt;&lt;property id=&quot;20300&quot; value=&quot;Slide 6&quot;/&gt;&lt;property id=&quot;20307&quot; value=&quot;262&quot;/&gt;&lt;/object&gt;&lt;object type=&quot;3&quot; unique_id=&quot;11485&quot;&gt;&lt;property id=&quot;20148&quot; value=&quot;5&quot;/&gt;&lt;property id=&quot;20300&quot; value=&quot;Slide 7&quot;/&gt;&lt;property id=&quot;20307&quot; value=&quot;264&quot;/&gt;&lt;/object&gt;&lt;object type=&quot;3&quot; unique_id=&quot;11486&quot;&gt;&lt;property id=&quot;20148&quot; value=&quot;5&quot;/&gt;&lt;property id=&quot;20300&quot; value=&quot;Slide 8&quot;/&gt;&lt;property id=&quot;20307&quot; value=&quot;263&quot;/&gt;&lt;/object&gt;&lt;/object&gt;&lt;object type=&quot;8&quot; unique_id=&quot;11496&quot;&gt;&lt;/object&gt;&lt;/object&gt;&lt;/database&gt;"/>
  <p:tag name="MMPROD_NEXTUNIQUEID" val="10012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709</Words>
  <Application>Microsoft Office PowerPoint</Application>
  <PresentationFormat>On-screen Show (4:3)</PresentationFormat>
  <Paragraphs>281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等线</vt:lpstr>
      <vt:lpstr>Arial</vt:lpstr>
      <vt:lpstr>Calibri</vt:lpstr>
      <vt:lpstr>Cambria Math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46</cp:revision>
  <cp:lastPrinted>1601-01-01T00:00:00Z</cp:lastPrinted>
  <dcterms:created xsi:type="dcterms:W3CDTF">1601-01-01T00:00:00Z</dcterms:created>
  <dcterms:modified xsi:type="dcterms:W3CDTF">2021-10-09T13:16:23Z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