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22"/>
  </p:notesMasterIdLst>
  <p:sldIdLst>
    <p:sldId id="282" r:id="rId3"/>
    <p:sldId id="257" r:id="rId4"/>
    <p:sldId id="302" r:id="rId5"/>
    <p:sldId id="303" r:id="rId6"/>
    <p:sldId id="259" r:id="rId7"/>
    <p:sldId id="304" r:id="rId8"/>
    <p:sldId id="261" r:id="rId9"/>
    <p:sldId id="262" r:id="rId10"/>
    <p:sldId id="263" r:id="rId11"/>
    <p:sldId id="277" r:id="rId12"/>
    <p:sldId id="279" r:id="rId13"/>
    <p:sldId id="280" r:id="rId14"/>
    <p:sldId id="260" r:id="rId15"/>
    <p:sldId id="283" r:id="rId16"/>
    <p:sldId id="305" r:id="rId17"/>
    <p:sldId id="290" r:id="rId18"/>
    <p:sldId id="306" r:id="rId19"/>
    <p:sldId id="275" r:id="rId20"/>
    <p:sldId id="307" r:id="rId21"/>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NIqNzRY7/As0bZrgIVUeBZ33L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C94"/>
    <a:srgbClr val="0271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236" y="10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367268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7409">
            <a:extLst>
              <a:ext uri="{FF2B5EF4-FFF2-40B4-BE49-F238E27FC236}">
                <a16:creationId xmlns:a16="http://schemas.microsoft.com/office/drawing/2014/main" id="{FCECBD4C-8E76-41DE-8BCA-39105F54FBEA}"/>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文本占位符 17410">
            <a:extLst>
              <a:ext uri="{FF2B5EF4-FFF2-40B4-BE49-F238E27FC236}">
                <a16:creationId xmlns:a16="http://schemas.microsoft.com/office/drawing/2014/main" id="{A6929266-66D6-4DAE-AEB9-CEB491E69DD9}"/>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4100" name="灯片编号占位符 1">
            <a:extLst>
              <a:ext uri="{FF2B5EF4-FFF2-40B4-BE49-F238E27FC236}">
                <a16:creationId xmlns:a16="http://schemas.microsoft.com/office/drawing/2014/main" id="{5F166685-596C-453A-8780-9C1638552AAC}"/>
              </a:ext>
            </a:extLst>
          </p:cNvPr>
          <p:cNvSpPr>
            <a:spLocks noGrp="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AA723F-1F52-4E5B-9F0A-250FA9388E39}" type="slidenum">
              <a:rPr lang="en-US" altLang="zh-CN">
                <a:solidFill>
                  <a:srgbClr val="000000"/>
                </a:solidFill>
                <a:latin typeface="Arial" panose="020B0604020202020204" pitchFamily="34" charset="0"/>
              </a:rPr>
              <a:pPr/>
              <a:t>1</a:t>
            </a:fld>
            <a:endParaRPr lang="zh-CN"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9" name="Google Shape;11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958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643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0A586D0-AF84-4C8F-91F7-BF6F0C636A29}"/>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073F66B-EF59-4F47-8558-0F6C1EAF84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
        <p:nvSpPr>
          <p:cNvPr id="8196" name="Slide Number Placeholder 3">
            <a:extLst>
              <a:ext uri="{FF2B5EF4-FFF2-40B4-BE49-F238E27FC236}">
                <a16:creationId xmlns:a16="http://schemas.microsoft.com/office/drawing/2014/main" id="{2A816E91-DD33-4C3E-9C07-40FBC35C12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FDC539-4811-415C-8127-0F69FBF67274}"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039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3" name="Google Shape;8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947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9" name="Google Shape;86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247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8" name="Google Shape;8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Công nhân: người làm công</a:t>
            </a:r>
            <a:endParaRPr/>
          </a:p>
          <a:p>
            <a:pPr marL="171450" lvl="0" indent="-171450" algn="l" rtl="0">
              <a:lnSpc>
                <a:spcPct val="100000"/>
              </a:lnSpc>
              <a:spcBef>
                <a:spcPts val="0"/>
              </a:spcBef>
              <a:spcAft>
                <a:spcPts val="0"/>
              </a:spcAft>
              <a:buSzPts val="1100"/>
              <a:buFont typeface="Arial"/>
              <a:buChar char="-"/>
            </a:pPr>
            <a:r>
              <a:rPr lang="en-US"/>
              <a:t>Chú em là công nhân ngành xây dựng</a:t>
            </a:r>
            <a:endParaRPr/>
          </a:p>
          <a:p>
            <a:pPr marL="457200" lvl="0" indent="-298450" algn="l" rtl="0">
              <a:lnSpc>
                <a:spcPct val="100000"/>
              </a:lnSpc>
              <a:spcBef>
                <a:spcPts val="0"/>
              </a:spcBef>
              <a:spcAft>
                <a:spcPts val="0"/>
              </a:spcAft>
              <a:buSzPts val="1100"/>
              <a:buChar char="●"/>
            </a:pPr>
            <a:r>
              <a:rPr lang="en-US"/>
              <a:t>Nhân loại: </a:t>
            </a:r>
            <a:endParaRPr/>
          </a:p>
          <a:p>
            <a:pPr marL="171450" lvl="0" indent="-171450" algn="l" rtl="0">
              <a:lnSpc>
                <a:spcPct val="100000"/>
              </a:lnSpc>
              <a:spcBef>
                <a:spcPts val="0"/>
              </a:spcBef>
              <a:spcAft>
                <a:spcPts val="0"/>
              </a:spcAft>
              <a:buSzPts val="1100"/>
              <a:buFont typeface="Arial"/>
              <a:buChar char="-"/>
            </a:pPr>
            <a:r>
              <a:rPr lang="en-US"/>
              <a:t>Ê-đi-xơn đã cống hiến nhiều phát minh có giá trị cho nhân loại.</a:t>
            </a:r>
            <a:endParaRPr/>
          </a:p>
          <a:p>
            <a:pPr marL="457200" lvl="0" indent="-298450" algn="l" rtl="0">
              <a:lnSpc>
                <a:spcPct val="100000"/>
              </a:lnSpc>
              <a:spcBef>
                <a:spcPts val="0"/>
              </a:spcBef>
              <a:spcAft>
                <a:spcPts val="0"/>
              </a:spcAft>
              <a:buSzPts val="1100"/>
              <a:buChar char="●"/>
            </a:pPr>
            <a:r>
              <a:rPr lang="en-US"/>
              <a:t>Nhân ái</a:t>
            </a:r>
            <a:endParaRPr/>
          </a:p>
          <a:p>
            <a:pPr marL="171450" lvl="0" indent="-171450" algn="l" rtl="0">
              <a:lnSpc>
                <a:spcPct val="100000"/>
              </a:lnSpc>
              <a:spcBef>
                <a:spcPts val="0"/>
              </a:spcBef>
              <a:spcAft>
                <a:spcPts val="0"/>
              </a:spcAft>
              <a:buSzPts val="1100"/>
              <a:buFont typeface="Arial"/>
              <a:buChar char="-"/>
            </a:pPr>
            <a:r>
              <a:rPr lang="en-US"/>
              <a:t>Bác Hồ có lòng nhân ái bao la</a:t>
            </a:r>
            <a:endParaRPr/>
          </a:p>
          <a:p>
            <a:pPr marL="457200" lvl="0" indent="-298450" algn="l" rtl="0">
              <a:lnSpc>
                <a:spcPct val="100000"/>
              </a:lnSpc>
              <a:spcBef>
                <a:spcPts val="0"/>
              </a:spcBef>
              <a:spcAft>
                <a:spcPts val="0"/>
              </a:spcAft>
              <a:buSzPts val="1100"/>
              <a:buChar char="●"/>
            </a:pPr>
            <a:r>
              <a:rPr lang="en-US"/>
              <a:t>Nhân từ</a:t>
            </a:r>
            <a:endParaRPr/>
          </a:p>
          <a:p>
            <a:pPr marL="171450" lvl="0" indent="-171450" algn="l" rtl="0">
              <a:lnSpc>
                <a:spcPct val="100000"/>
              </a:lnSpc>
              <a:spcBef>
                <a:spcPts val="0"/>
              </a:spcBef>
              <a:spcAft>
                <a:spcPts val="0"/>
              </a:spcAft>
              <a:buSzPts val="1100"/>
              <a:buFont typeface="Arial"/>
              <a:buChar char="-"/>
            </a:pPr>
            <a:r>
              <a:rPr lang="en-US"/>
              <a:t>Bà em là một người rất nhân từ</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305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5" name="Google Shape;7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Đồng cảm:</a:t>
            </a:r>
            <a:endParaRPr/>
          </a:p>
          <a:p>
            <a:pPr marL="457200" lvl="0" indent="-298450" algn="l" rtl="0">
              <a:lnSpc>
                <a:spcPct val="100000"/>
              </a:lnSpc>
              <a:spcBef>
                <a:spcPts val="0"/>
              </a:spcBef>
              <a:spcAft>
                <a:spcPts val="0"/>
              </a:spcAft>
              <a:buSzPts val="1100"/>
              <a:buChar char="●"/>
            </a:pPr>
            <a:r>
              <a:rPr lang="en-US"/>
              <a:t>Đọc bài thơ Mẹ ốm em thấy rất đồng cảm với bạn nhỏ. </a:t>
            </a:r>
            <a:endParaRPr/>
          </a:p>
          <a:p>
            <a:pPr marL="457200" lvl="0" indent="-298450" algn="l" rtl="0">
              <a:lnSpc>
                <a:spcPct val="100000"/>
              </a:lnSpc>
              <a:spcBef>
                <a:spcPts val="0"/>
              </a:spcBef>
              <a:spcAft>
                <a:spcPts val="0"/>
              </a:spcAft>
              <a:buSzPts val="1100"/>
              <a:buChar char="●"/>
            </a:pPr>
            <a:r>
              <a:rPr lang="en-US"/>
              <a:t>Nanh ác</a:t>
            </a:r>
            <a:endParaRPr/>
          </a:p>
          <a:p>
            <a:pPr marL="457200" lvl="0" indent="-298450" algn="l" rtl="0">
              <a:lnSpc>
                <a:spcPct val="100000"/>
              </a:lnSpc>
              <a:spcBef>
                <a:spcPts val="0"/>
              </a:spcBef>
              <a:spcAft>
                <a:spcPts val="0"/>
              </a:spcAft>
              <a:buSzPts val="1100"/>
              <a:buChar char="●"/>
            </a:pPr>
            <a:r>
              <a:rPr lang="en-US"/>
              <a:t>Con sói trong truyện Cô bé quàng khăn đỏ là một con vật nanh ác.</a:t>
            </a:r>
            <a:endParaRPr/>
          </a:p>
          <a:p>
            <a:pPr marL="457200" lvl="0" indent="-298450" algn="l" rtl="0">
              <a:lnSpc>
                <a:spcPct val="100000"/>
              </a:lnSpc>
              <a:spcBef>
                <a:spcPts val="0"/>
              </a:spcBef>
              <a:spcAft>
                <a:spcPts val="0"/>
              </a:spcAft>
              <a:buSzPts val="1100"/>
              <a:buChar char="●"/>
            </a:pPr>
            <a:r>
              <a:rPr lang="en-US"/>
              <a:t>Cứu trợ</a:t>
            </a:r>
            <a:endParaRPr/>
          </a:p>
          <a:p>
            <a:pPr marL="457200" lvl="0" indent="-298450" algn="l" rtl="0">
              <a:lnSpc>
                <a:spcPct val="100000"/>
              </a:lnSpc>
              <a:spcBef>
                <a:spcPts val="0"/>
              </a:spcBef>
              <a:spcAft>
                <a:spcPts val="0"/>
              </a:spcAft>
              <a:buSzPts val="1100"/>
              <a:buChar char="●"/>
            </a:pPr>
            <a:r>
              <a:rPr lang="en-US"/>
              <a:t>Đồng bào cả nước quyên góp để cứu trợ những người dân bị lũ lụt.</a:t>
            </a:r>
            <a:endParaRPr/>
          </a:p>
          <a:p>
            <a:pPr marL="457200" lvl="0" indent="-298450" algn="l" rtl="0">
              <a:lnSpc>
                <a:spcPct val="100000"/>
              </a:lnSpc>
              <a:spcBef>
                <a:spcPts val="0"/>
              </a:spcBef>
              <a:spcAft>
                <a:spcPts val="0"/>
              </a:spcAft>
              <a:buSzPts val="1100"/>
              <a:buChar char="●"/>
            </a:pPr>
            <a:r>
              <a:rPr lang="en-US"/>
              <a:t>Hành hạ</a:t>
            </a:r>
            <a:endParaRPr/>
          </a:p>
          <a:p>
            <a:pPr marL="457200" lvl="0" indent="-298450" algn="l" rtl="0">
              <a:lnSpc>
                <a:spcPct val="100000"/>
              </a:lnSpc>
              <a:spcBef>
                <a:spcPts val="0"/>
              </a:spcBef>
              <a:spcAft>
                <a:spcPts val="0"/>
              </a:spcAft>
              <a:buSzPts val="1100"/>
              <a:buChar char="●"/>
            </a:pPr>
            <a:r>
              <a:rPr lang="en-US"/>
              <a:t>Mẹ con Cám hành hạ Tấm, bắt cô làm hết mọi việc.</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5675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3E50B-2F52-41E6-9600-8A3ACE480E0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5612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3"/>
          <p:cNvSpPr txBox="1">
            <a:spLocks noGrp="1"/>
          </p:cNvSpPr>
          <p:nvPr>
            <p:ph type="ctrTitle"/>
          </p:nvPr>
        </p:nvSpPr>
        <p:spPr>
          <a:xfrm>
            <a:off x="1394925" y="754873"/>
            <a:ext cx="4068225" cy="20013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000">
                <a:solidFill>
                  <a:srgbClr val="191919"/>
                </a:solidFill>
                <a:latin typeface="Arial"/>
                <a:ea typeface="Arial"/>
                <a:cs typeface="Arial"/>
                <a:sym typeface="Arial"/>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23"/>
          <p:cNvSpPr txBox="1">
            <a:spLocks noGrp="1"/>
          </p:cNvSpPr>
          <p:nvPr>
            <p:ph type="subTitle" idx="1"/>
          </p:nvPr>
        </p:nvSpPr>
        <p:spPr>
          <a:xfrm>
            <a:off x="1394850" y="2610223"/>
            <a:ext cx="4068225"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Arial"/>
                <a:ea typeface="Arial"/>
                <a:cs typeface="Arial"/>
                <a:sym typeface="Aria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3"/>
          <p:cNvSpPr/>
          <p:nvPr/>
        </p:nvSpPr>
        <p:spPr>
          <a:xfrm>
            <a:off x="886764" y="4029351"/>
            <a:ext cx="5191188" cy="1143229"/>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3"/>
          <p:cNvSpPr/>
          <p:nvPr/>
        </p:nvSpPr>
        <p:spPr>
          <a:xfrm>
            <a:off x="1938676" y="4187826"/>
            <a:ext cx="2948579" cy="1131065"/>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23"/>
          <p:cNvGrpSpPr/>
          <p:nvPr/>
        </p:nvGrpSpPr>
        <p:grpSpPr>
          <a:xfrm>
            <a:off x="-4267" y="3722101"/>
            <a:ext cx="2858519" cy="1464184"/>
            <a:chOff x="0" y="3707300"/>
            <a:chExt cx="3811359" cy="1464184"/>
          </a:xfrm>
        </p:grpSpPr>
        <p:sp>
          <p:nvSpPr>
            <p:cNvPr id="15" name="Google Shape;15;p23"/>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3"/>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 name="Google Shape;17;p23"/>
          <p:cNvGrpSpPr/>
          <p:nvPr/>
        </p:nvGrpSpPr>
        <p:grpSpPr>
          <a:xfrm flipH="1">
            <a:off x="3999488" y="3722101"/>
            <a:ext cx="2858519" cy="1464184"/>
            <a:chOff x="0" y="3707300"/>
            <a:chExt cx="3811359" cy="1464184"/>
          </a:xfrm>
        </p:grpSpPr>
        <p:sp>
          <p:nvSpPr>
            <p:cNvPr id="18" name="Google Shape;18;p23"/>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3"/>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 name="Google Shape;20;p23"/>
          <p:cNvGrpSpPr/>
          <p:nvPr/>
        </p:nvGrpSpPr>
        <p:grpSpPr>
          <a:xfrm>
            <a:off x="5933821" y="157647"/>
            <a:ext cx="1053326" cy="4451698"/>
            <a:chOff x="7911761" y="157647"/>
            <a:chExt cx="1404435" cy="4451698"/>
          </a:xfrm>
        </p:grpSpPr>
        <p:sp>
          <p:nvSpPr>
            <p:cNvPr id="21" name="Google Shape;21;p23"/>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3"/>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3"/>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3"/>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3"/>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3"/>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3"/>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3"/>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3"/>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3"/>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3"/>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3"/>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 name="Google Shape;33;p23"/>
          <p:cNvGrpSpPr/>
          <p:nvPr/>
        </p:nvGrpSpPr>
        <p:grpSpPr>
          <a:xfrm>
            <a:off x="-295845" y="-4853"/>
            <a:ext cx="1220108" cy="4417072"/>
            <a:chOff x="-394460" y="71347"/>
            <a:chExt cx="1626810" cy="4417072"/>
          </a:xfrm>
        </p:grpSpPr>
        <p:sp>
          <p:nvSpPr>
            <p:cNvPr id="34" name="Google Shape;34;p23"/>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3"/>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3"/>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3"/>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3"/>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3"/>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3"/>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3"/>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5"/>
        <p:cNvGrpSpPr/>
        <p:nvPr/>
      </p:nvGrpSpPr>
      <p:grpSpPr>
        <a:xfrm>
          <a:off x="0" y="0"/>
          <a:ext cx="0" cy="0"/>
          <a:chOff x="0" y="0"/>
          <a:chExt cx="0" cy="0"/>
        </a:xfrm>
      </p:grpSpPr>
      <p:sp>
        <p:nvSpPr>
          <p:cNvPr id="466" name="Google Shape;466;p34"/>
          <p:cNvSpPr txBox="1">
            <a:spLocks noGrp="1"/>
          </p:cNvSpPr>
          <p:nvPr>
            <p:ph type="title"/>
          </p:nvPr>
        </p:nvSpPr>
        <p:spPr>
          <a:xfrm>
            <a:off x="540000" y="2112200"/>
            <a:ext cx="1879200" cy="558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500"/>
              <a:buNone/>
              <a:defRPr sz="2300" b="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7" name="Google Shape;467;p34"/>
          <p:cNvSpPr txBox="1">
            <a:spLocks noGrp="1"/>
          </p:cNvSpPr>
          <p:nvPr>
            <p:ph type="title" idx="2"/>
          </p:nvPr>
        </p:nvSpPr>
        <p:spPr>
          <a:xfrm>
            <a:off x="4463588" y="2112200"/>
            <a:ext cx="1879200" cy="55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sz="2300" b="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8" name="Google Shape;468;p34"/>
          <p:cNvSpPr txBox="1">
            <a:spLocks noGrp="1"/>
          </p:cNvSpPr>
          <p:nvPr>
            <p:ph type="subTitle" idx="1"/>
          </p:nvPr>
        </p:nvSpPr>
        <p:spPr>
          <a:xfrm>
            <a:off x="4463585" y="2599822"/>
            <a:ext cx="1879200" cy="101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14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69" name="Google Shape;469;p34"/>
          <p:cNvSpPr txBox="1">
            <a:spLocks noGrp="1"/>
          </p:cNvSpPr>
          <p:nvPr>
            <p:ph type="subTitle" idx="3"/>
          </p:nvPr>
        </p:nvSpPr>
        <p:spPr>
          <a:xfrm>
            <a:off x="540131" y="2599822"/>
            <a:ext cx="1879200" cy="1010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14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70" name="Google Shape;470;p34"/>
          <p:cNvSpPr/>
          <p:nvPr/>
        </p:nvSpPr>
        <p:spPr>
          <a:xfrm>
            <a:off x="6288901" y="1098468"/>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4"/>
          <p:cNvSpPr/>
          <p:nvPr/>
        </p:nvSpPr>
        <p:spPr>
          <a:xfrm>
            <a:off x="-222994" y="331263"/>
            <a:ext cx="1042061"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4"/>
          <p:cNvSpPr/>
          <p:nvPr/>
        </p:nvSpPr>
        <p:spPr>
          <a:xfrm>
            <a:off x="4944314" y="-302278"/>
            <a:ext cx="1255664"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3" name="Google Shape;473;p34"/>
          <p:cNvGrpSpPr/>
          <p:nvPr/>
        </p:nvGrpSpPr>
        <p:grpSpPr>
          <a:xfrm>
            <a:off x="0" y="4137075"/>
            <a:ext cx="6858000" cy="1010679"/>
            <a:chOff x="0" y="4260525"/>
            <a:chExt cx="9144000" cy="887338"/>
          </a:xfrm>
        </p:grpSpPr>
        <p:sp>
          <p:nvSpPr>
            <p:cNvPr id="474" name="Google Shape;474;p3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34"/>
          <p:cNvGrpSpPr/>
          <p:nvPr/>
        </p:nvGrpSpPr>
        <p:grpSpPr>
          <a:xfrm flipH="1">
            <a:off x="6117861" y="2749525"/>
            <a:ext cx="754845" cy="2407938"/>
            <a:chOff x="-34400" y="2920300"/>
            <a:chExt cx="1006460" cy="2407938"/>
          </a:xfrm>
        </p:grpSpPr>
        <p:sp>
          <p:nvSpPr>
            <p:cNvPr id="485" name="Google Shape;485;p34"/>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4"/>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4"/>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4"/>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9" name="Google Shape;489;p34"/>
          <p:cNvGrpSpPr/>
          <p:nvPr/>
        </p:nvGrpSpPr>
        <p:grpSpPr>
          <a:xfrm>
            <a:off x="442198" y="4209529"/>
            <a:ext cx="5758292" cy="963749"/>
            <a:chOff x="1046797" y="6114528"/>
            <a:chExt cx="7677722" cy="963749"/>
          </a:xfrm>
        </p:grpSpPr>
        <p:sp>
          <p:nvSpPr>
            <p:cNvPr id="490" name="Google Shape;490;p34"/>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4"/>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4"/>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4"/>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4" name="Google Shape;494;p34"/>
          <p:cNvGrpSpPr/>
          <p:nvPr/>
        </p:nvGrpSpPr>
        <p:grpSpPr>
          <a:xfrm>
            <a:off x="-25800" y="2752225"/>
            <a:ext cx="754845" cy="2407938"/>
            <a:chOff x="-34400" y="2920300"/>
            <a:chExt cx="1006460" cy="2407938"/>
          </a:xfrm>
        </p:grpSpPr>
        <p:sp>
          <p:nvSpPr>
            <p:cNvPr id="495" name="Google Shape;495;p34"/>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4"/>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4"/>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4"/>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9" name="Google Shape;499;p34"/>
          <p:cNvSpPr txBox="1">
            <a:spLocks noGrp="1"/>
          </p:cNvSpPr>
          <p:nvPr>
            <p:ph type="title" idx="4"/>
          </p:nvPr>
        </p:nvSpPr>
        <p:spPr>
          <a:xfrm>
            <a:off x="540000" y="445025"/>
            <a:ext cx="5778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500" name="Google Shape;500;p34"/>
          <p:cNvSpPr/>
          <p:nvPr/>
        </p:nvSpPr>
        <p:spPr>
          <a:xfrm rot="10800000">
            <a:off x="3048517" y="4209527"/>
            <a:ext cx="606945" cy="256125"/>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01"/>
        <p:cNvGrpSpPr/>
        <p:nvPr/>
      </p:nvGrpSpPr>
      <p:grpSpPr>
        <a:xfrm>
          <a:off x="0" y="0"/>
          <a:ext cx="0" cy="0"/>
          <a:chOff x="0" y="0"/>
          <a:chExt cx="0" cy="0"/>
        </a:xfrm>
      </p:grpSpPr>
      <p:sp>
        <p:nvSpPr>
          <p:cNvPr id="502" name="Google Shape;502;p35"/>
          <p:cNvSpPr txBox="1">
            <a:spLocks noGrp="1"/>
          </p:cNvSpPr>
          <p:nvPr>
            <p:ph type="title"/>
          </p:nvPr>
        </p:nvSpPr>
        <p:spPr>
          <a:xfrm>
            <a:off x="1307513" y="1561350"/>
            <a:ext cx="1984950" cy="4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3" name="Google Shape;503;p35"/>
          <p:cNvSpPr txBox="1">
            <a:spLocks noGrp="1"/>
          </p:cNvSpPr>
          <p:nvPr>
            <p:ph type="subTitle" idx="1"/>
          </p:nvPr>
        </p:nvSpPr>
        <p:spPr>
          <a:xfrm>
            <a:off x="1307504" y="1938625"/>
            <a:ext cx="1729125"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04" name="Google Shape;504;p35"/>
          <p:cNvSpPr txBox="1">
            <a:spLocks noGrp="1"/>
          </p:cNvSpPr>
          <p:nvPr>
            <p:ph type="title" idx="2"/>
          </p:nvPr>
        </p:nvSpPr>
        <p:spPr>
          <a:xfrm>
            <a:off x="4135538" y="1561350"/>
            <a:ext cx="1984950" cy="4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5" name="Google Shape;505;p35"/>
          <p:cNvSpPr txBox="1">
            <a:spLocks noGrp="1"/>
          </p:cNvSpPr>
          <p:nvPr>
            <p:ph type="subTitle" idx="3"/>
          </p:nvPr>
        </p:nvSpPr>
        <p:spPr>
          <a:xfrm>
            <a:off x="4135543" y="1938625"/>
            <a:ext cx="1729125"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06" name="Google Shape;506;p35"/>
          <p:cNvSpPr txBox="1">
            <a:spLocks noGrp="1"/>
          </p:cNvSpPr>
          <p:nvPr>
            <p:ph type="title" idx="4"/>
          </p:nvPr>
        </p:nvSpPr>
        <p:spPr>
          <a:xfrm>
            <a:off x="1307513" y="3070950"/>
            <a:ext cx="1984950" cy="4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7" name="Google Shape;507;p35"/>
          <p:cNvSpPr txBox="1">
            <a:spLocks noGrp="1"/>
          </p:cNvSpPr>
          <p:nvPr>
            <p:ph type="subTitle" idx="5"/>
          </p:nvPr>
        </p:nvSpPr>
        <p:spPr>
          <a:xfrm>
            <a:off x="1307504" y="3448225"/>
            <a:ext cx="1729125"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08" name="Google Shape;508;p35"/>
          <p:cNvSpPr txBox="1">
            <a:spLocks noGrp="1"/>
          </p:cNvSpPr>
          <p:nvPr>
            <p:ph type="title" idx="6"/>
          </p:nvPr>
        </p:nvSpPr>
        <p:spPr>
          <a:xfrm>
            <a:off x="4135538" y="3070950"/>
            <a:ext cx="1984950" cy="4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9" name="Google Shape;509;p35"/>
          <p:cNvSpPr txBox="1">
            <a:spLocks noGrp="1"/>
          </p:cNvSpPr>
          <p:nvPr>
            <p:ph type="subTitle" idx="7"/>
          </p:nvPr>
        </p:nvSpPr>
        <p:spPr>
          <a:xfrm>
            <a:off x="4135543" y="3448225"/>
            <a:ext cx="1729125"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10" name="Google Shape;510;p35"/>
          <p:cNvSpPr txBox="1">
            <a:spLocks noGrp="1"/>
          </p:cNvSpPr>
          <p:nvPr>
            <p:ph type="title" idx="8"/>
          </p:nvPr>
        </p:nvSpPr>
        <p:spPr>
          <a:xfrm>
            <a:off x="655669" y="1694850"/>
            <a:ext cx="597375" cy="59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10112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11" name="Google Shape;511;p35"/>
          <p:cNvSpPr txBox="1">
            <a:spLocks noGrp="1"/>
          </p:cNvSpPr>
          <p:nvPr>
            <p:ph type="title" idx="9"/>
          </p:nvPr>
        </p:nvSpPr>
        <p:spPr>
          <a:xfrm>
            <a:off x="3440813" y="1694850"/>
            <a:ext cx="597375" cy="59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10112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12" name="Google Shape;512;p35"/>
          <p:cNvSpPr txBox="1">
            <a:spLocks noGrp="1"/>
          </p:cNvSpPr>
          <p:nvPr>
            <p:ph type="title" idx="13"/>
          </p:nvPr>
        </p:nvSpPr>
        <p:spPr>
          <a:xfrm>
            <a:off x="655669" y="3211375"/>
            <a:ext cx="597375" cy="59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10112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13" name="Google Shape;513;p35"/>
          <p:cNvSpPr txBox="1">
            <a:spLocks noGrp="1"/>
          </p:cNvSpPr>
          <p:nvPr>
            <p:ph type="title" idx="14"/>
          </p:nvPr>
        </p:nvSpPr>
        <p:spPr>
          <a:xfrm>
            <a:off x="3440813" y="3211375"/>
            <a:ext cx="597375" cy="59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10112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14" name="Google Shape;514;p35"/>
          <p:cNvSpPr txBox="1">
            <a:spLocks noGrp="1"/>
          </p:cNvSpPr>
          <p:nvPr>
            <p:ph type="title" idx="15"/>
          </p:nvPr>
        </p:nvSpPr>
        <p:spPr>
          <a:xfrm>
            <a:off x="540000" y="445025"/>
            <a:ext cx="5778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515" name="Google Shape;515;p35"/>
          <p:cNvGrpSpPr/>
          <p:nvPr/>
        </p:nvGrpSpPr>
        <p:grpSpPr>
          <a:xfrm>
            <a:off x="0" y="4260525"/>
            <a:ext cx="6858000" cy="887342"/>
            <a:chOff x="0" y="4260525"/>
            <a:chExt cx="9144000" cy="887342"/>
          </a:xfrm>
        </p:grpSpPr>
        <p:grpSp>
          <p:nvGrpSpPr>
            <p:cNvPr id="516" name="Google Shape;516;p35"/>
            <p:cNvGrpSpPr/>
            <p:nvPr/>
          </p:nvGrpSpPr>
          <p:grpSpPr>
            <a:xfrm>
              <a:off x="0" y="4260525"/>
              <a:ext cx="9144000" cy="887338"/>
              <a:chOff x="0" y="4260525"/>
              <a:chExt cx="9144000" cy="887338"/>
            </a:xfrm>
          </p:grpSpPr>
          <p:sp>
            <p:nvSpPr>
              <p:cNvPr id="517" name="Google Shape;517;p3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35"/>
            <p:cNvGrpSpPr/>
            <p:nvPr/>
          </p:nvGrpSpPr>
          <p:grpSpPr>
            <a:xfrm>
              <a:off x="0" y="4571577"/>
              <a:ext cx="9144000" cy="576290"/>
              <a:chOff x="0" y="4571577"/>
              <a:chExt cx="9144000" cy="576290"/>
            </a:xfrm>
          </p:grpSpPr>
          <p:sp>
            <p:nvSpPr>
              <p:cNvPr id="528" name="Google Shape;528;p35"/>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5"/>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5"/>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5"/>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5"/>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5"/>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5"/>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5"/>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5"/>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5"/>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38" name="Google Shape;538;p35"/>
          <p:cNvSpPr/>
          <p:nvPr/>
        </p:nvSpPr>
        <p:spPr>
          <a:xfrm flipH="1">
            <a:off x="90842" y="797279"/>
            <a:ext cx="615419"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5"/>
          <p:cNvSpPr/>
          <p:nvPr/>
        </p:nvSpPr>
        <p:spPr>
          <a:xfrm flipH="1">
            <a:off x="504031" y="95113"/>
            <a:ext cx="828386"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5"/>
          <p:cNvSpPr/>
          <p:nvPr/>
        </p:nvSpPr>
        <p:spPr>
          <a:xfrm>
            <a:off x="5127695" y="160596"/>
            <a:ext cx="784715"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5"/>
          <p:cNvSpPr/>
          <p:nvPr/>
        </p:nvSpPr>
        <p:spPr>
          <a:xfrm>
            <a:off x="5864660" y="634850"/>
            <a:ext cx="1037141"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542"/>
        <p:cNvGrpSpPr/>
        <p:nvPr/>
      </p:nvGrpSpPr>
      <p:grpSpPr>
        <a:xfrm>
          <a:off x="0" y="0"/>
          <a:ext cx="0" cy="0"/>
          <a:chOff x="0" y="0"/>
          <a:chExt cx="0" cy="0"/>
        </a:xfrm>
      </p:grpSpPr>
      <p:grpSp>
        <p:nvGrpSpPr>
          <p:cNvPr id="543" name="Google Shape;543;p36"/>
          <p:cNvGrpSpPr/>
          <p:nvPr/>
        </p:nvGrpSpPr>
        <p:grpSpPr>
          <a:xfrm>
            <a:off x="0" y="4236152"/>
            <a:ext cx="4081163" cy="576290"/>
            <a:chOff x="0" y="4571577"/>
            <a:chExt cx="5441550" cy="576290"/>
          </a:xfrm>
        </p:grpSpPr>
        <p:sp>
          <p:nvSpPr>
            <p:cNvPr id="544" name="Google Shape;544;p3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0" name="Google Shape;550;p36"/>
          <p:cNvGrpSpPr/>
          <p:nvPr/>
        </p:nvGrpSpPr>
        <p:grpSpPr>
          <a:xfrm>
            <a:off x="0" y="4306100"/>
            <a:ext cx="4060295" cy="887338"/>
            <a:chOff x="0" y="4260525"/>
            <a:chExt cx="5413726" cy="887338"/>
          </a:xfrm>
        </p:grpSpPr>
        <p:sp>
          <p:nvSpPr>
            <p:cNvPr id="551" name="Google Shape;551;p3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7" name="Google Shape;557;p36"/>
          <p:cNvSpPr txBox="1">
            <a:spLocks noGrp="1"/>
          </p:cNvSpPr>
          <p:nvPr>
            <p:ph type="title"/>
          </p:nvPr>
        </p:nvSpPr>
        <p:spPr>
          <a:xfrm>
            <a:off x="538875" y="540000"/>
            <a:ext cx="2890125" cy="1323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sz="96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558" name="Google Shape;558;p36"/>
          <p:cNvSpPr txBox="1">
            <a:spLocks noGrp="1"/>
          </p:cNvSpPr>
          <p:nvPr>
            <p:ph type="subTitle" idx="1"/>
          </p:nvPr>
        </p:nvSpPr>
        <p:spPr>
          <a:xfrm>
            <a:off x="695925" y="1947901"/>
            <a:ext cx="2576025" cy="124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59" name="Google Shape;559;p36"/>
          <p:cNvSpPr txBox="1"/>
          <p:nvPr/>
        </p:nvSpPr>
        <p:spPr>
          <a:xfrm>
            <a:off x="539438" y="3223500"/>
            <a:ext cx="2889000" cy="503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34343"/>
                </a:solidFill>
                <a:latin typeface="Arial"/>
                <a:ea typeface="Arial"/>
                <a:cs typeface="Arial"/>
                <a:sym typeface="Arial"/>
              </a:rPr>
              <a:t>CREDITS: This presentation template was created by </a:t>
            </a:r>
            <a:r>
              <a:rPr lang="en-US" sz="1000" b="0" i="0" u="none" strike="noStrike" cap="none">
                <a:solidFill>
                  <a:srgbClr val="434343"/>
                </a:solidFill>
                <a:uFill>
                  <a:noFill/>
                </a:uFill>
                <a:latin typeface="Arial"/>
                <a:ea typeface="Arial"/>
                <a:cs typeface="Arial"/>
                <a:sym typeface="Arial"/>
                <a:hlinkClick r:id="rId2">
                  <a:extLst>
                    <a:ext uri="{A12FA001-AC4F-418D-AE19-62706E023703}">
                      <ahyp:hlinkClr xmlns:ahyp="http://schemas.microsoft.com/office/drawing/2018/hyperlinkcolor" val="tx"/>
                    </a:ext>
                  </a:extLst>
                </a:hlinkClick>
              </a:rPr>
              <a:t>Slidesgo</a:t>
            </a:r>
            <a:r>
              <a:rPr lang="en-US" sz="1000" b="0" i="0" u="none" strike="noStrike" cap="none">
                <a:solidFill>
                  <a:srgbClr val="434343"/>
                </a:solidFill>
                <a:latin typeface="Arial"/>
                <a:ea typeface="Arial"/>
                <a:cs typeface="Arial"/>
                <a:sym typeface="Arial"/>
              </a:rPr>
              <a:t>, including icons by </a:t>
            </a:r>
            <a:r>
              <a:rPr lang="en-US" sz="1000" b="0" i="0" u="none" strike="noStrike" cap="none">
                <a:solidFill>
                  <a:srgbClr val="43434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Flaticon</a:t>
            </a:r>
            <a:r>
              <a:rPr lang="en-US" sz="1000" b="0" i="0" u="none" strike="noStrike" cap="none">
                <a:solidFill>
                  <a:srgbClr val="434343"/>
                </a:solidFill>
                <a:latin typeface="Arial"/>
                <a:ea typeface="Arial"/>
                <a:cs typeface="Arial"/>
                <a:sym typeface="Arial"/>
              </a:rPr>
              <a:t>, and infographics &amp; images by </a:t>
            </a:r>
            <a:r>
              <a:rPr lang="en-US" sz="1000" b="0" i="0" u="none" strike="noStrike" cap="none">
                <a:solidFill>
                  <a:srgbClr val="434343"/>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Freepik</a:t>
            </a:r>
            <a:r>
              <a:rPr lang="en-US" sz="1000" b="0" i="0" u="none" strike="noStrike" cap="none">
                <a:solidFill>
                  <a:srgbClr val="434343"/>
                </a:solidFill>
                <a:latin typeface="Arial"/>
                <a:ea typeface="Arial"/>
                <a:cs typeface="Arial"/>
                <a:sym typeface="Arial"/>
              </a:rPr>
              <a:t> </a:t>
            </a:r>
            <a:endParaRPr sz="1000" b="0" i="0" u="none" strike="noStrike" cap="none">
              <a:solidFill>
                <a:srgbClr val="434343"/>
              </a:solidFill>
              <a:latin typeface="Arial"/>
              <a:ea typeface="Arial"/>
              <a:cs typeface="Arial"/>
              <a:sym typeface="Arial"/>
            </a:endParaRPr>
          </a:p>
        </p:txBody>
      </p:sp>
      <p:grpSp>
        <p:nvGrpSpPr>
          <p:cNvPr id="560" name="Google Shape;560;p36"/>
          <p:cNvGrpSpPr/>
          <p:nvPr/>
        </p:nvGrpSpPr>
        <p:grpSpPr>
          <a:xfrm>
            <a:off x="3147492" y="3873166"/>
            <a:ext cx="4420699" cy="1683251"/>
            <a:chOff x="-578394" y="3873165"/>
            <a:chExt cx="5894265" cy="1683251"/>
          </a:xfrm>
        </p:grpSpPr>
        <p:grpSp>
          <p:nvGrpSpPr>
            <p:cNvPr id="561" name="Google Shape;561;p36"/>
            <p:cNvGrpSpPr/>
            <p:nvPr/>
          </p:nvGrpSpPr>
          <p:grpSpPr>
            <a:xfrm rot="248419">
              <a:off x="-535153" y="3969805"/>
              <a:ext cx="2723882" cy="1296273"/>
              <a:chOff x="4740748" y="4022919"/>
              <a:chExt cx="2723855" cy="1296260"/>
            </a:xfrm>
          </p:grpSpPr>
          <p:sp>
            <p:nvSpPr>
              <p:cNvPr id="562" name="Google Shape;562;p3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0" name="Google Shape;570;p36"/>
            <p:cNvGrpSpPr/>
            <p:nvPr/>
          </p:nvGrpSpPr>
          <p:grpSpPr>
            <a:xfrm>
              <a:off x="1783743" y="4365285"/>
              <a:ext cx="3532128" cy="1191131"/>
              <a:chOff x="-17642" y="3723575"/>
              <a:chExt cx="4252502" cy="1434060"/>
            </a:xfrm>
          </p:grpSpPr>
          <p:sp>
            <p:nvSpPr>
              <p:cNvPr id="571" name="Google Shape;571;p36"/>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6"/>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6"/>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36"/>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5" name="Google Shape;575;p36"/>
          <p:cNvGrpSpPr/>
          <p:nvPr/>
        </p:nvGrpSpPr>
        <p:grpSpPr>
          <a:xfrm>
            <a:off x="4712665" y="3972732"/>
            <a:ext cx="2153159" cy="1190024"/>
            <a:chOff x="6091830" y="3908407"/>
            <a:chExt cx="3052177" cy="1235105"/>
          </a:xfrm>
        </p:grpSpPr>
        <p:sp>
          <p:nvSpPr>
            <p:cNvPr id="576" name="Google Shape;576;p36"/>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6"/>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8" name="Google Shape;578;p36"/>
          <p:cNvSpPr/>
          <p:nvPr/>
        </p:nvSpPr>
        <p:spPr>
          <a:xfrm flipH="1">
            <a:off x="6590338" y="2769138"/>
            <a:ext cx="828386"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6"/>
          <p:cNvSpPr/>
          <p:nvPr/>
        </p:nvSpPr>
        <p:spPr>
          <a:xfrm>
            <a:off x="-461586" y="1357296"/>
            <a:ext cx="784715"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6"/>
          <p:cNvSpPr/>
          <p:nvPr/>
        </p:nvSpPr>
        <p:spPr>
          <a:xfrm>
            <a:off x="2078885" y="160600"/>
            <a:ext cx="1037141"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6"/>
          <p:cNvSpPr/>
          <p:nvPr/>
        </p:nvSpPr>
        <p:spPr>
          <a:xfrm flipH="1">
            <a:off x="4754288" y="259750"/>
            <a:ext cx="1037146"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2" name="Google Shape;582;p36"/>
          <p:cNvGrpSpPr/>
          <p:nvPr/>
        </p:nvGrpSpPr>
        <p:grpSpPr>
          <a:xfrm>
            <a:off x="5932248" y="285457"/>
            <a:ext cx="883596" cy="4289211"/>
            <a:chOff x="8063667" y="81447"/>
            <a:chExt cx="1252528" cy="4451698"/>
          </a:xfrm>
        </p:grpSpPr>
        <p:sp>
          <p:nvSpPr>
            <p:cNvPr id="583" name="Google Shape;583;p36"/>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6"/>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6"/>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6"/>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6"/>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6"/>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6"/>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6"/>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6"/>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92"/>
        <p:cNvGrpSpPr/>
        <p:nvPr/>
      </p:nvGrpSpPr>
      <p:grpSpPr>
        <a:xfrm>
          <a:off x="0" y="0"/>
          <a:ext cx="0" cy="0"/>
          <a:chOff x="0" y="0"/>
          <a:chExt cx="0" cy="0"/>
        </a:xfrm>
      </p:grpSpPr>
      <p:grpSp>
        <p:nvGrpSpPr>
          <p:cNvPr id="593" name="Google Shape;593;p37"/>
          <p:cNvGrpSpPr/>
          <p:nvPr/>
        </p:nvGrpSpPr>
        <p:grpSpPr>
          <a:xfrm>
            <a:off x="0" y="4342977"/>
            <a:ext cx="6858000" cy="576290"/>
            <a:chOff x="0" y="4571577"/>
            <a:chExt cx="9144000" cy="576290"/>
          </a:xfrm>
        </p:grpSpPr>
        <p:sp>
          <p:nvSpPr>
            <p:cNvPr id="594" name="Google Shape;594;p3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4" name="Google Shape;604;p37"/>
          <p:cNvSpPr/>
          <p:nvPr/>
        </p:nvSpPr>
        <p:spPr>
          <a:xfrm>
            <a:off x="-294112" y="1326843"/>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7"/>
          <p:cNvSpPr/>
          <p:nvPr/>
        </p:nvSpPr>
        <p:spPr>
          <a:xfrm>
            <a:off x="6018713" y="775939"/>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37"/>
          <p:cNvSpPr/>
          <p:nvPr/>
        </p:nvSpPr>
        <p:spPr>
          <a:xfrm>
            <a:off x="5592295" y="-13700"/>
            <a:ext cx="1057625"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7" name="Google Shape;607;p37"/>
          <p:cNvGrpSpPr/>
          <p:nvPr/>
        </p:nvGrpSpPr>
        <p:grpSpPr>
          <a:xfrm>
            <a:off x="0" y="4412925"/>
            <a:ext cx="6858000" cy="887338"/>
            <a:chOff x="0" y="4260525"/>
            <a:chExt cx="9144000" cy="887338"/>
          </a:xfrm>
        </p:grpSpPr>
        <p:sp>
          <p:nvSpPr>
            <p:cNvPr id="608" name="Google Shape;608;p3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3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3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3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8" name="Google Shape;618;p37"/>
          <p:cNvSpPr/>
          <p:nvPr/>
        </p:nvSpPr>
        <p:spPr>
          <a:xfrm>
            <a:off x="-566906" y="303714"/>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841772"/>
            <a:ext cx="5143500" cy="1790700"/>
          </a:xfrm>
          <a:prstGeom prst="rect">
            <a:avLst/>
          </a:prstGeom>
        </p:spPr>
        <p:txBody>
          <a:bodyPr anchor="b"/>
          <a:lstStyle>
            <a:lvl1pPr algn="ctr">
              <a:defRPr sz="3375">
                <a:latin typeface="Arial" panose="020B060402020202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857250" y="2701528"/>
            <a:ext cx="5143500" cy="1241822"/>
          </a:xfrm>
          <a:prstGeom prst="rect">
            <a:avLst/>
          </a:prstGeom>
        </p:spPr>
        <p:txBody>
          <a:bodyPr/>
          <a:lstStyle>
            <a:lvl1pPr marL="0" indent="0" algn="ctr">
              <a:buNone/>
              <a:defRPr sz="1350">
                <a:latin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dirty="0"/>
              <a:t>单击以编辑母版副标题样式</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52581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411933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4"/>
            <a:ext cx="5915025" cy="2139553"/>
          </a:xfrm>
          <a:prstGeom prst="rect">
            <a:avLst/>
          </a:prstGeom>
        </p:spPr>
        <p:txBody>
          <a:bodyPr anchor="b"/>
          <a:lstStyle>
            <a:lvl1pPr>
              <a:defRPr sz="3375">
                <a:latin typeface="Arial" panose="020B0604020202020204" pitchFamily="34" charset="0"/>
              </a:defRPr>
            </a:lvl1pPr>
          </a:lstStyle>
          <a:p>
            <a:r>
              <a:rPr lang="zh-CN" altLang="en-US" dirty="0"/>
              <a:t>单击此处编辑母版标题样式</a:t>
            </a:r>
          </a:p>
        </p:txBody>
      </p:sp>
      <p:sp>
        <p:nvSpPr>
          <p:cNvPr id="3" name="文本占位符 2"/>
          <p:cNvSpPr>
            <a:spLocks noGrp="1"/>
          </p:cNvSpPr>
          <p:nvPr>
            <p:ph type="body" idx="1"/>
          </p:nvPr>
        </p:nvSpPr>
        <p:spPr>
          <a:xfrm>
            <a:off x="467916" y="3442098"/>
            <a:ext cx="5915025" cy="1125140"/>
          </a:xfrm>
          <a:prstGeom prst="rect">
            <a:avLst/>
          </a:prstGeom>
        </p:spPr>
        <p:txBody>
          <a:bodyPr/>
          <a:lstStyle>
            <a:lvl1pPr marL="0" indent="0">
              <a:buNone/>
              <a:defRPr sz="1350">
                <a:solidFill>
                  <a:schemeClr val="tx1">
                    <a:tint val="75000"/>
                  </a:schemeClr>
                </a:solidFill>
                <a:latin typeface="Arial" panose="020B0604020202020204"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152978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内容占位符 2"/>
          <p:cNvSpPr>
            <a:spLocks noGrp="1"/>
          </p:cNvSpPr>
          <p:nvPr>
            <p:ph sz="half" idx="1"/>
          </p:nvPr>
        </p:nvSpPr>
        <p:spPr>
          <a:xfrm>
            <a:off x="471488" y="1369219"/>
            <a:ext cx="2914650" cy="3263504"/>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3471863" y="1369219"/>
            <a:ext cx="2914650" cy="3263504"/>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6" name="页脚占位符 5"/>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95855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文本占位符 2"/>
          <p:cNvSpPr>
            <a:spLocks noGrp="1"/>
          </p:cNvSpPr>
          <p:nvPr>
            <p:ph type="body" idx="1"/>
          </p:nvPr>
        </p:nvSpPr>
        <p:spPr>
          <a:xfrm>
            <a:off x="472381" y="1260872"/>
            <a:ext cx="2901255" cy="617934"/>
          </a:xfrm>
          <a:prstGeom prst="rect">
            <a:avLst/>
          </a:prstGeom>
        </p:spPr>
        <p:txBody>
          <a:bodyPr anchor="b"/>
          <a:lstStyle>
            <a:lvl1pPr marL="0" indent="0">
              <a:buNone/>
              <a:defRPr sz="1350" b="1">
                <a:latin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编辑母版文本样式</a:t>
            </a:r>
          </a:p>
        </p:txBody>
      </p:sp>
      <p:sp>
        <p:nvSpPr>
          <p:cNvPr id="4" name="内容占位符 3"/>
          <p:cNvSpPr>
            <a:spLocks noGrp="1"/>
          </p:cNvSpPr>
          <p:nvPr>
            <p:ph sz="half" idx="2"/>
          </p:nvPr>
        </p:nvSpPr>
        <p:spPr>
          <a:xfrm>
            <a:off x="472381" y="1878806"/>
            <a:ext cx="2901255" cy="2763441"/>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3471863" y="1260872"/>
            <a:ext cx="2915543" cy="617934"/>
          </a:xfrm>
          <a:prstGeom prst="rect">
            <a:avLst/>
          </a:prstGeom>
        </p:spPr>
        <p:txBody>
          <a:bodyPr anchor="b"/>
          <a:lstStyle>
            <a:lvl1pPr marL="0" indent="0">
              <a:buNone/>
              <a:defRPr sz="1350" b="1">
                <a:latin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编辑母版文本样式</a:t>
            </a:r>
          </a:p>
        </p:txBody>
      </p:sp>
      <p:sp>
        <p:nvSpPr>
          <p:cNvPr id="6" name="内容占位符 5"/>
          <p:cNvSpPr>
            <a:spLocks noGrp="1"/>
          </p:cNvSpPr>
          <p:nvPr>
            <p:ph sz="quarter" idx="4"/>
          </p:nvPr>
        </p:nvSpPr>
        <p:spPr>
          <a:xfrm>
            <a:off x="3471863" y="1878806"/>
            <a:ext cx="2915543" cy="2763441"/>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8" name="页脚占位符 7"/>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9" name="灯片编号占位符 8"/>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834081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日期占位符 2"/>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4" name="页脚占位符 3"/>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82083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2"/>
        <p:cNvGrpSpPr/>
        <p:nvPr/>
      </p:nvGrpSpPr>
      <p:grpSpPr>
        <a:xfrm>
          <a:off x="0" y="0"/>
          <a:ext cx="0" cy="0"/>
          <a:chOff x="0" y="0"/>
          <a:chExt cx="0" cy="0"/>
        </a:xfrm>
      </p:grpSpPr>
      <p:grpSp>
        <p:nvGrpSpPr>
          <p:cNvPr id="43" name="Google Shape;43;p24"/>
          <p:cNvGrpSpPr/>
          <p:nvPr/>
        </p:nvGrpSpPr>
        <p:grpSpPr>
          <a:xfrm>
            <a:off x="-16427" y="3893725"/>
            <a:ext cx="6899272" cy="1268156"/>
            <a:chOff x="-21903" y="3893725"/>
            <a:chExt cx="9199029" cy="1268156"/>
          </a:xfrm>
        </p:grpSpPr>
        <p:sp>
          <p:nvSpPr>
            <p:cNvPr id="44" name="Google Shape;44;p2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47;p24"/>
          <p:cNvGrpSpPr/>
          <p:nvPr/>
        </p:nvGrpSpPr>
        <p:grpSpPr>
          <a:xfrm>
            <a:off x="-16350" y="4175781"/>
            <a:ext cx="6899444" cy="986095"/>
            <a:chOff x="-12" y="4175800"/>
            <a:chExt cx="9177233" cy="986095"/>
          </a:xfrm>
        </p:grpSpPr>
        <p:sp>
          <p:nvSpPr>
            <p:cNvPr id="48" name="Google Shape;48;p2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 name="Google Shape;51;p24"/>
          <p:cNvSpPr txBox="1">
            <a:spLocks noGrp="1"/>
          </p:cNvSpPr>
          <p:nvPr>
            <p:ph type="title"/>
          </p:nvPr>
        </p:nvSpPr>
        <p:spPr>
          <a:xfrm>
            <a:off x="540000" y="1193713"/>
            <a:ext cx="3390300" cy="196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sz="14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52" name="Google Shape;52;p24"/>
          <p:cNvSpPr txBox="1">
            <a:spLocks noGrp="1"/>
          </p:cNvSpPr>
          <p:nvPr>
            <p:ph type="subTitle" idx="1"/>
          </p:nvPr>
        </p:nvSpPr>
        <p:spPr>
          <a:xfrm>
            <a:off x="540000" y="3006550"/>
            <a:ext cx="3390300" cy="801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491613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751805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774861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978199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483329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31441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33453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9362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481569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90010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98"/>
        <p:cNvGrpSpPr/>
        <p:nvPr/>
      </p:nvGrpSpPr>
      <p:grpSpPr>
        <a:xfrm>
          <a:off x="0" y="0"/>
          <a:ext cx="0" cy="0"/>
          <a:chOff x="0" y="0"/>
          <a:chExt cx="0" cy="0"/>
        </a:xfrm>
      </p:grpSpPr>
      <p:grpSp>
        <p:nvGrpSpPr>
          <p:cNvPr id="99" name="Google Shape;99;p26"/>
          <p:cNvGrpSpPr/>
          <p:nvPr/>
        </p:nvGrpSpPr>
        <p:grpSpPr>
          <a:xfrm>
            <a:off x="0" y="4266777"/>
            <a:ext cx="6858000" cy="576290"/>
            <a:chOff x="0" y="4571577"/>
            <a:chExt cx="9144000" cy="576290"/>
          </a:xfrm>
        </p:grpSpPr>
        <p:sp>
          <p:nvSpPr>
            <p:cNvPr id="100" name="Google Shape;100;p2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 name="Google Shape;110;p26"/>
          <p:cNvGrpSpPr/>
          <p:nvPr/>
        </p:nvGrpSpPr>
        <p:grpSpPr>
          <a:xfrm>
            <a:off x="0" y="4260525"/>
            <a:ext cx="6858000" cy="887338"/>
            <a:chOff x="0" y="4260525"/>
            <a:chExt cx="9144000" cy="887338"/>
          </a:xfrm>
        </p:grpSpPr>
        <p:sp>
          <p:nvSpPr>
            <p:cNvPr id="111" name="Google Shape;111;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 name="Google Shape;121;p26"/>
          <p:cNvGrpSpPr/>
          <p:nvPr/>
        </p:nvGrpSpPr>
        <p:grpSpPr>
          <a:xfrm flipH="1">
            <a:off x="5737329" y="4184093"/>
            <a:ext cx="580382" cy="990651"/>
            <a:chOff x="4376621" y="3930330"/>
            <a:chExt cx="1138339" cy="1457482"/>
          </a:xfrm>
        </p:grpSpPr>
        <p:sp>
          <p:nvSpPr>
            <p:cNvPr id="122" name="Google Shape;122;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125;p26"/>
          <p:cNvGrpSpPr/>
          <p:nvPr/>
        </p:nvGrpSpPr>
        <p:grpSpPr>
          <a:xfrm flipH="1">
            <a:off x="6127786" y="4107664"/>
            <a:ext cx="481645" cy="1108700"/>
            <a:chOff x="3804453" y="3817886"/>
            <a:chExt cx="944680" cy="1631161"/>
          </a:xfrm>
        </p:grpSpPr>
        <p:sp>
          <p:nvSpPr>
            <p:cNvPr id="126" name="Google Shape;126;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 name="Google Shape;129;p26"/>
          <p:cNvGrpSpPr/>
          <p:nvPr/>
        </p:nvGrpSpPr>
        <p:grpSpPr>
          <a:xfrm>
            <a:off x="610055" y="4225731"/>
            <a:ext cx="580382" cy="990651"/>
            <a:chOff x="4376621" y="3930330"/>
            <a:chExt cx="1138339" cy="1457482"/>
          </a:xfrm>
        </p:grpSpPr>
        <p:sp>
          <p:nvSpPr>
            <p:cNvPr id="130" name="Google Shape;130;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 name="Google Shape;133;p26"/>
          <p:cNvGrpSpPr/>
          <p:nvPr/>
        </p:nvGrpSpPr>
        <p:grpSpPr>
          <a:xfrm>
            <a:off x="323022" y="4049114"/>
            <a:ext cx="481645" cy="1108700"/>
            <a:chOff x="3804453" y="3817886"/>
            <a:chExt cx="944680" cy="1631161"/>
          </a:xfrm>
        </p:grpSpPr>
        <p:sp>
          <p:nvSpPr>
            <p:cNvPr id="134" name="Google Shape;134;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 name="Google Shape;137;p26"/>
          <p:cNvGrpSpPr/>
          <p:nvPr/>
        </p:nvGrpSpPr>
        <p:grpSpPr>
          <a:xfrm>
            <a:off x="6336773" y="1866501"/>
            <a:ext cx="622200" cy="2646275"/>
            <a:chOff x="8449030" y="1866500"/>
            <a:chExt cx="829600" cy="2646275"/>
          </a:xfrm>
        </p:grpSpPr>
        <p:sp>
          <p:nvSpPr>
            <p:cNvPr id="138" name="Google Shape;138;p26"/>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6"/>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6"/>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6"/>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6"/>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6"/>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6"/>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6"/>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6"/>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 name="Google Shape;147;p26"/>
          <p:cNvGrpSpPr/>
          <p:nvPr/>
        </p:nvGrpSpPr>
        <p:grpSpPr>
          <a:xfrm>
            <a:off x="6039773" y="4276676"/>
            <a:ext cx="843075" cy="852025"/>
            <a:chOff x="8053030" y="4276675"/>
            <a:chExt cx="1124100" cy="852025"/>
          </a:xfrm>
        </p:grpSpPr>
        <p:sp>
          <p:nvSpPr>
            <p:cNvPr id="148" name="Google Shape;148;p26"/>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6"/>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6"/>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 name="Google Shape;151;p26"/>
          <p:cNvGrpSpPr/>
          <p:nvPr/>
        </p:nvGrpSpPr>
        <p:grpSpPr>
          <a:xfrm>
            <a:off x="-127721" y="2037276"/>
            <a:ext cx="622200" cy="2646275"/>
            <a:chOff x="-170295" y="1808675"/>
            <a:chExt cx="829600" cy="2646275"/>
          </a:xfrm>
        </p:grpSpPr>
        <p:sp>
          <p:nvSpPr>
            <p:cNvPr id="152" name="Google Shape;152;p26"/>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6"/>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6"/>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6"/>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6"/>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6"/>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6"/>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6"/>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6"/>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 name="Google Shape;161;p26"/>
          <p:cNvGrpSpPr/>
          <p:nvPr/>
        </p:nvGrpSpPr>
        <p:grpSpPr>
          <a:xfrm>
            <a:off x="-51596" y="4295051"/>
            <a:ext cx="843075" cy="852025"/>
            <a:chOff x="-68795" y="4218850"/>
            <a:chExt cx="1124100" cy="852025"/>
          </a:xfrm>
        </p:grpSpPr>
        <p:sp>
          <p:nvSpPr>
            <p:cNvPr id="162" name="Google Shape;162;p26"/>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6"/>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6"/>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5" name="Google Shape;165;p26"/>
          <p:cNvSpPr/>
          <p:nvPr/>
        </p:nvSpPr>
        <p:spPr>
          <a:xfrm>
            <a:off x="959363" y="56081"/>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6"/>
          <p:cNvSpPr/>
          <p:nvPr/>
        </p:nvSpPr>
        <p:spPr>
          <a:xfrm>
            <a:off x="5570719" y="415114"/>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6"/>
          <p:cNvSpPr/>
          <p:nvPr/>
        </p:nvSpPr>
        <p:spPr>
          <a:xfrm>
            <a:off x="-195844" y="358625"/>
            <a:ext cx="1042061"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6"/>
          <p:cNvSpPr/>
          <p:nvPr/>
        </p:nvSpPr>
        <p:spPr>
          <a:xfrm>
            <a:off x="4388282" y="-248900"/>
            <a:ext cx="1057625"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431832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544725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643934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299674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71883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939584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41233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643304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573946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2268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9"/>
        <p:cNvGrpSpPr/>
        <p:nvPr/>
      </p:nvGrpSpPr>
      <p:grpSpPr>
        <a:xfrm>
          <a:off x="0" y="0"/>
          <a:ext cx="0" cy="0"/>
          <a:chOff x="0" y="0"/>
          <a:chExt cx="0" cy="0"/>
        </a:xfrm>
      </p:grpSpPr>
      <p:grpSp>
        <p:nvGrpSpPr>
          <p:cNvPr id="170" name="Google Shape;170;p27"/>
          <p:cNvGrpSpPr/>
          <p:nvPr/>
        </p:nvGrpSpPr>
        <p:grpSpPr>
          <a:xfrm>
            <a:off x="6047750" y="81447"/>
            <a:ext cx="939396" cy="4451698"/>
            <a:chOff x="8063667" y="81447"/>
            <a:chExt cx="1252528" cy="4451698"/>
          </a:xfrm>
        </p:grpSpPr>
        <p:sp>
          <p:nvSpPr>
            <p:cNvPr id="171" name="Google Shape;171;p27"/>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7"/>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7"/>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7"/>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7"/>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7"/>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7"/>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7"/>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7"/>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0" name="Google Shape;180;p27"/>
          <p:cNvGrpSpPr/>
          <p:nvPr/>
        </p:nvGrpSpPr>
        <p:grpSpPr>
          <a:xfrm>
            <a:off x="-227138" y="325810"/>
            <a:ext cx="945297" cy="3409465"/>
            <a:chOff x="-302850" y="325809"/>
            <a:chExt cx="1260396" cy="3409465"/>
          </a:xfrm>
        </p:grpSpPr>
        <p:sp>
          <p:nvSpPr>
            <p:cNvPr id="181" name="Google Shape;181;p27"/>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7"/>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7"/>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7"/>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7"/>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7"/>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7"/>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7"/>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7"/>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7"/>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7"/>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7"/>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3" name="Google Shape;193;p27"/>
          <p:cNvSpPr txBox="1">
            <a:spLocks noGrp="1"/>
          </p:cNvSpPr>
          <p:nvPr>
            <p:ph type="title"/>
          </p:nvPr>
        </p:nvSpPr>
        <p:spPr>
          <a:xfrm>
            <a:off x="1793897" y="1253425"/>
            <a:ext cx="327015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4" name="Google Shape;194;p27"/>
          <p:cNvSpPr txBox="1">
            <a:spLocks noGrp="1"/>
          </p:cNvSpPr>
          <p:nvPr>
            <p:ph type="subTitle" idx="1"/>
          </p:nvPr>
        </p:nvSpPr>
        <p:spPr>
          <a:xfrm>
            <a:off x="1793916" y="2199575"/>
            <a:ext cx="3270150" cy="115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95" name="Google Shape;195;p27"/>
          <p:cNvSpPr/>
          <p:nvPr/>
        </p:nvSpPr>
        <p:spPr>
          <a:xfrm>
            <a:off x="1949906" y="4134075"/>
            <a:ext cx="3188885"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6" name="Google Shape;196;p27"/>
          <p:cNvGrpSpPr/>
          <p:nvPr/>
        </p:nvGrpSpPr>
        <p:grpSpPr>
          <a:xfrm>
            <a:off x="4577407" y="3908408"/>
            <a:ext cx="2289133" cy="1235105"/>
            <a:chOff x="6091830" y="3908407"/>
            <a:chExt cx="3052177" cy="1235105"/>
          </a:xfrm>
        </p:grpSpPr>
        <p:sp>
          <p:nvSpPr>
            <p:cNvPr id="197" name="Google Shape;197;p27"/>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7"/>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 name="Google Shape;199;p27"/>
          <p:cNvGrpSpPr/>
          <p:nvPr/>
        </p:nvGrpSpPr>
        <p:grpSpPr>
          <a:xfrm>
            <a:off x="-8534" y="3707300"/>
            <a:ext cx="2858519" cy="1464184"/>
            <a:chOff x="0" y="3707300"/>
            <a:chExt cx="3811359" cy="1464184"/>
          </a:xfrm>
        </p:grpSpPr>
        <p:sp>
          <p:nvSpPr>
            <p:cNvPr id="200" name="Google Shape;200;p27"/>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7"/>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628713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875636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535568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510719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898061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438429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4291856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439183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872974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70329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1793916" y="2767688"/>
            <a:ext cx="3270150" cy="53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8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04" name="Google Shape;204;p28"/>
          <p:cNvSpPr txBox="1">
            <a:spLocks noGrp="1"/>
          </p:cNvSpPr>
          <p:nvPr>
            <p:ph type="subTitle" idx="1"/>
          </p:nvPr>
        </p:nvSpPr>
        <p:spPr>
          <a:xfrm>
            <a:off x="990113" y="1289300"/>
            <a:ext cx="4877775" cy="147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8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a:endParaRPr/>
          </a:p>
        </p:txBody>
      </p:sp>
      <p:grpSp>
        <p:nvGrpSpPr>
          <p:cNvPr id="205" name="Google Shape;205;p28"/>
          <p:cNvGrpSpPr/>
          <p:nvPr/>
        </p:nvGrpSpPr>
        <p:grpSpPr>
          <a:xfrm rot="248419">
            <a:off x="2005385" y="3969806"/>
            <a:ext cx="2042912" cy="1296273"/>
            <a:chOff x="4740748" y="4022919"/>
            <a:chExt cx="2723855" cy="1296260"/>
          </a:xfrm>
        </p:grpSpPr>
        <p:sp>
          <p:nvSpPr>
            <p:cNvPr id="206" name="Google Shape;206;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4" name="Google Shape;214;p28"/>
          <p:cNvSpPr/>
          <p:nvPr/>
        </p:nvSpPr>
        <p:spPr>
          <a:xfrm rot="10800000">
            <a:off x="5756441" y="2713613"/>
            <a:ext cx="1106758" cy="2459574"/>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5" name="Google Shape;215;p28"/>
          <p:cNvGrpSpPr/>
          <p:nvPr/>
        </p:nvGrpSpPr>
        <p:grpSpPr>
          <a:xfrm>
            <a:off x="355202" y="4391964"/>
            <a:ext cx="1781201" cy="849339"/>
            <a:chOff x="377295" y="3991903"/>
            <a:chExt cx="3480268" cy="1282215"/>
          </a:xfrm>
        </p:grpSpPr>
        <p:sp>
          <p:nvSpPr>
            <p:cNvPr id="216" name="Google Shape;216;p28"/>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8"/>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8"/>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8"/>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8"/>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8"/>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8"/>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8"/>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8"/>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8"/>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8"/>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7" name="Google Shape;227;p28"/>
          <p:cNvGrpSpPr/>
          <p:nvPr/>
        </p:nvGrpSpPr>
        <p:grpSpPr>
          <a:xfrm flipH="1">
            <a:off x="3492096" y="4391964"/>
            <a:ext cx="1781201" cy="849339"/>
            <a:chOff x="377295" y="3991903"/>
            <a:chExt cx="3480268" cy="1282215"/>
          </a:xfrm>
        </p:grpSpPr>
        <p:sp>
          <p:nvSpPr>
            <p:cNvPr id="228" name="Google Shape;228;p28"/>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8"/>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8"/>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8"/>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8"/>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8"/>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8"/>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8"/>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8"/>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8"/>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8"/>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9" name="Google Shape;239;p28"/>
          <p:cNvGrpSpPr/>
          <p:nvPr/>
        </p:nvGrpSpPr>
        <p:grpSpPr>
          <a:xfrm rot="248597">
            <a:off x="4744976" y="4282188"/>
            <a:ext cx="1518364" cy="963435"/>
            <a:chOff x="4740748" y="4022919"/>
            <a:chExt cx="2723855" cy="1296260"/>
          </a:xfrm>
        </p:grpSpPr>
        <p:sp>
          <p:nvSpPr>
            <p:cNvPr id="240" name="Google Shape;240;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8" name="Google Shape;248;p28"/>
          <p:cNvGrpSpPr/>
          <p:nvPr/>
        </p:nvGrpSpPr>
        <p:grpSpPr>
          <a:xfrm>
            <a:off x="5677238" y="2716626"/>
            <a:ext cx="1612938" cy="2532750"/>
            <a:chOff x="7569650" y="2716626"/>
            <a:chExt cx="2150584" cy="2532750"/>
          </a:xfrm>
        </p:grpSpPr>
        <p:sp>
          <p:nvSpPr>
            <p:cNvPr id="249" name="Google Shape;249;p28"/>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0" name="Google Shape;250;p28"/>
            <p:cNvGrpSpPr/>
            <p:nvPr/>
          </p:nvGrpSpPr>
          <p:grpSpPr>
            <a:xfrm>
              <a:off x="7569650" y="2716626"/>
              <a:ext cx="2150584" cy="2021609"/>
              <a:chOff x="7036250" y="2792826"/>
              <a:chExt cx="2150584" cy="2021609"/>
            </a:xfrm>
          </p:grpSpPr>
          <p:sp>
            <p:nvSpPr>
              <p:cNvPr id="251" name="Google Shape;251;p28"/>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8"/>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8"/>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8"/>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8"/>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8"/>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8"/>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8"/>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8"/>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8"/>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1" name="Google Shape;261;p28"/>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2" name="Google Shape;262;p28"/>
            <p:cNvGrpSpPr/>
            <p:nvPr/>
          </p:nvGrpSpPr>
          <p:grpSpPr>
            <a:xfrm>
              <a:off x="9086769" y="3332096"/>
              <a:ext cx="324382" cy="285116"/>
              <a:chOff x="7544369" y="3544921"/>
              <a:chExt cx="324382" cy="285116"/>
            </a:xfrm>
          </p:grpSpPr>
          <p:sp>
            <p:nvSpPr>
              <p:cNvPr id="263" name="Google Shape;263;p28"/>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8"/>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5" name="Google Shape;265;p28"/>
            <p:cNvGrpSpPr/>
            <p:nvPr/>
          </p:nvGrpSpPr>
          <p:grpSpPr>
            <a:xfrm>
              <a:off x="8534969" y="3087721"/>
              <a:ext cx="324382" cy="285116"/>
              <a:chOff x="7544369" y="3544921"/>
              <a:chExt cx="324382" cy="285116"/>
            </a:xfrm>
          </p:grpSpPr>
          <p:sp>
            <p:nvSpPr>
              <p:cNvPr id="266" name="Google Shape;266;p28"/>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8"/>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8" name="Google Shape;268;p28"/>
          <p:cNvGrpSpPr/>
          <p:nvPr/>
        </p:nvGrpSpPr>
        <p:grpSpPr>
          <a:xfrm>
            <a:off x="-456442" y="1957538"/>
            <a:ext cx="1647631" cy="3249748"/>
            <a:chOff x="-608589" y="1957538"/>
            <a:chExt cx="2196841" cy="3249748"/>
          </a:xfrm>
        </p:grpSpPr>
        <p:sp>
          <p:nvSpPr>
            <p:cNvPr id="269" name="Google Shape;269;p28"/>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0" name="Google Shape;270;p28"/>
            <p:cNvGrpSpPr/>
            <p:nvPr/>
          </p:nvGrpSpPr>
          <p:grpSpPr>
            <a:xfrm>
              <a:off x="-608589" y="1957538"/>
              <a:ext cx="2196841" cy="2154562"/>
              <a:chOff x="94650" y="2637525"/>
              <a:chExt cx="2196841" cy="2154562"/>
            </a:xfrm>
          </p:grpSpPr>
          <p:sp>
            <p:nvSpPr>
              <p:cNvPr id="271" name="Google Shape;271;p28"/>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8"/>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8"/>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8"/>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8"/>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8"/>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8"/>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8"/>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8"/>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8"/>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8"/>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2" name="Google Shape;282;p28"/>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8"/>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6872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342900"/>
            <a:ext cx="2211883" cy="1200150"/>
          </a:xfrm>
          <a:prstGeom prst="rect">
            <a:avLst/>
          </a:prstGeom>
        </p:spPr>
        <p:txBody>
          <a:bodyPr anchor="b"/>
          <a:lstStyle>
            <a:lvl1pPr>
              <a:defRPr sz="1800">
                <a:latin typeface="Arial" panose="020B0604020202020204" pitchFamily="34" charset="0"/>
              </a:defRPr>
            </a:lvl1pPr>
          </a:lstStyle>
          <a:p>
            <a:r>
              <a:rPr lang="zh-CN" altLang="en-US" dirty="0"/>
              <a:t>单击此处编辑母版标题样式</a:t>
            </a:r>
          </a:p>
        </p:txBody>
      </p:sp>
      <p:sp>
        <p:nvSpPr>
          <p:cNvPr id="3" name="内容占位符 2"/>
          <p:cNvSpPr>
            <a:spLocks noGrp="1"/>
          </p:cNvSpPr>
          <p:nvPr>
            <p:ph idx="1"/>
          </p:nvPr>
        </p:nvSpPr>
        <p:spPr>
          <a:xfrm>
            <a:off x="2915543" y="740569"/>
            <a:ext cx="3471863" cy="3655219"/>
          </a:xfrm>
          <a:prstGeom prst="rect">
            <a:avLst/>
          </a:prstGeom>
        </p:spPr>
        <p:txBody>
          <a:bodyPr/>
          <a:lstStyle>
            <a:lvl1pPr>
              <a:defRPr sz="1800">
                <a:latin typeface="Arial" panose="020B0604020202020204" pitchFamily="34" charset="0"/>
              </a:defRPr>
            </a:lvl1pPr>
            <a:lvl2pPr>
              <a:defRPr sz="1575">
                <a:latin typeface="Arial" panose="020B0604020202020204" pitchFamily="34" charset="0"/>
              </a:defRPr>
            </a:lvl2pPr>
            <a:lvl3pPr>
              <a:defRPr sz="1350">
                <a:latin typeface="Arial" panose="020B0604020202020204" pitchFamily="34" charset="0"/>
              </a:defRPr>
            </a:lvl3pPr>
            <a:lvl4pPr>
              <a:defRPr sz="1125">
                <a:latin typeface="Arial" panose="020B0604020202020204" pitchFamily="34" charset="0"/>
              </a:defRPr>
            </a:lvl4pPr>
            <a:lvl5pPr>
              <a:defRPr sz="1125">
                <a:latin typeface="Arial" panose="020B0604020202020204" pitchFamily="34" charset="0"/>
              </a:defRPr>
            </a:lvl5pPr>
            <a:lvl6pPr>
              <a:defRPr sz="1125"/>
            </a:lvl6pPr>
            <a:lvl7pPr>
              <a:defRPr sz="1125"/>
            </a:lvl7pPr>
            <a:lvl8pPr>
              <a:defRPr sz="1125"/>
            </a:lvl8pPr>
            <a:lvl9pPr>
              <a:defRPr sz="1125"/>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72381" y="1543050"/>
            <a:ext cx="2211883" cy="2858691"/>
          </a:xfrm>
          <a:prstGeom prst="rect">
            <a:avLst/>
          </a:prstGeom>
        </p:spPr>
        <p:txBody>
          <a:bodyPr/>
          <a:lstStyle>
            <a:lvl1pPr marL="0" indent="0">
              <a:buNone/>
              <a:defRPr sz="900">
                <a:latin typeface="Arial" panose="020B0604020202020204" pitchFamily="34" charset="0"/>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dirty="0"/>
              <a:t>编辑母版文本样式</a:t>
            </a:r>
          </a:p>
        </p:txBody>
      </p:sp>
      <p:sp>
        <p:nvSpPr>
          <p:cNvPr id="5" name="日期占位符 4"/>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6" name="页脚占位符 5"/>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770432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342900"/>
            <a:ext cx="2211883" cy="1200150"/>
          </a:xfrm>
          <a:prstGeom prst="rect">
            <a:avLst/>
          </a:prstGeom>
        </p:spPr>
        <p:txBody>
          <a:bodyPr anchor="b"/>
          <a:lstStyle>
            <a:lvl1pPr>
              <a:defRPr sz="1800">
                <a:latin typeface="Arial" panose="020B0604020202020204" pitchFamily="34" charset="0"/>
              </a:defRPr>
            </a:lvl1pPr>
          </a:lstStyle>
          <a:p>
            <a:r>
              <a:rPr lang="zh-CN" altLang="en-US" dirty="0"/>
              <a:t>单击此处编辑母版标题样式</a:t>
            </a:r>
          </a:p>
        </p:txBody>
      </p:sp>
      <p:sp>
        <p:nvSpPr>
          <p:cNvPr id="3" name="图片占位符 2"/>
          <p:cNvSpPr>
            <a:spLocks noGrp="1"/>
          </p:cNvSpPr>
          <p:nvPr>
            <p:ph type="pic" idx="1"/>
          </p:nvPr>
        </p:nvSpPr>
        <p:spPr>
          <a:xfrm>
            <a:off x="2915543" y="740569"/>
            <a:ext cx="3471863" cy="3655219"/>
          </a:xfrm>
          <a:prstGeom prst="rect">
            <a:avLst/>
          </a:prstGeom>
        </p:spPr>
        <p:txBody>
          <a:bodyPr/>
          <a:lstStyle>
            <a:lvl1pPr marL="0" indent="0">
              <a:buNone/>
              <a:defRPr sz="1800">
                <a:latin typeface="Arial" panose="020B060402020202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dirty="0"/>
          </a:p>
        </p:txBody>
      </p:sp>
      <p:sp>
        <p:nvSpPr>
          <p:cNvPr id="4" name="文本占位符 3"/>
          <p:cNvSpPr>
            <a:spLocks noGrp="1"/>
          </p:cNvSpPr>
          <p:nvPr>
            <p:ph type="body" sz="half" idx="2"/>
          </p:nvPr>
        </p:nvSpPr>
        <p:spPr>
          <a:xfrm>
            <a:off x="472381" y="1543050"/>
            <a:ext cx="2211883" cy="2858691"/>
          </a:xfrm>
          <a:prstGeom prst="rect">
            <a:avLst/>
          </a:prstGeom>
        </p:spPr>
        <p:txBody>
          <a:bodyPr/>
          <a:lstStyle>
            <a:lvl1pPr marL="0" indent="0">
              <a:buNone/>
              <a:defRPr sz="900">
                <a:latin typeface="Arial" panose="020B0604020202020204" pitchFamily="34" charset="0"/>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dirty="0"/>
              <a:t>编辑母版文本样式</a:t>
            </a:r>
          </a:p>
        </p:txBody>
      </p:sp>
      <p:sp>
        <p:nvSpPr>
          <p:cNvPr id="5" name="日期占位符 4"/>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6" name="页脚占位符 5"/>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19027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竖排文字占位符 2"/>
          <p:cNvSpPr>
            <a:spLocks noGrp="1"/>
          </p:cNvSpPr>
          <p:nvPr>
            <p:ph type="body" orient="vert" idx="1"/>
          </p:nvPr>
        </p:nvSpPr>
        <p:spPr>
          <a:xfrm>
            <a:off x="471488" y="1369219"/>
            <a:ext cx="5915025" cy="3263504"/>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9686611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273844"/>
            <a:ext cx="1478756" cy="4358879"/>
          </a:xfrm>
          <a:prstGeom prst="rect">
            <a:avLst/>
          </a:prstGeom>
        </p:spPr>
        <p:txBody>
          <a:bodyPr vert="eaVert"/>
          <a:lstStyle>
            <a:lvl1pPr>
              <a:defRPr>
                <a:latin typeface="Arial" panose="020B0604020202020204" pitchFamily="34" charset="0"/>
              </a:defRPr>
            </a:lvl1pPr>
          </a:lstStyle>
          <a:p>
            <a:r>
              <a:rPr lang="zh-CN" altLang="en-US" dirty="0"/>
              <a:t>单击此处编辑母版标题样式</a:t>
            </a:r>
          </a:p>
        </p:txBody>
      </p:sp>
      <p:sp>
        <p:nvSpPr>
          <p:cNvPr id="3" name="竖排文字占位符 2"/>
          <p:cNvSpPr>
            <a:spLocks noGrp="1"/>
          </p:cNvSpPr>
          <p:nvPr>
            <p:ph type="body" orient="vert" idx="1"/>
          </p:nvPr>
        </p:nvSpPr>
        <p:spPr>
          <a:xfrm>
            <a:off x="471487" y="273844"/>
            <a:ext cx="4350544" cy="4358879"/>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2021/9/25</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35120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84"/>
        <p:cNvGrpSpPr/>
        <p:nvPr/>
      </p:nvGrpSpPr>
      <p:grpSpPr>
        <a:xfrm>
          <a:off x="0" y="0"/>
          <a:ext cx="0" cy="0"/>
          <a:chOff x="0" y="0"/>
          <a:chExt cx="0" cy="0"/>
        </a:xfrm>
      </p:grpSpPr>
      <p:grpSp>
        <p:nvGrpSpPr>
          <p:cNvPr id="285" name="Google Shape;285;p29"/>
          <p:cNvGrpSpPr/>
          <p:nvPr/>
        </p:nvGrpSpPr>
        <p:grpSpPr>
          <a:xfrm>
            <a:off x="0" y="4266777"/>
            <a:ext cx="6858000" cy="576290"/>
            <a:chOff x="0" y="4571577"/>
            <a:chExt cx="9144000" cy="576290"/>
          </a:xfrm>
        </p:grpSpPr>
        <p:sp>
          <p:nvSpPr>
            <p:cNvPr id="286" name="Google Shape;286;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6" name="Google Shape;296;p29"/>
          <p:cNvSpPr txBox="1">
            <a:spLocks noGrp="1"/>
          </p:cNvSpPr>
          <p:nvPr>
            <p:ph type="title"/>
          </p:nvPr>
        </p:nvSpPr>
        <p:spPr>
          <a:xfrm>
            <a:off x="703275" y="2667763"/>
            <a:ext cx="1631475"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297" name="Google Shape;297;p29"/>
          <p:cNvSpPr txBox="1">
            <a:spLocks noGrp="1"/>
          </p:cNvSpPr>
          <p:nvPr>
            <p:ph type="subTitle" idx="1"/>
          </p:nvPr>
        </p:nvSpPr>
        <p:spPr>
          <a:xfrm>
            <a:off x="703275" y="3061938"/>
            <a:ext cx="1631475" cy="86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98" name="Google Shape;298;p29"/>
          <p:cNvSpPr txBox="1">
            <a:spLocks noGrp="1"/>
          </p:cNvSpPr>
          <p:nvPr>
            <p:ph type="title" idx="2"/>
          </p:nvPr>
        </p:nvSpPr>
        <p:spPr>
          <a:xfrm>
            <a:off x="2613314" y="2667763"/>
            <a:ext cx="1631475"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299" name="Google Shape;299;p29"/>
          <p:cNvSpPr txBox="1">
            <a:spLocks noGrp="1"/>
          </p:cNvSpPr>
          <p:nvPr>
            <p:ph type="subTitle" idx="3"/>
          </p:nvPr>
        </p:nvSpPr>
        <p:spPr>
          <a:xfrm>
            <a:off x="2613316" y="3061938"/>
            <a:ext cx="1631475" cy="86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00" name="Google Shape;300;p29"/>
          <p:cNvSpPr txBox="1">
            <a:spLocks noGrp="1"/>
          </p:cNvSpPr>
          <p:nvPr>
            <p:ph type="title" idx="4"/>
          </p:nvPr>
        </p:nvSpPr>
        <p:spPr>
          <a:xfrm>
            <a:off x="4523360" y="2667763"/>
            <a:ext cx="1631475"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01" name="Google Shape;301;p29"/>
          <p:cNvSpPr txBox="1">
            <a:spLocks noGrp="1"/>
          </p:cNvSpPr>
          <p:nvPr>
            <p:ph type="subTitle" idx="5"/>
          </p:nvPr>
        </p:nvSpPr>
        <p:spPr>
          <a:xfrm>
            <a:off x="4523362" y="3061938"/>
            <a:ext cx="1631475" cy="86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302" name="Google Shape;302;p29"/>
          <p:cNvGrpSpPr/>
          <p:nvPr/>
        </p:nvGrpSpPr>
        <p:grpSpPr>
          <a:xfrm>
            <a:off x="0" y="4260525"/>
            <a:ext cx="6858000" cy="887338"/>
            <a:chOff x="0" y="4260525"/>
            <a:chExt cx="9144000" cy="887338"/>
          </a:xfrm>
        </p:grpSpPr>
        <p:sp>
          <p:nvSpPr>
            <p:cNvPr id="303" name="Google Shape;303;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3" name="Google Shape;313;p29"/>
          <p:cNvGrpSpPr/>
          <p:nvPr/>
        </p:nvGrpSpPr>
        <p:grpSpPr>
          <a:xfrm flipH="1">
            <a:off x="5737329" y="4184093"/>
            <a:ext cx="580382" cy="990651"/>
            <a:chOff x="4376621" y="3930330"/>
            <a:chExt cx="1138339" cy="1457482"/>
          </a:xfrm>
        </p:grpSpPr>
        <p:sp>
          <p:nvSpPr>
            <p:cNvPr id="314" name="Google Shape;314;p29"/>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9"/>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29"/>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7" name="Google Shape;317;p29"/>
          <p:cNvGrpSpPr/>
          <p:nvPr/>
        </p:nvGrpSpPr>
        <p:grpSpPr>
          <a:xfrm flipH="1">
            <a:off x="6127786" y="4107664"/>
            <a:ext cx="481645" cy="1108700"/>
            <a:chOff x="3804453" y="3817886"/>
            <a:chExt cx="944680" cy="1631161"/>
          </a:xfrm>
        </p:grpSpPr>
        <p:sp>
          <p:nvSpPr>
            <p:cNvPr id="318" name="Google Shape;318;p29"/>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29"/>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9"/>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1" name="Google Shape;321;p29"/>
          <p:cNvGrpSpPr/>
          <p:nvPr/>
        </p:nvGrpSpPr>
        <p:grpSpPr>
          <a:xfrm>
            <a:off x="610055" y="4225731"/>
            <a:ext cx="580382" cy="990651"/>
            <a:chOff x="4376621" y="3930330"/>
            <a:chExt cx="1138339" cy="1457482"/>
          </a:xfrm>
        </p:grpSpPr>
        <p:sp>
          <p:nvSpPr>
            <p:cNvPr id="322" name="Google Shape;322;p29"/>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9"/>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9"/>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5" name="Google Shape;325;p29"/>
          <p:cNvGrpSpPr/>
          <p:nvPr/>
        </p:nvGrpSpPr>
        <p:grpSpPr>
          <a:xfrm>
            <a:off x="323022" y="4049114"/>
            <a:ext cx="481645" cy="1108700"/>
            <a:chOff x="3804453" y="3817886"/>
            <a:chExt cx="944680" cy="1631161"/>
          </a:xfrm>
        </p:grpSpPr>
        <p:sp>
          <p:nvSpPr>
            <p:cNvPr id="326" name="Google Shape;326;p29"/>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9"/>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9"/>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9" name="Google Shape;329;p29"/>
          <p:cNvGrpSpPr/>
          <p:nvPr/>
        </p:nvGrpSpPr>
        <p:grpSpPr>
          <a:xfrm>
            <a:off x="6336773" y="1866501"/>
            <a:ext cx="622200" cy="2646275"/>
            <a:chOff x="8449030" y="1866500"/>
            <a:chExt cx="829600" cy="2646275"/>
          </a:xfrm>
        </p:grpSpPr>
        <p:sp>
          <p:nvSpPr>
            <p:cNvPr id="330" name="Google Shape;330;p29"/>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9"/>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9"/>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9"/>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9"/>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9"/>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9"/>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9"/>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9"/>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9" name="Google Shape;339;p29"/>
          <p:cNvGrpSpPr/>
          <p:nvPr/>
        </p:nvGrpSpPr>
        <p:grpSpPr>
          <a:xfrm>
            <a:off x="6039773" y="4276676"/>
            <a:ext cx="843075" cy="852025"/>
            <a:chOff x="8053030" y="4276675"/>
            <a:chExt cx="1124100" cy="852025"/>
          </a:xfrm>
        </p:grpSpPr>
        <p:sp>
          <p:nvSpPr>
            <p:cNvPr id="340" name="Google Shape;340;p29"/>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9"/>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9"/>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29"/>
          <p:cNvGrpSpPr/>
          <p:nvPr/>
        </p:nvGrpSpPr>
        <p:grpSpPr>
          <a:xfrm>
            <a:off x="-127721" y="2037276"/>
            <a:ext cx="622200" cy="2646275"/>
            <a:chOff x="-170295" y="1808675"/>
            <a:chExt cx="829600" cy="2646275"/>
          </a:xfrm>
        </p:grpSpPr>
        <p:sp>
          <p:nvSpPr>
            <p:cNvPr id="344" name="Google Shape;344;p29"/>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9"/>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9"/>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9"/>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9"/>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9"/>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9"/>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9"/>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9"/>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29"/>
          <p:cNvGrpSpPr/>
          <p:nvPr/>
        </p:nvGrpSpPr>
        <p:grpSpPr>
          <a:xfrm>
            <a:off x="-51596" y="4295051"/>
            <a:ext cx="843075" cy="852025"/>
            <a:chOff x="-68795" y="4218850"/>
            <a:chExt cx="1124100" cy="852025"/>
          </a:xfrm>
        </p:grpSpPr>
        <p:sp>
          <p:nvSpPr>
            <p:cNvPr id="354" name="Google Shape;354;p29"/>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9"/>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9"/>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7" name="Google Shape;357;p29"/>
          <p:cNvSpPr/>
          <p:nvPr/>
        </p:nvSpPr>
        <p:spPr>
          <a:xfrm>
            <a:off x="959363" y="56081"/>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9"/>
          <p:cNvSpPr/>
          <p:nvPr/>
        </p:nvSpPr>
        <p:spPr>
          <a:xfrm>
            <a:off x="5570719" y="415114"/>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9"/>
          <p:cNvSpPr/>
          <p:nvPr/>
        </p:nvSpPr>
        <p:spPr>
          <a:xfrm>
            <a:off x="-195844" y="358625"/>
            <a:ext cx="1042061"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9"/>
          <p:cNvSpPr/>
          <p:nvPr/>
        </p:nvSpPr>
        <p:spPr>
          <a:xfrm>
            <a:off x="4388282" y="-248900"/>
            <a:ext cx="1057625"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9"/>
          <p:cNvSpPr txBox="1">
            <a:spLocks noGrp="1"/>
          </p:cNvSpPr>
          <p:nvPr>
            <p:ph type="title" idx="6"/>
          </p:nvPr>
        </p:nvSpPr>
        <p:spPr>
          <a:xfrm>
            <a:off x="540000" y="445025"/>
            <a:ext cx="5778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62"/>
        <p:cNvGrpSpPr/>
        <p:nvPr/>
      </p:nvGrpSpPr>
      <p:grpSpPr>
        <a:xfrm>
          <a:off x="0" y="0"/>
          <a:ext cx="0" cy="0"/>
          <a:chOff x="0" y="0"/>
          <a:chExt cx="0" cy="0"/>
        </a:xfrm>
      </p:grpSpPr>
      <p:grpSp>
        <p:nvGrpSpPr>
          <p:cNvPr id="363" name="Google Shape;363;p30"/>
          <p:cNvGrpSpPr/>
          <p:nvPr/>
        </p:nvGrpSpPr>
        <p:grpSpPr>
          <a:xfrm flipH="1">
            <a:off x="241074" y="3108151"/>
            <a:ext cx="528296" cy="1808462"/>
            <a:chOff x="8049528" y="81447"/>
            <a:chExt cx="1266668" cy="3252044"/>
          </a:xfrm>
        </p:grpSpPr>
        <p:sp>
          <p:nvSpPr>
            <p:cNvPr id="364" name="Google Shape;364;p30"/>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0"/>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0"/>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0"/>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0"/>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0"/>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0"/>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0"/>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0"/>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3" name="Google Shape;373;p30"/>
          <p:cNvGrpSpPr/>
          <p:nvPr/>
        </p:nvGrpSpPr>
        <p:grpSpPr>
          <a:xfrm>
            <a:off x="5987673" y="1143371"/>
            <a:ext cx="760160" cy="3602314"/>
            <a:chOff x="8063667" y="81447"/>
            <a:chExt cx="1252528" cy="4451698"/>
          </a:xfrm>
        </p:grpSpPr>
        <p:sp>
          <p:nvSpPr>
            <p:cNvPr id="374" name="Google Shape;374;p30"/>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0"/>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0"/>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0"/>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0"/>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0"/>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0"/>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0"/>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0"/>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3" name="Google Shape;383;p30"/>
          <p:cNvSpPr txBox="1">
            <a:spLocks noGrp="1"/>
          </p:cNvSpPr>
          <p:nvPr>
            <p:ph type="title"/>
          </p:nvPr>
        </p:nvSpPr>
        <p:spPr>
          <a:xfrm>
            <a:off x="540000" y="445025"/>
            <a:ext cx="5778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84" name="Google Shape;384;p30"/>
          <p:cNvSpPr txBox="1">
            <a:spLocks noGrp="1"/>
          </p:cNvSpPr>
          <p:nvPr>
            <p:ph type="title" idx="2"/>
          </p:nvPr>
        </p:nvSpPr>
        <p:spPr>
          <a:xfrm>
            <a:off x="1818638" y="1465850"/>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85" name="Google Shape;385;p30"/>
          <p:cNvSpPr txBox="1">
            <a:spLocks noGrp="1"/>
          </p:cNvSpPr>
          <p:nvPr>
            <p:ph type="subTitle" idx="1"/>
          </p:nvPr>
        </p:nvSpPr>
        <p:spPr>
          <a:xfrm>
            <a:off x="1818638" y="1927662"/>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86" name="Google Shape;386;p30"/>
          <p:cNvSpPr txBox="1">
            <a:spLocks noGrp="1"/>
          </p:cNvSpPr>
          <p:nvPr>
            <p:ph type="title" idx="3"/>
          </p:nvPr>
        </p:nvSpPr>
        <p:spPr>
          <a:xfrm>
            <a:off x="4170625" y="1465850"/>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87" name="Google Shape;387;p30"/>
          <p:cNvSpPr txBox="1">
            <a:spLocks noGrp="1"/>
          </p:cNvSpPr>
          <p:nvPr>
            <p:ph type="subTitle" idx="4"/>
          </p:nvPr>
        </p:nvSpPr>
        <p:spPr>
          <a:xfrm>
            <a:off x="4170620" y="1927662"/>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88" name="Google Shape;388;p30"/>
          <p:cNvSpPr txBox="1">
            <a:spLocks noGrp="1"/>
          </p:cNvSpPr>
          <p:nvPr>
            <p:ph type="title" idx="5"/>
          </p:nvPr>
        </p:nvSpPr>
        <p:spPr>
          <a:xfrm>
            <a:off x="1818638" y="2899250"/>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89" name="Google Shape;389;p30"/>
          <p:cNvSpPr txBox="1">
            <a:spLocks noGrp="1"/>
          </p:cNvSpPr>
          <p:nvPr>
            <p:ph type="subTitle" idx="6"/>
          </p:nvPr>
        </p:nvSpPr>
        <p:spPr>
          <a:xfrm>
            <a:off x="1818638" y="3361062"/>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90" name="Google Shape;390;p30"/>
          <p:cNvSpPr txBox="1">
            <a:spLocks noGrp="1"/>
          </p:cNvSpPr>
          <p:nvPr>
            <p:ph type="title" idx="7"/>
          </p:nvPr>
        </p:nvSpPr>
        <p:spPr>
          <a:xfrm>
            <a:off x="4170625" y="2899250"/>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91" name="Google Shape;391;p30"/>
          <p:cNvSpPr txBox="1">
            <a:spLocks noGrp="1"/>
          </p:cNvSpPr>
          <p:nvPr>
            <p:ph type="subTitle" idx="8"/>
          </p:nvPr>
        </p:nvSpPr>
        <p:spPr>
          <a:xfrm>
            <a:off x="4170620" y="3361062"/>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392" name="Google Shape;392;p30"/>
          <p:cNvGrpSpPr/>
          <p:nvPr/>
        </p:nvGrpSpPr>
        <p:grpSpPr>
          <a:xfrm>
            <a:off x="0" y="4342977"/>
            <a:ext cx="6858000" cy="576290"/>
            <a:chOff x="0" y="4571577"/>
            <a:chExt cx="9144000" cy="576290"/>
          </a:xfrm>
        </p:grpSpPr>
        <p:sp>
          <p:nvSpPr>
            <p:cNvPr id="393" name="Google Shape;393;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3" name="Google Shape;403;p30"/>
          <p:cNvSpPr/>
          <p:nvPr/>
        </p:nvSpPr>
        <p:spPr>
          <a:xfrm>
            <a:off x="2045" y="-23150"/>
            <a:ext cx="564716" cy="1255063"/>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0"/>
          <p:cNvSpPr/>
          <p:nvPr/>
        </p:nvSpPr>
        <p:spPr>
          <a:xfrm>
            <a:off x="-294112" y="1628418"/>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0"/>
          <p:cNvSpPr/>
          <p:nvPr/>
        </p:nvSpPr>
        <p:spPr>
          <a:xfrm>
            <a:off x="6018713" y="394939"/>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0"/>
          <p:cNvSpPr/>
          <p:nvPr/>
        </p:nvSpPr>
        <p:spPr>
          <a:xfrm>
            <a:off x="4939401" y="-13700"/>
            <a:ext cx="1057625"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7" name="Google Shape;407;p30"/>
          <p:cNvGrpSpPr/>
          <p:nvPr/>
        </p:nvGrpSpPr>
        <p:grpSpPr>
          <a:xfrm>
            <a:off x="0" y="4412925"/>
            <a:ext cx="6858000" cy="887338"/>
            <a:chOff x="0" y="4260525"/>
            <a:chExt cx="9144000" cy="887338"/>
          </a:xfrm>
        </p:grpSpPr>
        <p:sp>
          <p:nvSpPr>
            <p:cNvPr id="408" name="Google Shape;408;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5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540788" y="445025"/>
            <a:ext cx="5776425"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1" name="Google Shape;461;p33"/>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62" name="Google Shape;462;p33"/>
          <p:cNvSpPr txBox="1">
            <a:spLocks noGrp="1"/>
          </p:cNvSpPr>
          <p:nvPr>
            <p:ph type="dt" idx="10"/>
          </p:nvPr>
        </p:nvSpPr>
        <p:spPr>
          <a:xfrm>
            <a:off x="0" y="0"/>
            <a:ext cx="225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3" name="Google Shape;463;p33"/>
          <p:cNvSpPr txBox="1">
            <a:spLocks noGrp="1"/>
          </p:cNvSpPr>
          <p:nvPr>
            <p:ph type="ftr" idx="11"/>
          </p:nvPr>
        </p:nvSpPr>
        <p:spPr>
          <a:xfrm>
            <a:off x="0" y="0"/>
            <a:ext cx="225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4" name="Google Shape;464;p33"/>
          <p:cNvSpPr txBox="1">
            <a:spLocks noGrp="1"/>
          </p:cNvSpPr>
          <p:nvPr>
            <p:ph type="sldNum" idx="12"/>
          </p:nvPr>
        </p:nvSpPr>
        <p:spPr>
          <a:xfrm>
            <a:off x="6303288" y="4673651"/>
            <a:ext cx="411525" cy="3936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540788" y="445025"/>
            <a:ext cx="5776425"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22"/>
          <p:cNvSpPr txBox="1">
            <a:spLocks noGrp="1"/>
          </p:cNvSpPr>
          <p:nvPr>
            <p:ph type="sldNum" idx="12"/>
          </p:nvPr>
        </p:nvSpPr>
        <p:spPr>
          <a:xfrm>
            <a:off x="6303288" y="4673651"/>
            <a:ext cx="411525"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3">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1672936" y="1373620"/>
            <a:ext cx="3429000" cy="783291"/>
          </a:xfrm>
          <a:prstGeom prst="rect">
            <a:avLst/>
          </a:prstGeom>
        </p:spPr>
        <p:txBody>
          <a:bodyPr>
            <a:spAutoFit/>
          </a:bodyPr>
          <a:lstStyle/>
          <a:p>
            <a:pPr algn="just">
              <a:lnSpc>
                <a:spcPct val="200000"/>
              </a:lnSpc>
            </a:pPr>
            <a:r>
              <a:rPr lang="zh-CN" altLang="en-US" sz="788"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感谢您下载包图网平台上提供的</a:t>
            </a:r>
            <a:r>
              <a:rPr lang="en-US" altLang="zh-CN" sz="788"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PPT</a:t>
            </a:r>
            <a:r>
              <a:rPr lang="zh-CN" altLang="en-US" sz="788"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788"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endParaRPr>
          </a:p>
        </p:txBody>
      </p:sp>
    </p:spTree>
    <p:extLst>
      <p:ext uri="{BB962C8B-B14F-4D97-AF65-F5344CB8AC3E}">
        <p14:creationId xmlns:p14="http://schemas.microsoft.com/office/powerpoint/2010/main" val="6574347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hemeOverride" Target="../theme/themeOverride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068" descr="2">
            <a:extLst>
              <a:ext uri="{FF2B5EF4-FFF2-40B4-BE49-F238E27FC236}">
                <a16:creationId xmlns:a16="http://schemas.microsoft.com/office/drawing/2014/main" id="{DFDE7D1A-BCA8-47B5-87A8-744BA87E5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6" y="792957"/>
            <a:ext cx="6645570" cy="3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图片 2070" descr="4">
            <a:extLst>
              <a:ext uri="{FF2B5EF4-FFF2-40B4-BE49-F238E27FC236}">
                <a16:creationId xmlns:a16="http://schemas.microsoft.com/office/drawing/2014/main" id="{BCDFCDAC-0B93-4B2A-9DDC-24E3CA493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441091"/>
            <a:ext cx="6705530" cy="17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图片 2069" descr="3">
            <a:extLst>
              <a:ext uri="{FF2B5EF4-FFF2-40B4-BE49-F238E27FC236}">
                <a16:creationId xmlns:a16="http://schemas.microsoft.com/office/drawing/2014/main" id="{C8811091-2755-4A16-998A-D58F3E7DE3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98" y="2794428"/>
            <a:ext cx="5167423" cy="168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FA90BDB-38D5-4CDB-B671-501AC07156AF}"/>
              </a:ext>
            </a:extLst>
          </p:cNvPr>
          <p:cNvSpPr/>
          <p:nvPr/>
        </p:nvSpPr>
        <p:spPr>
          <a:xfrm>
            <a:off x="-380826" y="1443547"/>
            <a:ext cx="7619650" cy="969496"/>
          </a:xfrm>
          <a:prstGeom prst="rect">
            <a:avLst/>
          </a:prstGeom>
          <a:noFill/>
        </p:spPr>
        <p:txBody>
          <a:bodyPr>
            <a:spAutoFit/>
          </a:bodyPr>
          <a:lstStyle/>
          <a:p>
            <a:pPr algn="ctr" eaLnBrk="1" hangingPunct="1">
              <a:defRPr/>
            </a:pP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Chào</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mừng</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các</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bạn</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đến</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với</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tiết</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học</a:t>
            </a:r>
            <a:endPar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a:p>
            <a:pPr algn="ctr" eaLnBrk="1" hangingPunct="1">
              <a:defRPr/>
            </a:pPr>
            <a:r>
              <a:rPr lang="en-US" sz="3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Luyện</a:t>
            </a:r>
            <a:r>
              <a:rPr lang="en-US" sz="3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3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từ</a:t>
            </a:r>
            <a:r>
              <a:rPr lang="en-US" sz="3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3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và</a:t>
            </a:r>
            <a:r>
              <a:rPr lang="en-US" sz="3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3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câu</a:t>
            </a:r>
            <a:endParaRPr lang="en-US" sz="3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8A1A7B3-11AE-41FA-B19B-A3A2CE6B3272}"/>
              </a:ext>
            </a:extLst>
          </p:cNvPr>
          <p:cNvSpPr txBox="1"/>
          <p:nvPr/>
        </p:nvSpPr>
        <p:spPr>
          <a:xfrm>
            <a:off x="-1" y="1"/>
            <a:ext cx="6858001" cy="4154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000" b="1" dirty="0">
                <a:solidFill>
                  <a:srgbClr val="002060"/>
                </a:solidFill>
                <a:latin typeface="Times New Roman" panose="02020603050405020304" pitchFamily="18" charset="0"/>
                <a:cs typeface="Times New Roman" panose="02020603050405020304" pitchFamily="18" charset="0"/>
              </a:rPr>
              <a:t>TRƯỜNG TIỂU HỌC LÊ QUÝ ĐÔN</a:t>
            </a:r>
          </a:p>
        </p:txBody>
      </p:sp>
      <p:sp>
        <p:nvSpPr>
          <p:cNvPr id="3079" name="TextBox 1">
            <a:extLst>
              <a:ext uri="{FF2B5EF4-FFF2-40B4-BE49-F238E27FC236}">
                <a16:creationId xmlns:a16="http://schemas.microsoft.com/office/drawing/2014/main" id="{DD67C4B2-8E0C-45DA-AD39-A3C4281AF655}"/>
              </a:ext>
            </a:extLst>
          </p:cNvPr>
          <p:cNvSpPr txBox="1">
            <a:spLocks noChangeArrowheads="1"/>
          </p:cNvSpPr>
          <p:nvPr/>
        </p:nvSpPr>
        <p:spPr bwMode="auto">
          <a:xfrm>
            <a:off x="2514600" y="857251"/>
            <a:ext cx="1828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700" b="1" dirty="0">
                <a:solidFill>
                  <a:srgbClr val="7030A0"/>
                </a:solidFill>
                <a:latin typeface="Times New Roman" panose="02020603050405020304" pitchFamily="18" charset="0"/>
                <a:cs typeface="Times New Roman" panose="02020603050405020304" pitchFamily="18" charset="0"/>
              </a:rPr>
              <a:t>LỚP 3</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ó thể tử vong vì ngộ độc măng tư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913" y="1472734"/>
            <a:ext cx="1765265" cy="32977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ẹ Bế Con Hình ảnh | Định dạng hình ảnh PNG 400990936| vn.lovepi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2734"/>
            <a:ext cx="2115843" cy="3363398"/>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3505854" y="188260"/>
            <a:ext cx="3352146" cy="2017059"/>
          </a:xfrm>
          <a:prstGeom prst="cloudCallou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04554" y="134342"/>
            <a:ext cx="3778624"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Con có mẹ như măng ấp bẹ.</a:t>
            </a:r>
            <a:endParaRPr lang="en-US" sz="2400" dirty="0">
              <a:latin typeface="+mj-lt"/>
            </a:endParaRPr>
          </a:p>
        </p:txBody>
      </p:sp>
    </p:spTree>
    <p:extLst>
      <p:ext uri="{BB962C8B-B14F-4D97-AF65-F5344CB8AC3E}">
        <p14:creationId xmlns:p14="http://schemas.microsoft.com/office/powerpoint/2010/main" val="16012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ảm nhận về nhân vật Kiều Phương trong truyện “Bức tranh của .... | My Alo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354" y="833717"/>
            <a:ext cx="3268601" cy="2184498"/>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Alternate Process 12"/>
          <p:cNvSpPr/>
          <p:nvPr/>
        </p:nvSpPr>
        <p:spPr>
          <a:xfrm>
            <a:off x="210879" y="87804"/>
            <a:ext cx="3778624"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a:latin typeface="+mj-lt"/>
              </a:rPr>
              <a:t>Chị ngã em nâng.</a:t>
            </a:r>
            <a:endParaRPr lang="en-US" sz="2400">
              <a:latin typeface="+mj-lt"/>
            </a:endParaRPr>
          </a:p>
        </p:txBody>
      </p:sp>
      <p:sp>
        <p:nvSpPr>
          <p:cNvPr id="11" name="Up Arrow Callout 10"/>
          <p:cNvSpPr/>
          <p:nvPr/>
        </p:nvSpPr>
        <p:spPr>
          <a:xfrm>
            <a:off x="33617" y="3180230"/>
            <a:ext cx="6824382" cy="1129553"/>
          </a:xfrm>
          <a:prstGeom prst="upArrowCallou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Chị</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em trong gia đình phải biết giúp đỡ, yêu thương lẫn nhau. </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030" name="Picture 6" descr="Trong tục ngữ ca dao, tinh thần đoàn kết thương yêu nhau là một nội dung  đặc sắc. Nhiều câu ca dao vào loại hay nhất trong kho tàng tục ngữ 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7" y="868827"/>
            <a:ext cx="2423646" cy="2263185"/>
          </a:xfrm>
          <a:prstGeom prst="rect">
            <a:avLst/>
          </a:prstGeom>
          <a:noFill/>
          <a:extLst>
            <a:ext uri="{909E8E84-426E-40DD-AFC4-6F175D3DCCD1}">
              <a14:hiddenFill xmlns:a14="http://schemas.microsoft.com/office/drawing/2010/main">
                <a:solidFill>
                  <a:srgbClr val="FFFFFF"/>
                </a:solidFill>
              </a14:hiddenFill>
            </a:ext>
          </a:extLst>
        </p:spPr>
      </p:pic>
      <p:sp>
        <p:nvSpPr>
          <p:cNvPr id="12" name="6-Point Star 11"/>
          <p:cNvSpPr/>
          <p:nvPr/>
        </p:nvSpPr>
        <p:spPr>
          <a:xfrm>
            <a:off x="1136278" y="2860937"/>
            <a:ext cx="1270747" cy="271074"/>
          </a:xfrm>
          <a:prstGeom prst="star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62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Alternate Process 11"/>
          <p:cNvSpPr/>
          <p:nvPr/>
        </p:nvSpPr>
        <p:spPr>
          <a:xfrm>
            <a:off x="0" y="0"/>
            <a:ext cx="5062819" cy="143187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	Anh em như thể chân tay </a:t>
            </a:r>
          </a:p>
          <a:p>
            <a:r>
              <a:rPr lang="vi-VN" sz="2400" dirty="0">
                <a:latin typeface="+mj-lt"/>
              </a:rPr>
              <a:t>Rách lành đùm bọc, dở hay đỡ đần.</a:t>
            </a:r>
            <a:endParaRPr lang="en-US" sz="2400" dirty="0">
              <a:latin typeface="+mj-lt"/>
            </a:endParaRPr>
          </a:p>
        </p:txBody>
      </p:sp>
      <p:pic>
        <p:nvPicPr>
          <p:cNvPr id="2050" name="Picture 2" descr="Anh em như thể tay chân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0614" y="1554790"/>
            <a:ext cx="2477386" cy="3199372"/>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Callout 10"/>
          <p:cNvSpPr/>
          <p:nvPr/>
        </p:nvSpPr>
        <p:spPr>
          <a:xfrm>
            <a:off x="141767" y="2188744"/>
            <a:ext cx="4182139" cy="1707777"/>
          </a:xfrm>
          <a:prstGeom prst="rightArrowCallout">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Anh em phải biết yêu đương, đùm bọc, giúp đỡ lẫn nhau</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8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16" name="Google Shape;769;p4"/>
          <p:cNvSpPr txBox="1"/>
          <p:nvPr/>
        </p:nvSpPr>
        <p:spPr>
          <a:xfrm>
            <a:off x="103193" y="301885"/>
            <a:ext cx="6651614" cy="400069"/>
          </a:xfrm>
          <a:prstGeom prst="rect">
            <a:avLst/>
          </a:prstGeom>
          <a:solidFill>
            <a:schemeClr val="tx2">
              <a:lumMod val="60000"/>
              <a:lumOff val="40000"/>
            </a:schemeClr>
          </a:solidFill>
          <a:ln w="9525" cap="flat" cmpd="sng">
            <a:solidFill>
              <a:srgbClr val="02820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r>
              <a:rPr lang="vi-VN" sz="2000" b="1" dirty="0">
                <a:solidFill>
                  <a:schemeClr val="dk1"/>
                </a:solidFill>
                <a:latin typeface="Times New Roman" panose="02020603050405020304" pitchFamily="18" charset="0"/>
                <a:ea typeface="Times New Roman"/>
                <a:cs typeface="Times New Roman" panose="02020603050405020304" pitchFamily="18" charset="0"/>
                <a:sym typeface="Times New Roman"/>
              </a:rPr>
              <a:t>2. Xếp các thành ngữ, tục ngữ sau vào nhóm thích hợp. </a:t>
            </a:r>
            <a:r>
              <a:rPr lang="en-US" sz="2000" b="1" dirty="0">
                <a:solidFill>
                  <a:schemeClr val="dk1"/>
                </a:solidFill>
                <a:latin typeface="Times New Roman" panose="02020603050405020304" pitchFamily="18" charset="0"/>
                <a:ea typeface="Times New Roman"/>
                <a:cs typeface="Times New Roman" panose="02020603050405020304" pitchFamily="18" charset="0"/>
                <a:sym typeface="Times New Roman"/>
              </a:rPr>
              <a:t> </a:t>
            </a:r>
            <a:endParaRPr sz="2000"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53552066"/>
              </p:ext>
            </p:extLst>
          </p:nvPr>
        </p:nvGraphicFramePr>
        <p:xfrm>
          <a:off x="0" y="1375143"/>
          <a:ext cx="6858001" cy="3407365"/>
        </p:xfrm>
        <a:graphic>
          <a:graphicData uri="http://schemas.openxmlformats.org/drawingml/2006/table">
            <a:tbl>
              <a:tblPr firstRow="1" bandRow="1">
                <a:tableStyleId>{00A15C55-8517-42AA-B614-E9B94910E393}</a:tableStyleId>
              </a:tblPr>
              <a:tblGrid>
                <a:gridCol w="2180745">
                  <a:extLst>
                    <a:ext uri="{9D8B030D-6E8A-4147-A177-3AD203B41FA5}">
                      <a16:colId xmlns:a16="http://schemas.microsoft.com/office/drawing/2014/main" val="20000"/>
                    </a:ext>
                  </a:extLst>
                </a:gridCol>
                <a:gridCol w="2391255">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945760">
                <a:tc>
                  <a:txBody>
                    <a:bodyPr/>
                    <a:lstStyle/>
                    <a:p>
                      <a:pPr algn="l"/>
                      <a:r>
                        <a:rPr lang="vi-VN" sz="2000" dirty="0">
                          <a:latin typeface="Times New Roman" panose="02020603050405020304" pitchFamily="18" charset="0"/>
                          <a:cs typeface="Times New Roman" panose="02020603050405020304" pitchFamily="18" charset="0"/>
                        </a:rPr>
                        <a:t>1. Cha mẹ đối với con cái</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2. Con cháu đối với ông bà cha mẹ</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3. Anh chị em đối với nhau</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944154">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1517451">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2221544" y="2451247"/>
            <a:ext cx="2172768" cy="769441"/>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a. Con hiền cháu thảo</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2934" y="3493766"/>
            <a:ext cx="1994969" cy="769441"/>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d. Con có mẹ như măng ấp bẹ</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776" y="2420099"/>
            <a:ext cx="2172768" cy="769441"/>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c. Con có cha như nhà có nóc</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21544" y="3431841"/>
            <a:ext cx="2289545" cy="1077218"/>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b. Con cái khôn ngoan vẻ vang cha mẹ</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636457" y="2413125"/>
            <a:ext cx="2045623" cy="769441"/>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e. Chị ngã em nâng</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64465" y="3339878"/>
            <a:ext cx="2189605" cy="1384995"/>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g. Anh em như thể tay chân. Rách lành đùm bọc, dở hay đỡ đần</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8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barn(inVertical)">
                                      <p:cBhvr>
                                        <p:cTn id="3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Box 1"/>
          <p:cNvSpPr txBox="1">
            <a:spLocks noChangeArrowheads="1"/>
          </p:cNvSpPr>
          <p:nvPr/>
        </p:nvSpPr>
        <p:spPr bwMode="auto">
          <a:xfrm>
            <a:off x="643467" y="1593927"/>
            <a:ext cx="5865997" cy="28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 </a:t>
            </a:r>
            <a:r>
              <a:rPr lang="en-US" altLang="en-US" sz="20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Tuấn</a:t>
            </a: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trong truyện </a:t>
            </a:r>
            <a:r>
              <a:rPr lang="en-US" altLang="en-US" sz="20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Chiếc áo len</a:t>
            </a:r>
            <a:endPar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b) Bạn nhỏ trong bài thơ</a:t>
            </a:r>
            <a:r>
              <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Quạt cho bà ngủ</a:t>
            </a:r>
            <a:endPar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 Bà mẹ trong truyện</a:t>
            </a:r>
            <a:r>
              <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 mẹ</a:t>
            </a:r>
            <a:endPar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d) Chú chim sẻ trong truyện </a:t>
            </a:r>
            <a:r>
              <a:rPr lang="en-US" altLang="en-US" sz="20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Chú sẻ và bông hoa bằng lăng</a:t>
            </a:r>
            <a:endPar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5D9154B-A985-4D76-A0D5-9630DC23C00C}"/>
              </a:ext>
            </a:extLst>
          </p:cNvPr>
          <p:cNvSpPr txBox="1"/>
          <p:nvPr/>
        </p:nvSpPr>
        <p:spPr>
          <a:xfrm>
            <a:off x="423333" y="859438"/>
            <a:ext cx="6011334" cy="1015663"/>
          </a:xfrm>
          <a:prstGeom prst="rect">
            <a:avLst/>
          </a:prstGeom>
          <a:solidFill>
            <a:schemeClr val="bg1"/>
          </a:solidFill>
        </p:spPr>
        <p:txBody>
          <a:bodyPr wrap="square" rtlCol="0">
            <a:spAutoFit/>
          </a:bodyPr>
          <a:lstStyle/>
          <a:p>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tập</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3: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Dựa</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theo</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nội</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dung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tập</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đọc</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đã</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ở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tuần</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3,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tuần</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4,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hãy</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đặt</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câu</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theo</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mẫu</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là</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gì</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để</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nói</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về</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endParaRPr lang="vi-VN"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94014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a:extLst>
              <a:ext uri="{FF2B5EF4-FFF2-40B4-BE49-F238E27FC236}">
                <a16:creationId xmlns:a16="http://schemas.microsoft.com/office/drawing/2014/main" id="{0FF8DBEB-54CA-4F68-A0C6-8207CBAC7A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41751"/>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a:extLst>
              <a:ext uri="{FF2B5EF4-FFF2-40B4-BE49-F238E27FC236}">
                <a16:creationId xmlns:a16="http://schemas.microsoft.com/office/drawing/2014/main" id="{BFD1AB60-6DA0-4B9D-B192-D6291FD825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41751"/>
            <a:ext cx="2857500" cy="132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a:extLst>
              <a:ext uri="{FF2B5EF4-FFF2-40B4-BE49-F238E27FC236}">
                <a16:creationId xmlns:a16="http://schemas.microsoft.com/office/drawing/2014/main" id="{661114E4-048A-475C-BEC5-7E6A9D2E68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51273"/>
            <a:ext cx="2628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a:extLst>
              <a:ext uri="{FF2B5EF4-FFF2-40B4-BE49-F238E27FC236}">
                <a16:creationId xmlns:a16="http://schemas.microsoft.com/office/drawing/2014/main" id="{E3D55C9C-DDF6-40CB-B192-0E0DB8519D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2799999"/>
            <a:ext cx="2857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F9C4FB8-75E9-4FA5-9D27-BBB2A683DDAE}"/>
              </a:ext>
            </a:extLst>
          </p:cNvPr>
          <p:cNvSpPr txBox="1"/>
          <p:nvPr/>
        </p:nvSpPr>
        <p:spPr>
          <a:xfrm>
            <a:off x="-8479" y="1706594"/>
            <a:ext cx="3437479" cy="992579"/>
          </a:xfrm>
          <a:prstGeom prst="rect">
            <a:avLst/>
          </a:prstGeom>
          <a:noFill/>
        </p:spPr>
        <p:txBody>
          <a:bodyPr wrap="square">
            <a:spAutoFit/>
          </a:bodyPr>
          <a:lstStyle/>
          <a:p>
            <a:pPr marL="214313" indent="-214313">
              <a:buFontTx/>
              <a:buChar char="-"/>
              <a:defRPr/>
            </a:pPr>
            <a:r>
              <a:rPr lang="en-US" sz="1600" b="1" i="1" dirty="0" err="1">
                <a:latin typeface="Times New Roman" panose="02020603050405020304" pitchFamily="18" charset="0"/>
                <a:cs typeface="Times New Roman" panose="02020603050405020304" pitchFamily="18" charset="0"/>
              </a:rPr>
              <a:t>Tuấn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anh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trai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của</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Lan</a:t>
            </a:r>
            <a:r>
              <a:rPr lang="en-US" sz="1600" b="1" i="1" dirty="0">
                <a:latin typeface="Times New Roman" panose="02020603050405020304" pitchFamily="18" charset="0"/>
                <a:cs typeface="Times New Roman" panose="02020603050405020304" pitchFamily="18" charset="0"/>
              </a:rPr>
              <a:t>.</a:t>
            </a:r>
          </a:p>
          <a:p>
            <a:pPr marL="214313" indent="-214313">
              <a:buFontTx/>
              <a:buChar char="-"/>
              <a:defRPr/>
            </a:pPr>
            <a:r>
              <a:rPr lang="en-US" sz="1600" b="1" i="1" dirty="0" err="1">
                <a:latin typeface="Times New Roman" panose="02020603050405020304" pitchFamily="18" charset="0"/>
                <a:cs typeface="Times New Roman" panose="02020603050405020304" pitchFamily="18" charset="0"/>
              </a:rPr>
              <a:t>Tuấn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người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anh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rất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yêu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thương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em</a:t>
            </a:r>
            <a:r>
              <a:rPr lang="en-US" sz="1600" b="1" i="1" dirty="0">
                <a:latin typeface="Times New Roman" panose="02020603050405020304" pitchFamily="18" charset="0"/>
                <a:cs typeface="Times New Roman" panose="02020603050405020304" pitchFamily="18" charset="0"/>
              </a:rPr>
              <a:t>.</a:t>
            </a:r>
          </a:p>
          <a:p>
            <a:pPr>
              <a:defRPr/>
            </a:pPr>
            <a:endParaRPr lang="en-US" sz="1050" b="1" i="1" dirty="0">
              <a:latin typeface="Times New Roman" panose="02020603050405020304" pitchFamily="18" charset="0"/>
              <a:cs typeface="Times New Roman" panose="02020603050405020304" pitchFamily="18" charset="0"/>
            </a:endParaRPr>
          </a:p>
        </p:txBody>
      </p:sp>
      <p:sp>
        <p:nvSpPr>
          <p:cNvPr id="14344" name="TextBox 8">
            <a:extLst>
              <a:ext uri="{FF2B5EF4-FFF2-40B4-BE49-F238E27FC236}">
                <a16:creationId xmlns:a16="http://schemas.microsoft.com/office/drawing/2014/main" id="{8A1675D7-A655-4ADB-A4AA-7BBD35808BF4}"/>
              </a:ext>
            </a:extLst>
          </p:cNvPr>
          <p:cNvSpPr txBox="1">
            <a:spLocks noChangeArrowheads="1"/>
          </p:cNvSpPr>
          <p:nvPr/>
        </p:nvSpPr>
        <p:spPr bwMode="auto">
          <a:xfrm>
            <a:off x="3248347" y="1728500"/>
            <a:ext cx="3676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1600" b="1" i="1" dirty="0" err="1">
                <a:latin typeface="Times New Roman" panose="02020603050405020304" pitchFamily="18" charset="0"/>
                <a:cs typeface="Times New Roman" panose="02020603050405020304" pitchFamily="18" charset="0"/>
              </a:rPr>
              <a:t>Bạn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nhỏ</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là</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cô</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bé</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rất</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hiếu</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thảo</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với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bà</a:t>
            </a:r>
            <a:r>
              <a:rPr lang="en-US" altLang="en-US" sz="1600" b="1" i="1" dirty="0">
                <a:latin typeface="Times New Roman" panose="02020603050405020304" pitchFamily="18" charset="0"/>
                <a:cs typeface="Times New Roman" panose="02020603050405020304" pitchFamily="18" charset="0"/>
              </a:rPr>
              <a:t>.</a:t>
            </a:r>
          </a:p>
          <a:p>
            <a:pPr eaLnBrk="1" hangingPunct="1">
              <a:spcBef>
                <a:spcPct val="0"/>
              </a:spcBef>
              <a:buFontTx/>
              <a:buChar char="-"/>
            </a:pPr>
            <a:r>
              <a:rPr lang="en-US" altLang="en-US" sz="1600" b="1" i="1" dirty="0" err="1">
                <a:latin typeface="Times New Roman" panose="02020603050405020304" pitchFamily="18" charset="0"/>
                <a:cs typeface="Times New Roman" panose="02020603050405020304" pitchFamily="18" charset="0"/>
              </a:rPr>
              <a:t>Bạn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nhỏ</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là</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người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rất</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yêu</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bà</a:t>
            </a:r>
            <a:r>
              <a:rPr lang="en-US" altLang="en-US" sz="1600" b="1" i="1"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4673D3FC-82D2-4695-92B1-13CCE1E36AA5}"/>
              </a:ext>
            </a:extLst>
          </p:cNvPr>
          <p:cNvSpPr txBox="1"/>
          <p:nvPr/>
        </p:nvSpPr>
        <p:spPr>
          <a:xfrm>
            <a:off x="171451" y="4276032"/>
            <a:ext cx="3437479" cy="746358"/>
          </a:xfrm>
          <a:prstGeom prst="rect">
            <a:avLst/>
          </a:prstGeom>
          <a:noFill/>
        </p:spPr>
        <p:txBody>
          <a:bodyPr wrap="none">
            <a:spAutoFit/>
          </a:bodyPr>
          <a:lstStyle/>
          <a:p>
            <a:pPr marL="214313" indent="-214313">
              <a:buFontTx/>
              <a:buChar char="-"/>
              <a:defRPr/>
            </a:pPr>
            <a:r>
              <a:rPr lang="en-US" sz="1600" b="1" i="1" dirty="0" err="1">
                <a:latin typeface="Times New Roman" panose="02020603050405020304" pitchFamily="18" charset="0"/>
                <a:cs typeface="Times New Roman" panose="02020603050405020304" pitchFamily="18" charset="0"/>
              </a:rPr>
              <a:t>Bà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mẹ</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người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rất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yêu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thương</a:t>
            </a:r>
            <a:r>
              <a:rPr lang="en-US" sz="1600" b="1" i="1" dirty="0">
                <a:latin typeface="Times New Roman" panose="02020603050405020304" pitchFamily="18" charset="0"/>
                <a:cs typeface="Times New Roman" panose="02020603050405020304" pitchFamily="18" charset="0"/>
              </a:rPr>
              <a:t> con.</a:t>
            </a:r>
          </a:p>
          <a:p>
            <a:pPr marL="214313" indent="-214313">
              <a:buFontTx/>
              <a:buChar char="-"/>
              <a:defRPr/>
            </a:pPr>
            <a:r>
              <a:rPr lang="en-US" sz="1600" b="1" i="1" dirty="0" err="1">
                <a:latin typeface="Times New Roman" panose="02020603050405020304" pitchFamily="18" charset="0"/>
                <a:cs typeface="Times New Roman" panose="02020603050405020304" pitchFamily="18" charset="0"/>
              </a:rPr>
              <a:t>Bà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mẹ</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người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rất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dũng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cảm</a:t>
            </a:r>
            <a:r>
              <a:rPr lang="en-US" sz="1600" b="1" i="1" dirty="0">
                <a:latin typeface="Times New Roman" panose="02020603050405020304" pitchFamily="18" charset="0"/>
                <a:cs typeface="Times New Roman" panose="02020603050405020304" pitchFamily="18" charset="0"/>
              </a:rPr>
              <a:t>.</a:t>
            </a:r>
          </a:p>
          <a:p>
            <a:pPr>
              <a:defRPr/>
            </a:pPr>
            <a:endParaRPr lang="en-US" sz="1050" b="1" i="1" dirty="0">
              <a:latin typeface="Times New Roman" panose="02020603050405020304" pitchFamily="18" charset="0"/>
              <a:cs typeface="Times New Roman" panose="02020603050405020304" pitchFamily="18" charset="0"/>
            </a:endParaRPr>
          </a:p>
        </p:txBody>
      </p:sp>
      <p:sp>
        <p:nvSpPr>
          <p:cNvPr id="14346" name="TextBox 10">
            <a:extLst>
              <a:ext uri="{FF2B5EF4-FFF2-40B4-BE49-F238E27FC236}">
                <a16:creationId xmlns:a16="http://schemas.microsoft.com/office/drawing/2014/main" id="{8473677E-4A24-404E-A46D-8BC1E8F344E7}"/>
              </a:ext>
            </a:extLst>
          </p:cNvPr>
          <p:cNvSpPr txBox="1">
            <a:spLocks noChangeArrowheads="1"/>
          </p:cNvSpPr>
          <p:nvPr/>
        </p:nvSpPr>
        <p:spPr bwMode="auto">
          <a:xfrm>
            <a:off x="3605258" y="4276032"/>
            <a:ext cx="3076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1600" b="1" i="1" dirty="0" err="1">
                <a:latin typeface="Times New Roman" panose="02020603050405020304" pitchFamily="18" charset="0"/>
                <a:cs typeface="Times New Roman" panose="02020603050405020304" pitchFamily="18" charset="0"/>
              </a:rPr>
              <a:t>Sẻ</a:t>
            </a:r>
            <a:r>
              <a:rPr lang="en-US" altLang="en-US" sz="1600" b="1" i="1" dirty="0">
                <a:latin typeface="Times New Roman" panose="02020603050405020304" pitchFamily="18" charset="0"/>
                <a:cs typeface="Times New Roman" panose="02020603050405020304" pitchFamily="18" charset="0"/>
              </a:rPr>
              <a:t> non </a:t>
            </a:r>
            <a:r>
              <a:rPr lang="en-US" altLang="en-US" sz="1600" b="1" i="1" dirty="0" err="1">
                <a:latin typeface="Times New Roman" panose="02020603050405020304" pitchFamily="18" charset="0"/>
                <a:cs typeface="Times New Roman" panose="02020603050405020304" pitchFamily="18" charset="0"/>
              </a:rPr>
              <a:t>là</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người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bạn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tốt</a:t>
            </a:r>
            <a:r>
              <a:rPr lang="en-US" altLang="en-US" sz="1600" b="1" i="1" dirty="0">
                <a:latin typeface="Times New Roman" panose="02020603050405020304" pitchFamily="18" charset="0"/>
                <a:cs typeface="Times New Roman" panose="02020603050405020304" pitchFamily="18" charset="0"/>
              </a:rPr>
              <a:t>.</a:t>
            </a:r>
          </a:p>
          <a:p>
            <a:pPr eaLnBrk="1" hangingPunct="1">
              <a:spcBef>
                <a:spcPct val="0"/>
              </a:spcBef>
              <a:buFontTx/>
              <a:buChar char="-"/>
            </a:pPr>
            <a:r>
              <a:rPr lang="en-US" altLang="en-US" sz="1600" b="1" i="1" dirty="0" err="1">
                <a:latin typeface="Times New Roman" panose="02020603050405020304" pitchFamily="18" charset="0"/>
                <a:cs typeface="Times New Roman" panose="02020603050405020304" pitchFamily="18" charset="0"/>
              </a:rPr>
              <a:t>Sẻ</a:t>
            </a:r>
            <a:r>
              <a:rPr lang="en-US" altLang="en-US" sz="1600" b="1" i="1" dirty="0">
                <a:latin typeface="Times New Roman" panose="02020603050405020304" pitchFamily="18" charset="0"/>
                <a:cs typeface="Times New Roman" panose="02020603050405020304" pitchFamily="18" charset="0"/>
              </a:rPr>
              <a:t> non </a:t>
            </a:r>
            <a:r>
              <a:rPr lang="en-US" altLang="en-US" sz="1600" b="1" i="1" dirty="0" err="1">
                <a:latin typeface="Times New Roman" panose="02020603050405020304" pitchFamily="18" charset="0"/>
                <a:cs typeface="Times New Roman" panose="02020603050405020304" pitchFamily="18" charset="0"/>
              </a:rPr>
              <a:t>là</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người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bạn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đáng</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quý</a:t>
            </a:r>
            <a:r>
              <a:rPr lang="en-US" altLang="en-US" sz="1350" b="1" i="1" dirty="0">
                <a:latin typeface="Times New Roman" panose="02020603050405020304" pitchFamily="18" charset="0"/>
                <a:cs typeface="Times New Roman" panose="02020603050405020304" pitchFamily="18" charset="0"/>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4340"/>
                                        </p:tgtEl>
                                        <p:attrNameLst>
                                          <p:attrName>style.visibility</p:attrName>
                                        </p:attrNameLst>
                                      </p:cBhvr>
                                      <p:to>
                                        <p:strVal val="visible"/>
                                      </p:to>
                                    </p:set>
                                    <p:animEffect transition="in" filter="fade">
                                      <p:cBhvr>
                                        <p:cTn id="21" dur="1000"/>
                                        <p:tgtEl>
                                          <p:spTgt spid="14340"/>
                                        </p:tgtEl>
                                      </p:cBhvr>
                                    </p:animEffect>
                                    <p:anim calcmode="lin" valueType="num">
                                      <p:cBhvr>
                                        <p:cTn id="22" dur="1000" fill="hold"/>
                                        <p:tgtEl>
                                          <p:spTgt spid="14340"/>
                                        </p:tgtEl>
                                        <p:attrNameLst>
                                          <p:attrName>ppt_x</p:attrName>
                                        </p:attrNameLst>
                                      </p:cBhvr>
                                      <p:tavLst>
                                        <p:tav tm="0">
                                          <p:val>
                                            <p:strVal val="#ppt_x"/>
                                          </p:val>
                                        </p:tav>
                                        <p:tav tm="100000">
                                          <p:val>
                                            <p:strVal val="#ppt_x"/>
                                          </p:val>
                                        </p:tav>
                                      </p:tavLst>
                                    </p:anim>
                                    <p:anim calcmode="lin" valueType="num">
                                      <p:cBhvr>
                                        <p:cTn id="23"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344"/>
                                        </p:tgtEl>
                                        <p:attrNameLst>
                                          <p:attrName>style.visibility</p:attrName>
                                        </p:attrNameLst>
                                      </p:cBhvr>
                                      <p:to>
                                        <p:strVal val="visible"/>
                                      </p:to>
                                    </p:set>
                                    <p:animEffect transition="in" filter="barn(inVertical)">
                                      <p:cBhvr>
                                        <p:cTn id="28" dur="500"/>
                                        <p:tgtEl>
                                          <p:spTgt spid="143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4341"/>
                                        </p:tgtEl>
                                        <p:attrNameLst>
                                          <p:attrName>style.visibility</p:attrName>
                                        </p:attrNameLst>
                                      </p:cBhvr>
                                      <p:to>
                                        <p:strVal val="visible"/>
                                      </p:to>
                                    </p:set>
                                    <p:animEffect transition="in" filter="wipe(down)">
                                      <p:cBhvr>
                                        <p:cTn id="33" dur="500"/>
                                        <p:tgtEl>
                                          <p:spTgt spid="1434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342"/>
                                        </p:tgtEl>
                                        <p:attrNameLst>
                                          <p:attrName>style.visibility</p:attrName>
                                        </p:attrNameLst>
                                      </p:cBhvr>
                                      <p:to>
                                        <p:strVal val="visible"/>
                                      </p:to>
                                    </p:set>
                                    <p:anim calcmode="lin" valueType="num">
                                      <p:cBhvr additive="base">
                                        <p:cTn id="43" dur="500" fill="hold"/>
                                        <p:tgtEl>
                                          <p:spTgt spid="14342"/>
                                        </p:tgtEl>
                                        <p:attrNameLst>
                                          <p:attrName>ppt_x</p:attrName>
                                        </p:attrNameLst>
                                      </p:cBhvr>
                                      <p:tavLst>
                                        <p:tav tm="0">
                                          <p:val>
                                            <p:strVal val="#ppt_x"/>
                                          </p:val>
                                        </p:tav>
                                        <p:tav tm="100000">
                                          <p:val>
                                            <p:strVal val="#ppt_x"/>
                                          </p:val>
                                        </p:tav>
                                      </p:tavLst>
                                    </p:anim>
                                    <p:anim calcmode="lin" valueType="num">
                                      <p:cBhvr additive="base">
                                        <p:cTn id="44"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4346"/>
                                        </p:tgtEl>
                                        <p:attrNameLst>
                                          <p:attrName>style.visibility</p:attrName>
                                        </p:attrNameLst>
                                      </p:cBhvr>
                                      <p:to>
                                        <p:strVal val="visible"/>
                                      </p:to>
                                    </p:set>
                                    <p:animEffect transition="in" filter="wheel(1)">
                                      <p:cBhvr>
                                        <p:cTn id="49"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344" grpId="0"/>
      <p:bldP spid="10" grpId="0"/>
      <p:bldP spid="143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p:cNvSpPr txBox="1">
            <a:spLocks noChangeArrowheads="1"/>
          </p:cNvSpPr>
          <p:nvPr/>
        </p:nvSpPr>
        <p:spPr bwMode="auto">
          <a:xfrm>
            <a:off x="89670" y="500030"/>
            <a:ext cx="68772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i="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Trò</a:t>
            </a:r>
            <a:r>
              <a:rPr lang="en-US" altLang="en-US" sz="1800" b="1" i="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chơi</a:t>
            </a:r>
            <a:r>
              <a:rPr lang="en-US" altLang="en-US" sz="1800" b="1" i="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nhanh</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đúng</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chỉ</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gộp</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những</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gia</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đình</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1800" b="1" i="1" kern="1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Đúng</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ghi</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 , </a:t>
            </a:r>
            <a:r>
              <a:rPr lang="en-US" altLang="en-US" sz="1800" b="1" i="1" kern="1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Sai</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ghi</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S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2" name="TextBox 1"/>
          <p:cNvSpPr txBox="1">
            <a:spLocks noChangeArrowheads="1"/>
          </p:cNvSpPr>
          <p:nvPr/>
        </p:nvSpPr>
        <p:spPr bwMode="auto">
          <a:xfrm>
            <a:off x="389267" y="1378688"/>
            <a:ext cx="108234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Sách</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vở</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cả</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Bàn</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ghế</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12"/>
          <p:cNvSpPr/>
          <p:nvPr/>
        </p:nvSpPr>
        <p:spPr>
          <a:xfrm>
            <a:off x="1310464" y="139588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Rectangle 13"/>
          <p:cNvSpPr/>
          <p:nvPr/>
        </p:nvSpPr>
        <p:spPr>
          <a:xfrm>
            <a:off x="1302707" y="3065684"/>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Rectangle 14"/>
          <p:cNvSpPr/>
          <p:nvPr/>
        </p:nvSpPr>
        <p:spPr>
          <a:xfrm>
            <a:off x="1310464" y="2514122"/>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Rectangle 15"/>
          <p:cNvSpPr/>
          <p:nvPr/>
        </p:nvSpPr>
        <p:spPr>
          <a:xfrm>
            <a:off x="1302277" y="195545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Rectangle 16"/>
          <p:cNvSpPr/>
          <p:nvPr/>
        </p:nvSpPr>
        <p:spPr>
          <a:xfrm>
            <a:off x="3032696" y="198766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Rectangle 17"/>
          <p:cNvSpPr/>
          <p:nvPr/>
        </p:nvSpPr>
        <p:spPr>
          <a:xfrm>
            <a:off x="3018722" y="139588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Rectangle 18"/>
          <p:cNvSpPr/>
          <p:nvPr/>
        </p:nvSpPr>
        <p:spPr>
          <a:xfrm>
            <a:off x="3036734" y="254905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Rectangle 19"/>
          <p:cNvSpPr/>
          <p:nvPr/>
        </p:nvSpPr>
        <p:spPr>
          <a:xfrm>
            <a:off x="3038154" y="3613564"/>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Rectangle 20"/>
          <p:cNvSpPr/>
          <p:nvPr/>
        </p:nvSpPr>
        <p:spPr>
          <a:xfrm>
            <a:off x="3029203" y="3040237"/>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Rectangle 21"/>
          <p:cNvSpPr/>
          <p:nvPr/>
        </p:nvSpPr>
        <p:spPr>
          <a:xfrm>
            <a:off x="1322336" y="3613565"/>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3" name="TextBox 3"/>
          <p:cNvSpPr txBox="1">
            <a:spLocks noChangeArrowheads="1"/>
          </p:cNvSpPr>
          <p:nvPr/>
        </p:nvSpPr>
        <p:spPr bwMode="auto">
          <a:xfrm>
            <a:off x="1917033" y="1374964"/>
            <a:ext cx="112723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hai</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Cô</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út</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thím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24" name="Straight Connector 23"/>
          <p:cNvCxnSpPr>
            <a:cxnSpLocks/>
          </p:cNvCxnSpPr>
          <p:nvPr/>
        </p:nvCxnSpPr>
        <p:spPr>
          <a:xfrm>
            <a:off x="3429000" y="1525816"/>
            <a:ext cx="49214" cy="2346709"/>
          </a:xfrm>
          <a:prstGeom prst="line">
            <a:avLst/>
          </a:prstGeom>
        </p:spPr>
        <p:style>
          <a:lnRef idx="3">
            <a:schemeClr val="accent2"/>
          </a:lnRef>
          <a:fillRef idx="0">
            <a:schemeClr val="accent2"/>
          </a:fillRef>
          <a:effectRef idx="2">
            <a:schemeClr val="accent2"/>
          </a:effectRef>
          <a:fontRef idx="minor">
            <a:schemeClr val="tx1"/>
          </a:fontRef>
        </p:style>
      </p:cxnSp>
      <p:sp>
        <p:nvSpPr>
          <p:cNvPr id="25" name="TextBox 15"/>
          <p:cNvSpPr txBox="1">
            <a:spLocks noChangeArrowheads="1"/>
          </p:cNvSpPr>
          <p:nvPr/>
        </p:nvSpPr>
        <p:spPr bwMode="auto">
          <a:xfrm>
            <a:off x="3562673" y="1380682"/>
            <a:ext cx="102463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Bố</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mẹ</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Cậu</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mợ</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Bố</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con</a:t>
            </a: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trai</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Rectangle 25"/>
          <p:cNvSpPr/>
          <p:nvPr/>
        </p:nvSpPr>
        <p:spPr>
          <a:xfrm>
            <a:off x="6087356" y="139678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 name="Rectangle 26"/>
          <p:cNvSpPr/>
          <p:nvPr/>
        </p:nvSpPr>
        <p:spPr>
          <a:xfrm>
            <a:off x="4482216" y="1414680"/>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8" name="Rectangle 27"/>
          <p:cNvSpPr/>
          <p:nvPr/>
        </p:nvSpPr>
        <p:spPr>
          <a:xfrm>
            <a:off x="4479557" y="3035275"/>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9" name="Rectangle 28"/>
          <p:cNvSpPr/>
          <p:nvPr/>
        </p:nvSpPr>
        <p:spPr>
          <a:xfrm>
            <a:off x="4488853" y="2502868"/>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0" name="Rectangle 29"/>
          <p:cNvSpPr/>
          <p:nvPr/>
        </p:nvSpPr>
        <p:spPr>
          <a:xfrm>
            <a:off x="4488853" y="195929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1" name="Rectangle 30"/>
          <p:cNvSpPr/>
          <p:nvPr/>
        </p:nvSpPr>
        <p:spPr>
          <a:xfrm>
            <a:off x="4503957" y="3613564"/>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TextBox 32"/>
          <p:cNvSpPr txBox="1">
            <a:spLocks noChangeArrowheads="1"/>
          </p:cNvSpPr>
          <p:nvPr/>
        </p:nvSpPr>
        <p:spPr bwMode="auto">
          <a:xfrm>
            <a:off x="4992832" y="1351387"/>
            <a:ext cx="115288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hàng</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xóm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Bát</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đĩa</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Cha con</a:t>
            </a: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Nhà</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cửa</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Cô</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Rectangle 32"/>
          <p:cNvSpPr/>
          <p:nvPr/>
        </p:nvSpPr>
        <p:spPr>
          <a:xfrm>
            <a:off x="6088946" y="1958409"/>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4" name="Rectangle 33"/>
          <p:cNvSpPr/>
          <p:nvPr/>
        </p:nvSpPr>
        <p:spPr>
          <a:xfrm>
            <a:off x="6087355" y="2502868"/>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dirty="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5" name="Rectangle 34"/>
          <p:cNvSpPr/>
          <p:nvPr/>
        </p:nvSpPr>
        <p:spPr>
          <a:xfrm>
            <a:off x="6094027" y="309965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6" name="Rectangle 35"/>
          <p:cNvSpPr/>
          <p:nvPr/>
        </p:nvSpPr>
        <p:spPr>
          <a:xfrm>
            <a:off x="6102352" y="3574243"/>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04242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ppt_x"/>
                                          </p:val>
                                        </p:tav>
                                        <p:tav tm="100000">
                                          <p:val>
                                            <p:strVal val="#ppt_x"/>
                                          </p:val>
                                        </p:tav>
                                      </p:tavLst>
                                    </p:anim>
                                    <p:anim calcmode="lin" valueType="num">
                                      <p:cBhvr additive="base">
                                        <p:cTn id="86" dur="500" fill="hold"/>
                                        <p:tgtEl>
                                          <p:spTgt spid="3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fill="hold"/>
                                        <p:tgtEl>
                                          <p:spTgt spid="32"/>
                                        </p:tgtEl>
                                        <p:attrNameLst>
                                          <p:attrName>ppt_x</p:attrName>
                                        </p:attrNameLst>
                                      </p:cBhvr>
                                      <p:tavLst>
                                        <p:tav tm="0">
                                          <p:val>
                                            <p:strVal val="#ppt_x"/>
                                          </p:val>
                                        </p:tav>
                                        <p:tav tm="100000">
                                          <p:val>
                                            <p:strVal val="#ppt_x"/>
                                          </p:val>
                                        </p:tav>
                                      </p:tavLst>
                                    </p:anim>
                                    <p:anim calcmode="lin" valueType="num">
                                      <p:cBhvr additive="base">
                                        <p:cTn id="94" dur="500" fill="hold"/>
                                        <p:tgtEl>
                                          <p:spTgt spid="3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ppt_x"/>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additive="base">
                                        <p:cTn id="105" dur="500" fill="hold"/>
                                        <p:tgtEl>
                                          <p:spTgt spid="35"/>
                                        </p:tgtEl>
                                        <p:attrNameLst>
                                          <p:attrName>ppt_x</p:attrName>
                                        </p:attrNameLst>
                                      </p:cBhvr>
                                      <p:tavLst>
                                        <p:tav tm="0">
                                          <p:val>
                                            <p:strVal val="#ppt_x"/>
                                          </p:val>
                                        </p:tav>
                                        <p:tav tm="100000">
                                          <p:val>
                                            <p:strVal val="#ppt_x"/>
                                          </p:val>
                                        </p:tav>
                                      </p:tavLst>
                                    </p:anim>
                                    <p:anim calcmode="lin" valueType="num">
                                      <p:cBhvr additive="base">
                                        <p:cTn id="106" dur="500" fill="hold"/>
                                        <p:tgtEl>
                                          <p:spTgt spid="35"/>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additive="base">
                                        <p:cTn id="109" dur="500" fill="hold"/>
                                        <p:tgtEl>
                                          <p:spTgt spid="36"/>
                                        </p:tgtEl>
                                        <p:attrNameLst>
                                          <p:attrName>ppt_x</p:attrName>
                                        </p:attrNameLst>
                                      </p:cBhvr>
                                      <p:tavLst>
                                        <p:tav tm="0">
                                          <p:val>
                                            <p:strVal val="#ppt_x"/>
                                          </p:val>
                                        </p:tav>
                                        <p:tav tm="100000">
                                          <p:val>
                                            <p:strVal val="#ppt_x"/>
                                          </p:val>
                                        </p:tav>
                                      </p:tavLst>
                                    </p:anim>
                                    <p:anim calcmode="lin" valueType="num">
                                      <p:cBhvr additive="base">
                                        <p:cTn id="11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5" grpId="0"/>
      <p:bldP spid="26" grpId="0" animBg="1"/>
      <p:bldP spid="27" grpId="0" animBg="1"/>
      <p:bldP spid="28" grpId="0" animBg="1"/>
      <p:bldP spid="29" grpId="0" animBg="1"/>
      <p:bldP spid="30" grpId="0" animBg="1"/>
      <p:bldP spid="31" grpId="0" animBg="1"/>
      <p:bldP spid="32" grpId="0"/>
      <p:bldP spid="33"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p:cNvSpPr txBox="1">
            <a:spLocks noChangeArrowheads="1"/>
          </p:cNvSpPr>
          <p:nvPr/>
        </p:nvSpPr>
        <p:spPr bwMode="auto">
          <a:xfrm>
            <a:off x="389267" y="1378688"/>
            <a:ext cx="108234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Sách</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vở</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cả</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Bàn</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ghế</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12"/>
          <p:cNvSpPr/>
          <p:nvPr/>
        </p:nvSpPr>
        <p:spPr>
          <a:xfrm>
            <a:off x="1310464" y="139588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14" name="Rectangle 13"/>
          <p:cNvSpPr/>
          <p:nvPr/>
        </p:nvSpPr>
        <p:spPr>
          <a:xfrm>
            <a:off x="1302707" y="3065684"/>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15" name="Rectangle 14"/>
          <p:cNvSpPr/>
          <p:nvPr/>
        </p:nvSpPr>
        <p:spPr>
          <a:xfrm>
            <a:off x="1310464" y="2514122"/>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16" name="Rectangle 15"/>
          <p:cNvSpPr/>
          <p:nvPr/>
        </p:nvSpPr>
        <p:spPr>
          <a:xfrm>
            <a:off x="1302277" y="195545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17" name="Rectangle 16"/>
          <p:cNvSpPr/>
          <p:nvPr/>
        </p:nvSpPr>
        <p:spPr>
          <a:xfrm>
            <a:off x="3032696" y="198766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18" name="Rectangle 17"/>
          <p:cNvSpPr/>
          <p:nvPr/>
        </p:nvSpPr>
        <p:spPr>
          <a:xfrm>
            <a:off x="3018722" y="139588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19" name="Rectangle 18"/>
          <p:cNvSpPr/>
          <p:nvPr/>
        </p:nvSpPr>
        <p:spPr>
          <a:xfrm>
            <a:off x="3036734" y="254905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20" name="Rectangle 19"/>
          <p:cNvSpPr/>
          <p:nvPr/>
        </p:nvSpPr>
        <p:spPr>
          <a:xfrm>
            <a:off x="3038154" y="3613564"/>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21" name="Rectangle 20"/>
          <p:cNvSpPr/>
          <p:nvPr/>
        </p:nvSpPr>
        <p:spPr>
          <a:xfrm>
            <a:off x="3029203" y="3040237"/>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22" name="Rectangle 21"/>
          <p:cNvSpPr/>
          <p:nvPr/>
        </p:nvSpPr>
        <p:spPr>
          <a:xfrm>
            <a:off x="1322336" y="3613565"/>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23" name="TextBox 3"/>
          <p:cNvSpPr txBox="1">
            <a:spLocks noChangeArrowheads="1"/>
          </p:cNvSpPr>
          <p:nvPr/>
        </p:nvSpPr>
        <p:spPr bwMode="auto">
          <a:xfrm>
            <a:off x="1917033" y="1374964"/>
            <a:ext cx="112723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hai</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Cô</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út</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thím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24" name="Straight Connector 23"/>
          <p:cNvCxnSpPr>
            <a:cxnSpLocks/>
          </p:cNvCxnSpPr>
          <p:nvPr/>
        </p:nvCxnSpPr>
        <p:spPr>
          <a:xfrm>
            <a:off x="3429000" y="1525816"/>
            <a:ext cx="49214" cy="2346709"/>
          </a:xfrm>
          <a:prstGeom prst="line">
            <a:avLst/>
          </a:prstGeom>
        </p:spPr>
        <p:style>
          <a:lnRef idx="3">
            <a:schemeClr val="accent2"/>
          </a:lnRef>
          <a:fillRef idx="0">
            <a:schemeClr val="accent2"/>
          </a:fillRef>
          <a:effectRef idx="2">
            <a:schemeClr val="accent2"/>
          </a:effectRef>
          <a:fontRef idx="minor">
            <a:schemeClr val="tx1"/>
          </a:fontRef>
        </p:style>
      </p:cxnSp>
      <p:sp>
        <p:nvSpPr>
          <p:cNvPr id="25" name="TextBox 15"/>
          <p:cNvSpPr txBox="1">
            <a:spLocks noChangeArrowheads="1"/>
          </p:cNvSpPr>
          <p:nvPr/>
        </p:nvSpPr>
        <p:spPr bwMode="auto">
          <a:xfrm>
            <a:off x="3562673" y="1380682"/>
            <a:ext cx="102463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Bố</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mẹ</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Cậu</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mợ</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Bố</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con</a:t>
            </a: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trai</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Rectangle 25"/>
          <p:cNvSpPr/>
          <p:nvPr/>
        </p:nvSpPr>
        <p:spPr>
          <a:xfrm>
            <a:off x="6087356" y="139678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27" name="Rectangle 26"/>
          <p:cNvSpPr/>
          <p:nvPr/>
        </p:nvSpPr>
        <p:spPr>
          <a:xfrm>
            <a:off x="4482216" y="1414680"/>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28" name="Rectangle 27"/>
          <p:cNvSpPr/>
          <p:nvPr/>
        </p:nvSpPr>
        <p:spPr>
          <a:xfrm>
            <a:off x="4479557" y="3035275"/>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29" name="Rectangle 28"/>
          <p:cNvSpPr/>
          <p:nvPr/>
        </p:nvSpPr>
        <p:spPr>
          <a:xfrm>
            <a:off x="4488853" y="2502868"/>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30" name="Rectangle 29"/>
          <p:cNvSpPr/>
          <p:nvPr/>
        </p:nvSpPr>
        <p:spPr>
          <a:xfrm>
            <a:off x="4488853" y="195929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31" name="Rectangle 30"/>
          <p:cNvSpPr/>
          <p:nvPr/>
        </p:nvSpPr>
        <p:spPr>
          <a:xfrm>
            <a:off x="4503957" y="3613564"/>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32" name="TextBox 32"/>
          <p:cNvSpPr txBox="1">
            <a:spLocks noChangeArrowheads="1"/>
          </p:cNvSpPr>
          <p:nvPr/>
        </p:nvSpPr>
        <p:spPr bwMode="auto">
          <a:xfrm>
            <a:off x="4992832" y="1351387"/>
            <a:ext cx="115288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hàng</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xóm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Bát</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đĩa</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Cha con</a:t>
            </a: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Nhà</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cửa</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Cô</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Rectangle 32"/>
          <p:cNvSpPr/>
          <p:nvPr/>
        </p:nvSpPr>
        <p:spPr>
          <a:xfrm>
            <a:off x="6088946" y="1958409"/>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34" name="Rectangle 33"/>
          <p:cNvSpPr/>
          <p:nvPr/>
        </p:nvSpPr>
        <p:spPr>
          <a:xfrm>
            <a:off x="6087355" y="2502868"/>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35" name="Rectangle 34"/>
          <p:cNvSpPr/>
          <p:nvPr/>
        </p:nvSpPr>
        <p:spPr>
          <a:xfrm>
            <a:off x="6102352" y="309357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36" name="Rectangle 35"/>
          <p:cNvSpPr/>
          <p:nvPr/>
        </p:nvSpPr>
        <p:spPr>
          <a:xfrm>
            <a:off x="6102352" y="3574243"/>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37" name="TextBox 2">
            <a:extLst>
              <a:ext uri="{FF2B5EF4-FFF2-40B4-BE49-F238E27FC236}">
                <a16:creationId xmlns:a16="http://schemas.microsoft.com/office/drawing/2014/main" id="{8BCD0534-C046-4CC5-89BD-4B00846B7EA9}"/>
              </a:ext>
            </a:extLst>
          </p:cNvPr>
          <p:cNvSpPr txBox="1">
            <a:spLocks noChangeArrowheads="1"/>
          </p:cNvSpPr>
          <p:nvPr/>
        </p:nvSpPr>
        <p:spPr bwMode="auto">
          <a:xfrm>
            <a:off x="89670" y="500030"/>
            <a:ext cx="68772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i="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Trò</a:t>
            </a:r>
            <a:r>
              <a:rPr lang="en-US" altLang="en-US" sz="1800" b="1" i="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chơi</a:t>
            </a:r>
            <a:r>
              <a:rPr lang="en-US" altLang="en-US" sz="1800" b="1" i="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nhanh</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đúng</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chỉ</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gộp</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những</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gia</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đình</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1800" b="1" i="1" kern="1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Đúng</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ghi</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 , </a:t>
            </a:r>
            <a:r>
              <a:rPr lang="en-US" altLang="en-US" sz="1800" b="1" i="1" kern="1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Sai</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ghi</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S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705233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additive="base">
                                        <p:cTn id="109" dur="500" fill="hold"/>
                                        <p:tgtEl>
                                          <p:spTgt spid="37"/>
                                        </p:tgtEl>
                                        <p:attrNameLst>
                                          <p:attrName>ppt_x</p:attrName>
                                        </p:attrNameLst>
                                      </p:cBhvr>
                                      <p:tavLst>
                                        <p:tav tm="0">
                                          <p:val>
                                            <p:strVal val="#ppt_x"/>
                                          </p:val>
                                        </p:tav>
                                        <p:tav tm="100000">
                                          <p:val>
                                            <p:strVal val="#ppt_x"/>
                                          </p:val>
                                        </p:tav>
                                      </p:tavLst>
                                    </p:anim>
                                    <p:anim calcmode="lin" valueType="num">
                                      <p:cBhvr additive="base">
                                        <p:cTn id="11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5" grpId="0"/>
      <p:bldP spid="26" grpId="0" animBg="1"/>
      <p:bldP spid="27" grpId="0" animBg="1"/>
      <p:bldP spid="28" grpId="0" animBg="1"/>
      <p:bldP spid="29" grpId="0" animBg="1"/>
      <p:bldP spid="30" grpId="0" animBg="1"/>
      <p:bldP spid="31" grpId="0" animBg="1"/>
      <p:bldP spid="32" grpId="0"/>
      <p:bldP spid="33" grpId="0" animBg="1"/>
      <p:bldP spid="34" grpId="0" animBg="1"/>
      <p:bldP spid="35" grpId="0" animBg="1"/>
      <p:bldP spid="36" grpId="0" animBg="1"/>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20"/>
          <p:cNvSpPr txBox="1">
            <a:spLocks noGrp="1"/>
          </p:cNvSpPr>
          <p:nvPr>
            <p:ph type="title"/>
          </p:nvPr>
        </p:nvSpPr>
        <p:spPr>
          <a:xfrm>
            <a:off x="866212" y="57314"/>
            <a:ext cx="1394031" cy="558900"/>
          </a:xfrm>
          <a:prstGeom prst="rect">
            <a:avLst/>
          </a:prstGeom>
          <a:solidFill>
            <a:schemeClr val="bg1"/>
          </a:solidFill>
          <a:ln>
            <a:noFill/>
          </a:ln>
          <a:effectLst>
            <a:outerShdw blurRad="40000" dist="23000" dir="5400000" rotWithShape="0">
              <a:srgbClr val="000000">
                <a:alpha val="34901"/>
              </a:srgbClr>
            </a:outerShdw>
          </a:effectLst>
        </p:spPr>
        <p:txBody>
          <a:bodyPr spcFirstLastPara="1" wrap="square" lIns="91425" tIns="91425" rIns="91425" bIns="91425" anchor="t" anchorCtr="0">
            <a:noAutofit/>
          </a:bodyPr>
          <a:lstStyle/>
          <a:p>
            <a:r>
              <a:rPr lang="en-US" sz="3200" dirty="0" err="1">
                <a:solidFill>
                  <a:srgbClr val="181A1D"/>
                </a:solidFill>
                <a:latin typeface="Times New Roman"/>
                <a:ea typeface="Times New Roman"/>
                <a:cs typeface="Times New Roman"/>
                <a:sym typeface="Times New Roman"/>
              </a:rPr>
              <a:t>Dặn</a:t>
            </a:r>
            <a:r>
              <a:rPr lang="en-US" sz="3200" dirty="0">
                <a:solidFill>
                  <a:srgbClr val="181A1D"/>
                </a:solidFill>
                <a:latin typeface="Times New Roman"/>
                <a:ea typeface="Times New Roman"/>
                <a:cs typeface="Times New Roman"/>
                <a:sym typeface="Times New Roman"/>
              </a:rPr>
              <a:t> </a:t>
            </a:r>
            <a:r>
              <a:rPr lang="en-US" sz="3200" dirty="0" err="1">
                <a:solidFill>
                  <a:srgbClr val="181A1D"/>
                </a:solidFill>
                <a:latin typeface="Times New Roman"/>
                <a:ea typeface="Times New Roman"/>
                <a:cs typeface="Times New Roman"/>
                <a:sym typeface="Times New Roman"/>
              </a:rPr>
              <a:t>dò</a:t>
            </a:r>
            <a:endParaRPr sz="3200" dirty="0">
              <a:solidFill>
                <a:srgbClr val="181A1D"/>
              </a:solidFill>
              <a:latin typeface="Times New Roman"/>
              <a:ea typeface="Times New Roman"/>
              <a:cs typeface="Times New Roman"/>
              <a:sym typeface="Times New Roman"/>
            </a:endParaRPr>
          </a:p>
        </p:txBody>
      </p:sp>
      <p:grpSp>
        <p:nvGrpSpPr>
          <p:cNvPr id="1172" name="Google Shape;1172;p20"/>
          <p:cNvGrpSpPr/>
          <p:nvPr/>
        </p:nvGrpSpPr>
        <p:grpSpPr>
          <a:xfrm>
            <a:off x="2110643" y="1540692"/>
            <a:ext cx="2627940" cy="2913291"/>
            <a:chOff x="3440163" y="1715825"/>
            <a:chExt cx="2040801" cy="2262399"/>
          </a:xfrm>
        </p:grpSpPr>
        <p:grpSp>
          <p:nvGrpSpPr>
            <p:cNvPr id="1173" name="Google Shape;1173;p20"/>
            <p:cNvGrpSpPr/>
            <p:nvPr/>
          </p:nvGrpSpPr>
          <p:grpSpPr>
            <a:xfrm flipH="1">
              <a:off x="4433661" y="1715825"/>
              <a:ext cx="1047303" cy="2262399"/>
              <a:chOff x="4656536" y="1715825"/>
              <a:chExt cx="1047303" cy="2262399"/>
            </a:xfrm>
          </p:grpSpPr>
          <p:sp>
            <p:nvSpPr>
              <p:cNvPr id="1174" name="Google Shape;1174;p20"/>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175" name="Google Shape;1175;p20"/>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176" name="Google Shape;1176;p20"/>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91425" tIns="91425" rIns="91425" bIns="91425" anchor="ctr" anchorCtr="0">
                <a:noAutofit/>
              </a:bodyPr>
              <a:lstStyle/>
              <a:p>
                <a:pPr>
                  <a:buSzPts val="1400"/>
                </a:pPr>
                <a:endParaRPr/>
              </a:p>
            </p:txBody>
          </p:sp>
          <p:sp>
            <p:nvSpPr>
              <p:cNvPr id="1177" name="Google Shape;1177;p20"/>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178" name="Google Shape;1178;p20"/>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179" name="Google Shape;1179;p20"/>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180" name="Google Shape;1180;p20"/>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181" name="Google Shape;1181;p20"/>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182" name="Google Shape;1182;p20"/>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183" name="Google Shape;1183;p20"/>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184" name="Google Shape;1184;p20"/>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185" name="Google Shape;1185;p20"/>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186" name="Google Shape;1186;p20"/>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187" name="Google Shape;1187;p20"/>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188" name="Google Shape;1188;p20"/>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189" name="Google Shape;1189;p20"/>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91425" tIns="91425" rIns="91425" bIns="91425" anchor="ctr" anchorCtr="0">
                <a:noAutofit/>
              </a:bodyPr>
              <a:lstStyle/>
              <a:p>
                <a:pPr>
                  <a:buSzPts val="1400"/>
                </a:pPr>
                <a:endParaRPr/>
              </a:p>
            </p:txBody>
          </p:sp>
          <p:sp>
            <p:nvSpPr>
              <p:cNvPr id="1190" name="Google Shape;1190;p20"/>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191" name="Google Shape;1191;p20"/>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192" name="Google Shape;1192;p20"/>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193" name="Google Shape;1193;p20"/>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194" name="Google Shape;1194;p20"/>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91425" tIns="91425" rIns="91425" bIns="91425" anchor="ctr" anchorCtr="0">
                <a:noAutofit/>
              </a:bodyPr>
              <a:lstStyle/>
              <a:p>
                <a:pPr>
                  <a:buSzPts val="1400"/>
                </a:pPr>
                <a:endParaRPr/>
              </a:p>
            </p:txBody>
          </p:sp>
          <p:sp>
            <p:nvSpPr>
              <p:cNvPr id="1195" name="Google Shape;1195;p20"/>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91425" tIns="91425" rIns="91425" bIns="91425" anchor="ctr" anchorCtr="0">
                <a:noAutofit/>
              </a:bodyPr>
              <a:lstStyle/>
              <a:p>
                <a:pPr>
                  <a:buSzPts val="1400"/>
                </a:pPr>
                <a:endParaRPr/>
              </a:p>
            </p:txBody>
          </p:sp>
          <p:sp>
            <p:nvSpPr>
              <p:cNvPr id="1196" name="Google Shape;1196;p20"/>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197" name="Google Shape;1197;p20"/>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198" name="Google Shape;1198;p20"/>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91425" tIns="91425" rIns="91425" bIns="91425" anchor="ctr" anchorCtr="0">
                <a:noAutofit/>
              </a:bodyPr>
              <a:lstStyle/>
              <a:p>
                <a:pPr>
                  <a:buSzPts val="1400"/>
                </a:pPr>
                <a:endParaRPr/>
              </a:p>
            </p:txBody>
          </p:sp>
          <p:sp>
            <p:nvSpPr>
              <p:cNvPr id="1199" name="Google Shape;1199;p20"/>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91425" tIns="91425" rIns="91425" bIns="91425" anchor="ctr" anchorCtr="0">
                <a:noAutofit/>
              </a:bodyPr>
              <a:lstStyle/>
              <a:p>
                <a:pPr>
                  <a:buSzPts val="1400"/>
                </a:pPr>
                <a:endParaRPr/>
              </a:p>
            </p:txBody>
          </p:sp>
          <p:sp>
            <p:nvSpPr>
              <p:cNvPr id="1200" name="Google Shape;1200;p20"/>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91425" tIns="91425" rIns="91425" bIns="91425" anchor="ctr" anchorCtr="0">
                <a:noAutofit/>
              </a:bodyPr>
              <a:lstStyle/>
              <a:p>
                <a:pPr>
                  <a:buSzPts val="1400"/>
                </a:pPr>
                <a:endParaRPr/>
              </a:p>
            </p:txBody>
          </p:sp>
          <p:sp>
            <p:nvSpPr>
              <p:cNvPr id="1201" name="Google Shape;1201;p20"/>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202" name="Google Shape;1202;p20"/>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91425" tIns="91425" rIns="91425" bIns="91425" anchor="ctr" anchorCtr="0">
                <a:noAutofit/>
              </a:bodyPr>
              <a:lstStyle/>
              <a:p>
                <a:pPr>
                  <a:buSzPts val="1400"/>
                </a:pPr>
                <a:endParaRPr/>
              </a:p>
            </p:txBody>
          </p:sp>
          <p:sp>
            <p:nvSpPr>
              <p:cNvPr id="1203" name="Google Shape;1203;p20"/>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204" name="Google Shape;1204;p20"/>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05" name="Google Shape;1205;p20"/>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06" name="Google Shape;1206;p20"/>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07" name="Google Shape;1207;p20"/>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208" name="Google Shape;1208;p20"/>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91425" tIns="91425" rIns="91425" bIns="91425" anchor="ctr" anchorCtr="0">
                <a:noAutofit/>
              </a:bodyPr>
              <a:lstStyle/>
              <a:p>
                <a:pPr>
                  <a:buSzPts val="1400"/>
                </a:pPr>
                <a:endParaRPr/>
              </a:p>
            </p:txBody>
          </p:sp>
          <p:sp>
            <p:nvSpPr>
              <p:cNvPr id="1209" name="Google Shape;1209;p20"/>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10" name="Google Shape;1210;p20"/>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91425" tIns="91425" rIns="91425" bIns="91425" anchor="ctr" anchorCtr="0">
                <a:noAutofit/>
              </a:bodyPr>
              <a:lstStyle/>
              <a:p>
                <a:pPr>
                  <a:buSzPts val="1400"/>
                </a:pPr>
                <a:endParaRPr/>
              </a:p>
            </p:txBody>
          </p:sp>
          <p:sp>
            <p:nvSpPr>
              <p:cNvPr id="1211" name="Google Shape;1211;p20"/>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212" name="Google Shape;1212;p20"/>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13" name="Google Shape;1213;p20"/>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91425" tIns="91425" rIns="91425" bIns="91425" anchor="ctr" anchorCtr="0">
                <a:noAutofit/>
              </a:bodyPr>
              <a:lstStyle/>
              <a:p>
                <a:pPr>
                  <a:buSzPts val="1400"/>
                </a:pPr>
                <a:endParaRPr/>
              </a:p>
            </p:txBody>
          </p:sp>
          <p:sp>
            <p:nvSpPr>
              <p:cNvPr id="1214" name="Google Shape;1214;p20"/>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91425" tIns="91425" rIns="91425" bIns="91425" anchor="ctr" anchorCtr="0">
                <a:noAutofit/>
              </a:bodyPr>
              <a:lstStyle/>
              <a:p>
                <a:pPr>
                  <a:buSzPts val="1400"/>
                </a:pPr>
                <a:endParaRPr/>
              </a:p>
            </p:txBody>
          </p:sp>
          <p:sp>
            <p:nvSpPr>
              <p:cNvPr id="1215" name="Google Shape;1215;p20"/>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91425" tIns="91425" rIns="91425" bIns="91425" anchor="ctr" anchorCtr="0">
                <a:noAutofit/>
              </a:bodyPr>
              <a:lstStyle/>
              <a:p>
                <a:pPr>
                  <a:buSzPts val="1400"/>
                </a:pPr>
                <a:endParaRPr/>
              </a:p>
            </p:txBody>
          </p:sp>
          <p:sp>
            <p:nvSpPr>
              <p:cNvPr id="1216" name="Google Shape;1216;p20"/>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91425" tIns="91425" rIns="91425" bIns="91425" anchor="ctr" anchorCtr="0">
                <a:noAutofit/>
              </a:bodyPr>
              <a:lstStyle/>
              <a:p>
                <a:pPr>
                  <a:buSzPts val="1400"/>
                </a:pPr>
                <a:endParaRPr/>
              </a:p>
            </p:txBody>
          </p:sp>
          <p:sp>
            <p:nvSpPr>
              <p:cNvPr id="1217" name="Google Shape;1217;p20"/>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18" name="Google Shape;1218;p20"/>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19" name="Google Shape;1219;p20"/>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20" name="Google Shape;1220;p20"/>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21" name="Google Shape;1221;p20"/>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22" name="Google Shape;1222;p20"/>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223" name="Google Shape;1223;p20"/>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224" name="Google Shape;1224;p20"/>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225" name="Google Shape;1225;p20"/>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26" name="Google Shape;1226;p20"/>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227" name="Google Shape;1227;p20"/>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grpSp>
        <p:grpSp>
          <p:nvGrpSpPr>
            <p:cNvPr id="1228" name="Google Shape;1228;p20"/>
            <p:cNvGrpSpPr/>
            <p:nvPr/>
          </p:nvGrpSpPr>
          <p:grpSpPr>
            <a:xfrm>
              <a:off x="3440163" y="1733556"/>
              <a:ext cx="1049882" cy="2244668"/>
              <a:chOff x="3440163" y="1733556"/>
              <a:chExt cx="1049882" cy="2244668"/>
            </a:xfrm>
          </p:grpSpPr>
          <p:sp>
            <p:nvSpPr>
              <p:cNvPr id="1229" name="Google Shape;1229;p20"/>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30" name="Google Shape;1230;p20"/>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231" name="Google Shape;1231;p20"/>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32" name="Google Shape;1232;p20"/>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1233" name="Google Shape;1233;p20"/>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91425" tIns="91425" rIns="91425" bIns="91425" anchor="ctr" anchorCtr="0">
                <a:noAutofit/>
              </a:bodyPr>
              <a:lstStyle/>
              <a:p>
                <a:pPr>
                  <a:buSzPts val="1400"/>
                </a:pPr>
                <a:endParaRPr/>
              </a:p>
            </p:txBody>
          </p:sp>
          <p:sp>
            <p:nvSpPr>
              <p:cNvPr id="1234" name="Google Shape;1234;p20"/>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35" name="Google Shape;1235;p20"/>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91425" tIns="91425" rIns="91425" bIns="91425" anchor="ctr" anchorCtr="0">
                <a:noAutofit/>
              </a:bodyPr>
              <a:lstStyle/>
              <a:p>
                <a:pPr>
                  <a:buSzPts val="1400"/>
                </a:pPr>
                <a:endParaRPr/>
              </a:p>
            </p:txBody>
          </p:sp>
          <p:sp>
            <p:nvSpPr>
              <p:cNvPr id="1236" name="Google Shape;1236;p20"/>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37" name="Google Shape;1237;p20"/>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38" name="Google Shape;1238;p20"/>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39" name="Google Shape;1239;p20"/>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40" name="Google Shape;1240;p20"/>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41" name="Google Shape;1241;p20"/>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42" name="Google Shape;1242;p20"/>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91425" tIns="91425" rIns="91425" bIns="91425" anchor="ctr" anchorCtr="0">
                <a:noAutofit/>
              </a:bodyPr>
              <a:lstStyle/>
              <a:p>
                <a:pPr>
                  <a:buSzPts val="1400"/>
                </a:pPr>
                <a:endParaRPr/>
              </a:p>
            </p:txBody>
          </p:sp>
          <p:sp>
            <p:nvSpPr>
              <p:cNvPr id="1243" name="Google Shape;1243;p20"/>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91425" tIns="91425" rIns="91425" bIns="91425" anchor="ctr" anchorCtr="0">
                <a:noAutofit/>
              </a:bodyPr>
              <a:lstStyle/>
              <a:p>
                <a:pPr>
                  <a:buSzPts val="1400"/>
                </a:pPr>
                <a:endParaRPr/>
              </a:p>
            </p:txBody>
          </p:sp>
          <p:sp>
            <p:nvSpPr>
              <p:cNvPr id="1244" name="Google Shape;1244;p20"/>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245" name="Google Shape;1245;p20"/>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46" name="Google Shape;1246;p20"/>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47" name="Google Shape;1247;p20"/>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48" name="Google Shape;1248;p20"/>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49" name="Google Shape;1249;p20"/>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50" name="Google Shape;1250;p20"/>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51" name="Google Shape;1251;p20"/>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52" name="Google Shape;1252;p20"/>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53" name="Google Shape;1253;p20"/>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91425" tIns="91425" rIns="91425" bIns="91425" anchor="ctr" anchorCtr="0">
                <a:noAutofit/>
              </a:bodyPr>
              <a:lstStyle/>
              <a:p>
                <a:pPr>
                  <a:buSzPts val="1400"/>
                </a:pPr>
                <a:endParaRPr/>
              </a:p>
            </p:txBody>
          </p:sp>
          <p:sp>
            <p:nvSpPr>
              <p:cNvPr id="1254" name="Google Shape;1254;p20"/>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255" name="Google Shape;1255;p20"/>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56" name="Google Shape;1256;p20"/>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57" name="Google Shape;1257;p20"/>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58" name="Google Shape;1258;p20"/>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59" name="Google Shape;1259;p20"/>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60" name="Google Shape;1260;p20"/>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61" name="Google Shape;1261;p20"/>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62" name="Google Shape;1262;p20"/>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91425" tIns="91425" rIns="91425" bIns="91425" anchor="ctr" anchorCtr="0">
                <a:noAutofit/>
              </a:bodyPr>
              <a:lstStyle/>
              <a:p>
                <a:pPr>
                  <a:buSzPts val="1400"/>
                </a:pPr>
                <a:endParaRPr/>
              </a:p>
            </p:txBody>
          </p:sp>
          <p:sp>
            <p:nvSpPr>
              <p:cNvPr id="1263" name="Google Shape;1263;p20"/>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91425" tIns="91425" rIns="91425" bIns="91425" anchor="ctr" anchorCtr="0">
                <a:noAutofit/>
              </a:bodyPr>
              <a:lstStyle/>
              <a:p>
                <a:pPr>
                  <a:buSzPts val="1400"/>
                </a:pPr>
                <a:endParaRPr/>
              </a:p>
            </p:txBody>
          </p:sp>
          <p:sp>
            <p:nvSpPr>
              <p:cNvPr id="1264" name="Google Shape;1264;p20"/>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91425" tIns="91425" rIns="91425" bIns="91425" anchor="ctr" anchorCtr="0">
                <a:noAutofit/>
              </a:bodyPr>
              <a:lstStyle/>
              <a:p>
                <a:pPr>
                  <a:buSzPts val="1400"/>
                </a:pPr>
                <a:endParaRPr/>
              </a:p>
            </p:txBody>
          </p:sp>
          <p:sp>
            <p:nvSpPr>
              <p:cNvPr id="1265" name="Google Shape;1265;p20"/>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91425" tIns="91425" rIns="91425" bIns="91425" anchor="ctr" anchorCtr="0">
                <a:noAutofit/>
              </a:bodyPr>
              <a:lstStyle/>
              <a:p>
                <a:pPr>
                  <a:buSzPts val="1400"/>
                </a:pPr>
                <a:endParaRPr/>
              </a:p>
            </p:txBody>
          </p:sp>
          <p:sp>
            <p:nvSpPr>
              <p:cNvPr id="1266" name="Google Shape;1266;p20"/>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267" name="Google Shape;1267;p20"/>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268" name="Google Shape;1268;p20"/>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69" name="Google Shape;1269;p20"/>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91425" tIns="91425" rIns="91425" bIns="91425" anchor="ctr" anchorCtr="0">
                <a:noAutofit/>
              </a:bodyPr>
              <a:lstStyle/>
              <a:p>
                <a:pPr>
                  <a:buSzPts val="1400"/>
                </a:pPr>
                <a:endParaRPr/>
              </a:p>
            </p:txBody>
          </p:sp>
          <p:sp>
            <p:nvSpPr>
              <p:cNvPr id="1270" name="Google Shape;1270;p20"/>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91425" tIns="91425" rIns="91425" bIns="91425" anchor="ctr" anchorCtr="0">
                <a:noAutofit/>
              </a:bodyPr>
              <a:lstStyle/>
              <a:p>
                <a:pPr>
                  <a:buSzPts val="1400"/>
                </a:pPr>
                <a:endParaRPr/>
              </a:p>
            </p:txBody>
          </p:sp>
          <p:sp>
            <p:nvSpPr>
              <p:cNvPr id="1271" name="Google Shape;1271;p20"/>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91425" tIns="91425" rIns="91425" bIns="91425" anchor="ctr" anchorCtr="0">
                <a:noAutofit/>
              </a:bodyPr>
              <a:lstStyle/>
              <a:p>
                <a:pPr>
                  <a:buSzPts val="1400"/>
                </a:pPr>
                <a:endParaRPr/>
              </a:p>
            </p:txBody>
          </p:sp>
          <p:sp>
            <p:nvSpPr>
              <p:cNvPr id="1272" name="Google Shape;1272;p20"/>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91425" tIns="91425" rIns="91425" bIns="91425" anchor="ctr" anchorCtr="0">
                <a:noAutofit/>
              </a:bodyPr>
              <a:lstStyle/>
              <a:p>
                <a:pPr>
                  <a:buSzPts val="1400"/>
                </a:pPr>
                <a:endParaRPr/>
              </a:p>
            </p:txBody>
          </p:sp>
          <p:sp>
            <p:nvSpPr>
              <p:cNvPr id="1273" name="Google Shape;1273;p20"/>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91425" tIns="91425" rIns="91425" bIns="91425" anchor="ctr" anchorCtr="0">
                <a:noAutofit/>
              </a:bodyPr>
              <a:lstStyle/>
              <a:p>
                <a:pPr>
                  <a:buSzPts val="1400"/>
                </a:pPr>
                <a:endParaRPr/>
              </a:p>
            </p:txBody>
          </p:sp>
          <p:sp>
            <p:nvSpPr>
              <p:cNvPr id="1274" name="Google Shape;1274;p20"/>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275" name="Google Shape;1275;p20"/>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91425" tIns="91425" rIns="91425" bIns="91425" anchor="ctr" anchorCtr="0">
                <a:noAutofit/>
              </a:bodyPr>
              <a:lstStyle/>
              <a:p>
                <a:pPr>
                  <a:buSzPts val="1400"/>
                </a:pPr>
                <a:endParaRPr/>
              </a:p>
            </p:txBody>
          </p:sp>
          <p:sp>
            <p:nvSpPr>
              <p:cNvPr id="1276" name="Google Shape;1276;p20"/>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277" name="Google Shape;1277;p20"/>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78" name="Google Shape;1278;p20"/>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79" name="Google Shape;1279;p20"/>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1280" name="Google Shape;1280;p20"/>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81" name="Google Shape;1281;p20"/>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82" name="Google Shape;1282;p20"/>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91425" tIns="91425" rIns="91425" bIns="91425" anchor="ctr" anchorCtr="0">
                <a:noAutofit/>
              </a:bodyPr>
              <a:lstStyle/>
              <a:p>
                <a:pPr>
                  <a:buSzPts val="1400"/>
                </a:pPr>
                <a:endParaRPr/>
              </a:p>
            </p:txBody>
          </p:sp>
          <p:sp>
            <p:nvSpPr>
              <p:cNvPr id="1283" name="Google Shape;1283;p20"/>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284" name="Google Shape;1284;p20"/>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85" name="Google Shape;1285;p20"/>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91425" tIns="91425" rIns="91425" bIns="91425" anchor="ctr" anchorCtr="0">
                <a:noAutofit/>
              </a:bodyPr>
              <a:lstStyle/>
              <a:p>
                <a:pPr>
                  <a:buSzPts val="1400"/>
                </a:pPr>
                <a:endParaRPr/>
              </a:p>
            </p:txBody>
          </p:sp>
          <p:sp>
            <p:nvSpPr>
              <p:cNvPr id="1286" name="Google Shape;1286;p20"/>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91425" tIns="91425" rIns="91425" bIns="91425" anchor="ctr" anchorCtr="0">
                <a:noAutofit/>
              </a:bodyPr>
              <a:lstStyle/>
              <a:p>
                <a:pPr>
                  <a:buSzPts val="1400"/>
                </a:pPr>
                <a:endParaRPr/>
              </a:p>
            </p:txBody>
          </p:sp>
          <p:sp>
            <p:nvSpPr>
              <p:cNvPr id="1287" name="Google Shape;1287;p20"/>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88" name="Google Shape;1288;p20"/>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89" name="Google Shape;1289;p20"/>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91425" tIns="91425" rIns="91425" bIns="91425" anchor="ctr" anchorCtr="0">
                <a:noAutofit/>
              </a:bodyPr>
              <a:lstStyle/>
              <a:p>
                <a:pPr>
                  <a:buSzPts val="1400"/>
                </a:pPr>
                <a:endParaRPr/>
              </a:p>
            </p:txBody>
          </p:sp>
          <p:sp>
            <p:nvSpPr>
              <p:cNvPr id="1290" name="Google Shape;1290;p20"/>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91" name="Google Shape;1291;p20"/>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91425" tIns="91425" rIns="91425" bIns="91425" anchor="ctr" anchorCtr="0">
                <a:noAutofit/>
              </a:bodyPr>
              <a:lstStyle/>
              <a:p>
                <a:pPr>
                  <a:buSzPts val="1400"/>
                </a:pPr>
                <a:endParaRPr/>
              </a:p>
            </p:txBody>
          </p:sp>
          <p:sp>
            <p:nvSpPr>
              <p:cNvPr id="1292" name="Google Shape;1292;p20"/>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93" name="Google Shape;1293;p20"/>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94" name="Google Shape;1294;p20"/>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91425" tIns="91425" rIns="91425" bIns="91425" anchor="ctr" anchorCtr="0">
                <a:noAutofit/>
              </a:bodyPr>
              <a:lstStyle/>
              <a:p>
                <a:pPr>
                  <a:buSzPts val="1400"/>
                </a:pPr>
                <a:endParaRPr/>
              </a:p>
            </p:txBody>
          </p:sp>
          <p:sp>
            <p:nvSpPr>
              <p:cNvPr id="1295" name="Google Shape;1295;p20"/>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91425" tIns="91425" rIns="91425" bIns="91425" anchor="ctr" anchorCtr="0">
                <a:noAutofit/>
              </a:bodyPr>
              <a:lstStyle/>
              <a:p>
                <a:pPr>
                  <a:buSzPts val="1400"/>
                </a:pPr>
                <a:endParaRPr/>
              </a:p>
            </p:txBody>
          </p:sp>
          <p:sp>
            <p:nvSpPr>
              <p:cNvPr id="1296" name="Google Shape;1296;p20"/>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91425" tIns="91425" rIns="91425" bIns="91425" anchor="ctr" anchorCtr="0">
                <a:noAutofit/>
              </a:bodyPr>
              <a:lstStyle/>
              <a:p>
                <a:pPr>
                  <a:buSzPts val="1400"/>
                </a:pPr>
                <a:endParaRPr/>
              </a:p>
            </p:txBody>
          </p:sp>
          <p:sp>
            <p:nvSpPr>
              <p:cNvPr id="1297" name="Google Shape;1297;p20"/>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91425" tIns="91425" rIns="91425" bIns="91425" anchor="ctr" anchorCtr="0">
                <a:noAutofit/>
              </a:bodyPr>
              <a:lstStyle/>
              <a:p>
                <a:pPr>
                  <a:buSzPts val="1400"/>
                </a:pPr>
                <a:endParaRPr/>
              </a:p>
            </p:txBody>
          </p:sp>
          <p:sp>
            <p:nvSpPr>
              <p:cNvPr id="1298" name="Google Shape;1298;p20"/>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91425" tIns="91425" rIns="91425" bIns="91425" anchor="ctr" anchorCtr="0">
                <a:noAutofit/>
              </a:bodyPr>
              <a:lstStyle/>
              <a:p>
                <a:pPr>
                  <a:buSzPts val="1400"/>
                </a:pPr>
                <a:endParaRPr/>
              </a:p>
            </p:txBody>
          </p:sp>
          <p:sp>
            <p:nvSpPr>
              <p:cNvPr id="1299" name="Google Shape;1299;p20"/>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91425" tIns="91425" rIns="91425" bIns="91425" anchor="ctr" anchorCtr="0">
                <a:noAutofit/>
              </a:bodyPr>
              <a:lstStyle/>
              <a:p>
                <a:pPr>
                  <a:buSzPts val="1400"/>
                </a:pPr>
                <a:endParaRPr/>
              </a:p>
            </p:txBody>
          </p:sp>
          <p:sp>
            <p:nvSpPr>
              <p:cNvPr id="1300" name="Google Shape;1300;p20"/>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301" name="Google Shape;1301;p20"/>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302" name="Google Shape;1302;p20"/>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grpSp>
      </p:grpSp>
      <p:sp>
        <p:nvSpPr>
          <p:cNvPr id="1303" name="Google Shape;1303;p20"/>
          <p:cNvSpPr/>
          <p:nvPr/>
        </p:nvSpPr>
        <p:spPr>
          <a:xfrm>
            <a:off x="102723" y="11686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a:buSzPts val="1400"/>
            </a:pPr>
            <a:endParaRPr/>
          </a:p>
        </p:txBody>
      </p:sp>
      <p:sp>
        <p:nvSpPr>
          <p:cNvPr id="1304" name="Google Shape;1304;p20"/>
          <p:cNvSpPr/>
          <p:nvPr/>
        </p:nvSpPr>
        <p:spPr>
          <a:xfrm>
            <a:off x="3516032" y="-60164"/>
            <a:ext cx="3360339" cy="1824545"/>
          </a:xfrm>
          <a:prstGeom prst="cloudCallout">
            <a:avLst>
              <a:gd name="adj1" fmla="val -18002"/>
              <a:gd name="adj2" fmla="val 10717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r>
              <a:rPr lang="en-US" sz="1600" dirty="0" err="1">
                <a:solidFill>
                  <a:schemeClr val="dk1"/>
                </a:solidFill>
                <a:latin typeface="Times New Roman"/>
                <a:ea typeface="Times New Roman"/>
                <a:cs typeface="Times New Roman"/>
                <a:sym typeface="Times New Roman"/>
              </a:rPr>
              <a:t>Về</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nhà</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chúng</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mình</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tìm</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thêm</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các</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câu</a:t>
            </a:r>
            <a:r>
              <a:rPr lang="en-US" sz="1600" dirty="0">
                <a:solidFill>
                  <a:schemeClr val="dk1"/>
                </a:solidFill>
                <a:latin typeface="Times New Roman"/>
                <a:ea typeface="Times New Roman"/>
                <a:cs typeface="Times New Roman"/>
                <a:sym typeface="Times New Roman"/>
              </a:rPr>
              <a:t> </a:t>
            </a:r>
            <a:r>
              <a:rPr lang="vi-VN" sz="1600" dirty="0">
                <a:solidFill>
                  <a:schemeClr val="dk1"/>
                </a:solidFill>
                <a:latin typeface="Times New Roman"/>
                <a:ea typeface="Times New Roman"/>
                <a:cs typeface="Times New Roman"/>
                <a:sym typeface="Times New Roman"/>
              </a:rPr>
              <a:t>ca dao, tục ngữ về gia đình nhé!</a:t>
            </a:r>
            <a:endParaRPr sz="1600" dirty="0">
              <a:solidFill>
                <a:schemeClr val="dk1"/>
              </a:solidFill>
              <a:latin typeface="Times New Roman"/>
              <a:ea typeface="Times New Roman"/>
              <a:cs typeface="Times New Roman"/>
              <a:sym typeface="Times New Roman"/>
            </a:endParaRPr>
          </a:p>
        </p:txBody>
      </p:sp>
      <p:sp>
        <p:nvSpPr>
          <p:cNvPr id="1305" name="Google Shape;1305;p20"/>
          <p:cNvSpPr/>
          <p:nvPr/>
        </p:nvSpPr>
        <p:spPr>
          <a:xfrm rot="-612166">
            <a:off x="6393" y="929553"/>
            <a:ext cx="2550329" cy="1481878"/>
          </a:xfrm>
          <a:prstGeom prst="cloudCallout">
            <a:avLst>
              <a:gd name="adj1" fmla="val 14096"/>
              <a:gd name="adj2" fmla="val 9611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r>
              <a:rPr lang="en-US" dirty="0" err="1">
                <a:solidFill>
                  <a:schemeClr val="dk1"/>
                </a:solidFill>
              </a:rPr>
              <a:t>Ngoài</a:t>
            </a:r>
            <a:r>
              <a:rPr lang="en-US" dirty="0">
                <a:solidFill>
                  <a:schemeClr val="dk1"/>
                </a:solidFill>
              </a:rPr>
              <a:t> ra, </a:t>
            </a:r>
            <a:r>
              <a:rPr lang="en-US" dirty="0" err="1">
                <a:solidFill>
                  <a:schemeClr val="dk1"/>
                </a:solidFill>
              </a:rPr>
              <a:t>chúng</a:t>
            </a:r>
            <a:r>
              <a:rPr lang="en-US" dirty="0">
                <a:solidFill>
                  <a:schemeClr val="dk1"/>
                </a:solidFill>
              </a:rPr>
              <a:t> </a:t>
            </a:r>
            <a:r>
              <a:rPr lang="en-US" dirty="0" err="1">
                <a:solidFill>
                  <a:schemeClr val="dk1"/>
                </a:solidFill>
              </a:rPr>
              <a:t>mình</a:t>
            </a:r>
            <a:r>
              <a:rPr lang="en-US" dirty="0">
                <a:solidFill>
                  <a:schemeClr val="dk1"/>
                </a:solidFill>
              </a:rPr>
              <a:t> </a:t>
            </a:r>
            <a:r>
              <a:rPr lang="en-US" dirty="0" err="1">
                <a:solidFill>
                  <a:schemeClr val="dk1"/>
                </a:solidFill>
              </a:rPr>
              <a:t>còn</a:t>
            </a:r>
            <a:r>
              <a:rPr lang="en-US" dirty="0">
                <a:solidFill>
                  <a:schemeClr val="dk1"/>
                </a:solidFill>
              </a:rPr>
              <a:t> </a:t>
            </a:r>
            <a:r>
              <a:rPr lang="en-US" dirty="0" err="1">
                <a:solidFill>
                  <a:schemeClr val="dk1"/>
                </a:solidFill>
              </a:rPr>
              <a:t>phải</a:t>
            </a:r>
            <a:r>
              <a:rPr lang="en-US" dirty="0">
                <a:solidFill>
                  <a:schemeClr val="dk1"/>
                </a:solidFill>
              </a:rPr>
              <a:t> </a:t>
            </a:r>
            <a:r>
              <a:rPr lang="en-US" dirty="0" err="1">
                <a:solidFill>
                  <a:schemeClr val="dk1"/>
                </a:solidFill>
              </a:rPr>
              <a:t>chuẩn</a:t>
            </a:r>
            <a:r>
              <a:rPr lang="en-US" dirty="0">
                <a:solidFill>
                  <a:schemeClr val="dk1"/>
                </a:solidFill>
              </a:rPr>
              <a:t> </a:t>
            </a:r>
            <a:r>
              <a:rPr lang="en-US" dirty="0" err="1">
                <a:solidFill>
                  <a:schemeClr val="dk1"/>
                </a:solidFill>
              </a:rPr>
              <a:t>bị</a:t>
            </a:r>
            <a:r>
              <a:rPr lang="en-US" dirty="0">
                <a:solidFill>
                  <a:schemeClr val="dk1"/>
                </a:solidFill>
              </a:rPr>
              <a:t> </a:t>
            </a:r>
            <a:r>
              <a:rPr lang="en-US" dirty="0" err="1">
                <a:solidFill>
                  <a:schemeClr val="dk1"/>
                </a:solidFill>
              </a:rPr>
              <a:t>bài</a:t>
            </a:r>
            <a:r>
              <a:rPr lang="en-US" dirty="0">
                <a:solidFill>
                  <a:schemeClr val="dk1"/>
                </a:solidFill>
              </a:rPr>
              <a:t> “</a:t>
            </a:r>
            <a:r>
              <a:rPr lang="vi-VN" dirty="0">
                <a:solidFill>
                  <a:schemeClr val="dk1"/>
                </a:solidFill>
              </a:rPr>
              <a:t>So sánh </a:t>
            </a:r>
            <a:r>
              <a:rPr lang="en-US" dirty="0">
                <a:solidFill>
                  <a:schemeClr val="dk1"/>
                </a:solidFill>
              </a:rPr>
              <a:t>” </a:t>
            </a:r>
            <a:r>
              <a:rPr lang="en-US" dirty="0" err="1">
                <a:solidFill>
                  <a:schemeClr val="dk1"/>
                </a:solidFill>
              </a:rPr>
              <a:t>nữa</a:t>
            </a:r>
            <a:r>
              <a:rPr lang="en-US" dirty="0">
                <a:solidFill>
                  <a:schemeClr val="dk1"/>
                </a:solidFill>
              </a:rPr>
              <a:t> </a:t>
            </a:r>
            <a:r>
              <a:rPr lang="en-US" dirty="0" err="1">
                <a:solidFill>
                  <a:schemeClr val="dk1"/>
                </a:solidFill>
              </a:rPr>
              <a:t>đấy</a:t>
            </a:r>
            <a:r>
              <a:rPr lang="en-US" dirty="0">
                <a:solidFill>
                  <a:schemeClr val="dk1"/>
                </a:solidFill>
              </a:rPr>
              <a:t>!</a:t>
            </a:r>
            <a:endParaRPr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48279-3B84-4F09-9441-B1EF2FB023A7}"/>
              </a:ext>
            </a:extLst>
          </p:cNvPr>
          <p:cNvSpPr/>
          <p:nvPr/>
        </p:nvSpPr>
        <p:spPr>
          <a:xfrm>
            <a:off x="1256694" y="1413776"/>
            <a:ext cx="5067905" cy="3027111"/>
          </a:xfrm>
          <a:prstGeom prst="rect">
            <a:avLst/>
          </a:prstGeom>
          <a:noFill/>
        </p:spPr>
        <p:txBody>
          <a:bodyPr wrap="none" lIns="91440" tIns="45720" rIns="91440" bIns="45720">
            <a:prstTxWarp prst="textDeflateBottom">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CHÀO CÁC CON </a:t>
            </a:r>
          </a:p>
          <a:p>
            <a:pPr algn="ctr"/>
            <a:endPar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27884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
          <p:cNvSpPr>
            <a:spLocks noGrp="1"/>
          </p:cNvSpPr>
          <p:nvPr>
            <p:ph type="title"/>
          </p:nvPr>
        </p:nvSpPr>
        <p:spPr>
          <a:xfrm>
            <a:off x="1217771" y="58261"/>
            <a:ext cx="4520400" cy="895058"/>
          </a:xfrm>
          <a:prstGeom prst="ellipse">
            <a:avLst/>
          </a:prstGeom>
          <a:gradFill>
            <a:gsLst>
              <a:gs pos="0">
                <a:srgbClr val="009500"/>
              </a:gs>
              <a:gs pos="100000">
                <a:srgbClr val="A2E4A2"/>
              </a:gs>
            </a:gsLst>
            <a:lin ang="16200000" scaled="0"/>
          </a:gradFill>
          <a:ln w="9525" cap="flat" cmpd="sng">
            <a:solidFill>
              <a:srgbClr val="02820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r>
              <a:rPr lang="en-US" sz="2800" dirty="0">
                <a:solidFill>
                  <a:schemeClr val="tx1"/>
                </a:solidFill>
                <a:latin typeface="Times New Roman" panose="02020603050405020304" pitchFamily="18" charset="0"/>
                <a:cs typeface="Times New Roman" panose="02020603050405020304" pitchFamily="18" charset="0"/>
              </a:rPr>
              <a:t>KHỞI ĐỘNG</a:t>
            </a:r>
            <a:endParaRPr sz="2800" dirty="0">
              <a:solidFill>
                <a:schemeClr val="tx1"/>
              </a:solidFill>
              <a:latin typeface="Times New Roman" panose="02020603050405020304" pitchFamily="18" charset="0"/>
              <a:cs typeface="Times New Roman" panose="02020603050405020304" pitchFamily="18" charset="0"/>
            </a:endParaRPr>
          </a:p>
        </p:txBody>
      </p:sp>
      <p:grpSp>
        <p:nvGrpSpPr>
          <p:cNvPr id="678" name="Google Shape;678;p2"/>
          <p:cNvGrpSpPr/>
          <p:nvPr/>
        </p:nvGrpSpPr>
        <p:grpSpPr>
          <a:xfrm>
            <a:off x="5548495" y="2451131"/>
            <a:ext cx="1309505" cy="2527032"/>
            <a:chOff x="6607309" y="1724000"/>
            <a:chExt cx="2252251" cy="2857111"/>
          </a:xfrm>
        </p:grpSpPr>
        <p:sp>
          <p:nvSpPr>
            <p:cNvPr id="679" name="Google Shape;679;p2"/>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0" name="Google Shape;680;p2"/>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1" name="Google Shape;681;p2"/>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2" name="Google Shape;682;p2"/>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3" name="Google Shape;683;p2"/>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4" name="Google Shape;684;p2"/>
            <p:cNvSpPr/>
            <p:nvPr/>
          </p:nvSpPr>
          <p:spPr>
            <a:xfrm>
              <a:off x="6840004"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5" name="Google Shape;685;p2"/>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6" name="Google Shape;686;p2"/>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7" name="Google Shape;687;p2"/>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8" name="Google Shape;688;p2"/>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9" name="Google Shape;689;p2"/>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grpSp>
      <p:sp>
        <p:nvSpPr>
          <p:cNvPr id="693" name="Google Shape;693;p2"/>
          <p:cNvSpPr txBox="1"/>
          <p:nvPr/>
        </p:nvSpPr>
        <p:spPr>
          <a:xfrm>
            <a:off x="1" y="1112343"/>
            <a:ext cx="6744124" cy="1338788"/>
          </a:xfrm>
          <a:prstGeom prst="rect">
            <a:avLst/>
          </a:prstGeom>
          <a:noFill/>
          <a:ln>
            <a:noFill/>
          </a:ln>
        </p:spPr>
        <p:txBody>
          <a:bodyPr spcFirstLastPara="1" wrap="square" lIns="91425" tIns="45700" rIns="91425" bIns="45700" anchor="t" anchorCtr="0">
            <a:spAutoFit/>
          </a:bodyPr>
          <a:lstStyle/>
          <a:p>
            <a:r>
              <a:rPr lang="en-US" sz="2700" dirty="0" err="1">
                <a:solidFill>
                  <a:schemeClr val="tx1"/>
                </a:solidFill>
                <a:latin typeface="Times New Roman" panose="02020603050405020304" pitchFamily="18" charset="0"/>
                <a:cs typeface="Times New Roman" panose="02020603050405020304" pitchFamily="18" charset="0"/>
              </a:rPr>
              <a:t>Câu</a:t>
            </a:r>
            <a:r>
              <a:rPr lang="en-US" sz="2700" dirty="0">
                <a:solidFill>
                  <a:schemeClr val="tx1"/>
                </a:solidFill>
                <a:latin typeface="Times New Roman" panose="02020603050405020304" pitchFamily="18" charset="0"/>
                <a:cs typeface="Times New Roman" panose="02020603050405020304" pitchFamily="18" charset="0"/>
              </a:rPr>
              <a:t> 1: </a:t>
            </a:r>
            <a:r>
              <a:rPr lang="vi-VN" sz="2700" dirty="0">
                <a:solidFill>
                  <a:schemeClr val="tx1"/>
                </a:solidFill>
                <a:latin typeface="Times New Roman" panose="02020603050405020304" pitchFamily="18" charset="0"/>
                <a:cs typeface="Times New Roman" panose="02020603050405020304" pitchFamily="18" charset="0"/>
              </a:rPr>
              <a:t>Gạch 1 gạch dưới bộ phận trả lời câu hỏi </a:t>
            </a:r>
            <a:r>
              <a:rPr lang="vi-VN" sz="2700" i="1" dirty="0">
                <a:solidFill>
                  <a:schemeClr val="tx1"/>
                </a:solidFill>
                <a:latin typeface="Times New Roman" panose="02020603050405020304" pitchFamily="18" charset="0"/>
                <a:cs typeface="Times New Roman" panose="02020603050405020304" pitchFamily="18" charset="0"/>
              </a:rPr>
              <a:t>Ai(cái gì, con gì)? </a:t>
            </a:r>
            <a:r>
              <a:rPr lang="vi-VN" sz="2700" dirty="0">
                <a:solidFill>
                  <a:schemeClr val="tx1"/>
                </a:solidFill>
                <a:latin typeface="Times New Roman" panose="02020603050405020304" pitchFamily="18" charset="0"/>
                <a:cs typeface="Times New Roman" panose="02020603050405020304" pitchFamily="18" charset="0"/>
              </a:rPr>
              <a:t>và 2 gạch dưới bộ phận trả lời câu hỏi </a:t>
            </a:r>
            <a:r>
              <a:rPr lang="vi-VN" sz="2700" i="1" dirty="0">
                <a:solidFill>
                  <a:schemeClr val="tx1"/>
                </a:solidFill>
                <a:latin typeface="Times New Roman" panose="02020603050405020304" pitchFamily="18" charset="0"/>
                <a:cs typeface="Times New Roman" panose="02020603050405020304" pitchFamily="18" charset="0"/>
              </a:rPr>
              <a:t>Là gì? </a:t>
            </a:r>
            <a:r>
              <a:rPr lang="en-US" sz="2700" i="1" dirty="0">
                <a:solidFill>
                  <a:schemeClr val="tx1"/>
                </a:solidFill>
                <a:latin typeface="Times New Roman" panose="02020603050405020304" pitchFamily="18" charset="0"/>
                <a:cs typeface="Times New Roman" panose="02020603050405020304" pitchFamily="18" charset="0"/>
              </a:rPr>
              <a:t> </a:t>
            </a:r>
            <a:endParaRPr i="1" dirty="0">
              <a:solidFill>
                <a:schemeClr val="tx1"/>
              </a:solidFill>
              <a:latin typeface="Times New Roman" panose="02020603050405020304" pitchFamily="18" charset="0"/>
              <a:cs typeface="Times New Roman" panose="02020603050405020304" pitchFamily="18" charset="0"/>
            </a:endParaRPr>
          </a:p>
        </p:txBody>
      </p:sp>
      <p:sp>
        <p:nvSpPr>
          <p:cNvPr id="694" name="Google Shape;694;p2"/>
          <p:cNvSpPr txBox="1"/>
          <p:nvPr/>
        </p:nvSpPr>
        <p:spPr>
          <a:xfrm>
            <a:off x="16631" y="2555738"/>
            <a:ext cx="6030078" cy="461624"/>
          </a:xfrm>
          <a:prstGeom prst="rect">
            <a:avLst/>
          </a:prstGeom>
          <a:noFill/>
          <a:ln>
            <a:noFill/>
          </a:ln>
        </p:spPr>
        <p:txBody>
          <a:bodyPr spcFirstLastPara="1" wrap="square" lIns="91425" tIns="45700" rIns="91425" bIns="45700" anchor="t" anchorCtr="0">
            <a:spAutoFit/>
          </a:bodyPr>
          <a:lstStyle/>
          <a:p>
            <a:r>
              <a:rPr lang="vi-VN" sz="2400" dirty="0">
                <a:latin typeface="Times New Roman" panose="02020603050405020304" pitchFamily="18" charset="0"/>
                <a:cs typeface="Times New Roman" panose="02020603050405020304" pitchFamily="18" charset="0"/>
              </a:rPr>
              <a:t>a) Cún và Miu là bạn trong nhà của trẻ em. </a:t>
            </a:r>
            <a:endParaRPr sz="2400" dirty="0">
              <a:latin typeface="Times New Roman" panose="02020603050405020304" pitchFamily="18" charset="0"/>
              <a:cs typeface="Times New Roman" panose="02020603050405020304" pitchFamily="18" charset="0"/>
            </a:endParaRPr>
          </a:p>
        </p:txBody>
      </p:sp>
      <p:sp>
        <p:nvSpPr>
          <p:cNvPr id="27" name="Google Shape;694;p2"/>
          <p:cNvSpPr txBox="1"/>
          <p:nvPr/>
        </p:nvSpPr>
        <p:spPr>
          <a:xfrm>
            <a:off x="125989" y="3334385"/>
            <a:ext cx="5666927" cy="461624"/>
          </a:xfrm>
          <a:prstGeom prst="rect">
            <a:avLst/>
          </a:prstGeom>
          <a:noFill/>
          <a:ln>
            <a:noFill/>
          </a:ln>
        </p:spPr>
        <p:txBody>
          <a:bodyPr spcFirstLastPara="1" wrap="square" lIns="91425" tIns="45700" rIns="91425" bIns="45700" anchor="t" anchorCtr="0">
            <a:spAutoFit/>
          </a:bodyPr>
          <a:lstStyle/>
          <a:p>
            <a:r>
              <a:rPr lang="vi-VN" sz="2400" dirty="0">
                <a:latin typeface="Times New Roman" panose="02020603050405020304" pitchFamily="18" charset="0"/>
                <a:cs typeface="Times New Roman" panose="02020603050405020304" pitchFamily="18" charset="0"/>
              </a:rPr>
              <a:t>b) Đại bàng là dũng sĩ của rừng xanh. </a:t>
            </a:r>
            <a:endParaRPr sz="2400"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430789" y="3013358"/>
            <a:ext cx="143409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Straight Connector 34"/>
          <p:cNvCxnSpPr>
            <a:cxnSpLocks/>
          </p:cNvCxnSpPr>
          <p:nvPr/>
        </p:nvCxnSpPr>
        <p:spPr>
          <a:xfrm>
            <a:off x="1998744" y="3013358"/>
            <a:ext cx="3316206" cy="0"/>
          </a:xfrm>
          <a:prstGeom prst="line">
            <a:avLst/>
          </a:prstGeom>
          <a:ln w="19050"/>
        </p:spPr>
        <p:style>
          <a:lnRef idx="3">
            <a:schemeClr val="accent4"/>
          </a:lnRef>
          <a:fillRef idx="0">
            <a:schemeClr val="accent4"/>
          </a:fillRef>
          <a:effectRef idx="2">
            <a:schemeClr val="accent4"/>
          </a:effectRef>
          <a:fontRef idx="minor">
            <a:schemeClr val="tx1"/>
          </a:fontRef>
        </p:style>
      </p:cxnSp>
      <p:cxnSp>
        <p:nvCxnSpPr>
          <p:cNvPr id="36" name="Straight Connector 35"/>
          <p:cNvCxnSpPr>
            <a:cxnSpLocks/>
          </p:cNvCxnSpPr>
          <p:nvPr/>
        </p:nvCxnSpPr>
        <p:spPr>
          <a:xfrm>
            <a:off x="1979694" y="3106189"/>
            <a:ext cx="3335256" cy="0"/>
          </a:xfrm>
          <a:prstGeom prst="line">
            <a:avLst/>
          </a:prstGeom>
          <a:ln w="19050"/>
        </p:spPr>
        <p:style>
          <a:lnRef idx="3">
            <a:schemeClr val="accent4"/>
          </a:lnRef>
          <a:fillRef idx="0">
            <a:schemeClr val="accent4"/>
          </a:fillRef>
          <a:effectRef idx="2">
            <a:schemeClr val="accent4"/>
          </a:effectRef>
          <a:fontRef idx="minor">
            <a:schemeClr val="tx1"/>
          </a:fontRef>
        </p:style>
      </p:cxnSp>
      <p:cxnSp>
        <p:nvCxnSpPr>
          <p:cNvPr id="37" name="Straight Connector 36"/>
          <p:cNvCxnSpPr>
            <a:cxnSpLocks/>
          </p:cNvCxnSpPr>
          <p:nvPr/>
        </p:nvCxnSpPr>
        <p:spPr>
          <a:xfrm flipV="1">
            <a:off x="589531" y="3789462"/>
            <a:ext cx="1001144" cy="3548"/>
          </a:xfrm>
          <a:prstGeom prst="line">
            <a:avLst/>
          </a:prstGeom>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a:off x="1750416" y="3789462"/>
            <a:ext cx="3357168" cy="0"/>
          </a:xfrm>
          <a:prstGeom prst="line">
            <a:avLst/>
          </a:prstGeom>
          <a:ln w="19050"/>
        </p:spPr>
        <p:style>
          <a:lnRef idx="3">
            <a:schemeClr val="accent4"/>
          </a:lnRef>
          <a:fillRef idx="0">
            <a:schemeClr val="accent4"/>
          </a:fillRef>
          <a:effectRef idx="2">
            <a:schemeClr val="accent4"/>
          </a:effectRef>
          <a:fontRef idx="minor">
            <a:schemeClr val="tx1"/>
          </a:fontRef>
        </p:style>
      </p:cxnSp>
      <p:cxnSp>
        <p:nvCxnSpPr>
          <p:cNvPr id="42" name="Straight Connector 41"/>
          <p:cNvCxnSpPr/>
          <p:nvPr/>
        </p:nvCxnSpPr>
        <p:spPr>
          <a:xfrm flipV="1">
            <a:off x="1750416" y="3925049"/>
            <a:ext cx="3357168" cy="6425"/>
          </a:xfrm>
          <a:prstGeom prst="line">
            <a:avLst/>
          </a:prstGeom>
          <a:ln w="19050"/>
        </p:spPr>
        <p:style>
          <a:lnRef idx="3">
            <a:schemeClr val="accent4"/>
          </a:lnRef>
          <a:fillRef idx="0">
            <a:schemeClr val="accent4"/>
          </a:fillRef>
          <a:effectRef idx="2">
            <a:schemeClr val="accent4"/>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 grpId="0"/>
      <p:bldP spid="69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ải xuống (1)">
            <a:extLst>
              <a:ext uri="{FF2B5EF4-FFF2-40B4-BE49-F238E27FC236}">
                <a16:creationId xmlns:a16="http://schemas.microsoft.com/office/drawing/2014/main" id="{782A530B-2436-4D7A-8F34-DC2D2B3B6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0" t="23584" r="-114" b="15596"/>
          <a:stretch>
            <a:fillRect/>
          </a:stretch>
        </p:blipFill>
        <p:spPr bwMode="auto">
          <a:xfrm>
            <a:off x="0" y="0"/>
            <a:ext cx="686871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6AE10110-FBF9-4A29-850A-2901A9EAB9F7}"/>
              </a:ext>
            </a:extLst>
          </p:cNvPr>
          <p:cNvSpPr txBox="1">
            <a:spLocks noChangeArrowheads="1"/>
          </p:cNvSpPr>
          <p:nvPr/>
        </p:nvSpPr>
        <p:spPr bwMode="auto">
          <a:xfrm>
            <a:off x="810697" y="821810"/>
            <a:ext cx="5146117"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buClrTx/>
              <a:buNone/>
              <a:defRPr/>
            </a:pPr>
            <a:r>
              <a:rPr lang="en-US" altLang="en-US" sz="2250" i="1" kern="1200" dirty="0" err="1">
                <a:solidFill>
                  <a:srgbClr val="FFFFFF"/>
                </a:solidFill>
                <a:latin typeface="HP001 4 hàng" panose="020B0603050302020204" pitchFamily="34" charset="0"/>
                <a:cs typeface="Times New Roman" panose="02020603050405020304" pitchFamily="18" charset="0"/>
                <a:sym typeface="+mn-ea"/>
              </a:rPr>
              <a:t>Thứ</a:t>
            </a:r>
            <a:r>
              <a:rPr lang="en-US" altLang="en-US" sz="2250" i="1" kern="1200" dirty="0">
                <a:solidFill>
                  <a:srgbClr val="FFFFFF"/>
                </a:solidFill>
                <a:latin typeface="HP001 4 hàng" panose="020B0603050302020204" pitchFamily="34" charset="0"/>
                <a:cs typeface="Times New Roman" panose="02020603050405020304" pitchFamily="18" charset="0"/>
                <a:sym typeface="+mn-ea"/>
              </a:rPr>
              <a:t> </a:t>
            </a:r>
            <a:r>
              <a:rPr lang="en-US" altLang="en-US" sz="2250" i="1" kern="1200" dirty="0" err="1">
                <a:solidFill>
                  <a:srgbClr val="FFFFFF"/>
                </a:solidFill>
                <a:latin typeface="HP001 4 hàng" panose="020B0603050302020204" pitchFamily="34" charset="0"/>
                <a:cs typeface="Times New Roman" panose="02020603050405020304" pitchFamily="18" charset="0"/>
                <a:sym typeface="+mn-ea"/>
              </a:rPr>
              <a:t>năm</a:t>
            </a:r>
            <a:r>
              <a:rPr lang="en-US" altLang="en-US" sz="2250" i="1" kern="1200" dirty="0">
                <a:solidFill>
                  <a:srgbClr val="FFFFFF"/>
                </a:solidFill>
                <a:latin typeface="HP001 4 hàng" panose="020B0603050302020204" pitchFamily="34" charset="0"/>
                <a:cs typeface="Times New Roman" panose="02020603050405020304" pitchFamily="18" charset="0"/>
                <a:sym typeface="+mn-ea"/>
              </a:rPr>
              <a:t> </a:t>
            </a:r>
            <a:r>
              <a:rPr lang="en-US" altLang="en-US" sz="2250" i="1" kern="1200" dirty="0" err="1">
                <a:solidFill>
                  <a:srgbClr val="FFFFFF"/>
                </a:solidFill>
                <a:latin typeface="HP001 4 hàng" panose="020B0603050302020204" pitchFamily="34" charset="0"/>
                <a:cs typeface="Times New Roman" panose="02020603050405020304" pitchFamily="18" charset="0"/>
                <a:sym typeface="+mn-ea"/>
              </a:rPr>
              <a:t>ngày</a:t>
            </a:r>
            <a:r>
              <a:rPr lang="en-US" altLang="en-US" sz="2250" i="1" kern="1200" dirty="0">
                <a:solidFill>
                  <a:srgbClr val="FFFFFF"/>
                </a:solidFill>
                <a:latin typeface="HP001 4 hàng" panose="020B0603050302020204" pitchFamily="34" charset="0"/>
                <a:cs typeface="Times New Roman" panose="02020603050405020304" pitchFamily="18" charset="0"/>
                <a:sym typeface="+mn-ea"/>
              </a:rPr>
              <a:t> 30 </a:t>
            </a:r>
            <a:r>
              <a:rPr lang="en-US" altLang="en-US" sz="2250" i="1" kern="1200" dirty="0" err="1">
                <a:solidFill>
                  <a:srgbClr val="FFFFFF"/>
                </a:solidFill>
                <a:latin typeface="HP001 4 hàng" panose="020B0603050302020204" pitchFamily="34" charset="0"/>
                <a:cs typeface="Times New Roman" panose="02020603050405020304" pitchFamily="18" charset="0"/>
                <a:sym typeface="+mn-ea"/>
              </a:rPr>
              <a:t>tháng</a:t>
            </a:r>
            <a:r>
              <a:rPr lang="en-US" altLang="en-US" sz="2250" i="1" kern="1200" dirty="0">
                <a:solidFill>
                  <a:srgbClr val="FFFFFF"/>
                </a:solidFill>
                <a:latin typeface="HP001 4 hàng" panose="020B0603050302020204" pitchFamily="34" charset="0"/>
                <a:cs typeface="Times New Roman" panose="02020603050405020304" pitchFamily="18" charset="0"/>
                <a:sym typeface="+mn-ea"/>
              </a:rPr>
              <a:t> 9 </a:t>
            </a:r>
            <a:r>
              <a:rPr lang="en-US" altLang="en-US" sz="2250" i="1" kern="1200" dirty="0" err="1">
                <a:solidFill>
                  <a:srgbClr val="FFFFFF"/>
                </a:solidFill>
                <a:latin typeface="HP001 4 hàng" panose="020B0603050302020204" pitchFamily="34" charset="0"/>
                <a:cs typeface="Times New Roman" panose="02020603050405020304" pitchFamily="18" charset="0"/>
                <a:sym typeface="+mn-ea"/>
              </a:rPr>
              <a:t>năm</a:t>
            </a:r>
            <a:r>
              <a:rPr lang="en-US" altLang="en-US" sz="2250" i="1" kern="1200" dirty="0">
                <a:solidFill>
                  <a:srgbClr val="FFFFFF"/>
                </a:solidFill>
                <a:latin typeface="HP001 4 hàng" panose="020B0603050302020204" pitchFamily="34" charset="0"/>
                <a:cs typeface="Times New Roman" panose="02020603050405020304" pitchFamily="18" charset="0"/>
                <a:sym typeface="+mn-ea"/>
              </a:rPr>
              <a:t> 202</a:t>
            </a:r>
            <a:r>
              <a:rPr lang="vi-VN" altLang="en-US" sz="2250" i="1" kern="1200" dirty="0">
                <a:solidFill>
                  <a:srgbClr val="FFFFFF"/>
                </a:solidFill>
                <a:latin typeface="HP001 4 hàng" panose="020B0603050302020204" pitchFamily="34" charset="0"/>
                <a:cs typeface="Times New Roman" panose="02020603050405020304" pitchFamily="18" charset="0"/>
                <a:sym typeface="+mn-ea"/>
              </a:rPr>
              <a:t>1</a:t>
            </a:r>
            <a:endParaRPr lang="en-US" altLang="en-US" sz="2250" i="1" kern="1200" dirty="0">
              <a:solidFill>
                <a:srgbClr val="FFFFFF"/>
              </a:solidFill>
              <a:latin typeface="HP001 4 hàng" panose="020B0603050302020204" pitchFamily="34" charset="0"/>
              <a:cs typeface="Times New Roman" panose="02020603050405020304" pitchFamily="18" charset="0"/>
            </a:endParaRPr>
          </a:p>
          <a:p>
            <a:pPr algn="ctr" defTabSz="685800" fontAlgn="base">
              <a:spcBef>
                <a:spcPct val="0"/>
              </a:spcBef>
              <a:spcAft>
                <a:spcPct val="0"/>
              </a:spcAft>
              <a:buClrTx/>
              <a:buNone/>
              <a:defRPr/>
            </a:pPr>
            <a:r>
              <a:rPr lang="en-US" altLang="en-US" sz="2475" i="1" u="sng" kern="1200" dirty="0" err="1">
                <a:solidFill>
                  <a:srgbClr val="FFFFFF"/>
                </a:solidFill>
                <a:latin typeface="HP001 4 hàng" panose="020B0603050302020204" pitchFamily="34" charset="0"/>
                <a:cs typeface="Times New Roman" panose="02020603050405020304" pitchFamily="18" charset="0"/>
                <a:sym typeface="+mn-ea"/>
              </a:rPr>
              <a:t>Luyện</a:t>
            </a:r>
            <a:r>
              <a:rPr lang="en-US" altLang="en-US" sz="2475" i="1" u="sng" kern="1200" dirty="0">
                <a:solidFill>
                  <a:srgbClr val="FFFFFF"/>
                </a:solidFill>
                <a:latin typeface="HP001 4 hàng" panose="020B0603050302020204" pitchFamily="34" charset="0"/>
                <a:cs typeface="Times New Roman" panose="02020603050405020304" pitchFamily="18" charset="0"/>
                <a:sym typeface="+mn-ea"/>
              </a:rPr>
              <a:t> </a:t>
            </a:r>
            <a:r>
              <a:rPr lang="en-US" altLang="en-US" sz="2475" i="1" u="sng" kern="1200" dirty="0" err="1">
                <a:solidFill>
                  <a:srgbClr val="FFFFFF"/>
                </a:solidFill>
                <a:latin typeface="HP001 4 hàng" panose="020B0603050302020204" pitchFamily="34" charset="0"/>
                <a:cs typeface="Times New Roman" panose="02020603050405020304" pitchFamily="18" charset="0"/>
                <a:sym typeface="+mn-ea"/>
              </a:rPr>
              <a:t>từ</a:t>
            </a:r>
            <a:r>
              <a:rPr lang="en-US" altLang="en-US" sz="2475" i="1" u="sng" kern="1200" dirty="0">
                <a:solidFill>
                  <a:srgbClr val="FFFFFF"/>
                </a:solidFill>
                <a:latin typeface="HP001 4 hàng" panose="020B0603050302020204" pitchFamily="34" charset="0"/>
                <a:cs typeface="Times New Roman" panose="02020603050405020304" pitchFamily="18" charset="0"/>
                <a:sym typeface="+mn-ea"/>
              </a:rPr>
              <a:t> </a:t>
            </a:r>
            <a:r>
              <a:rPr lang="en-US" altLang="en-US" sz="2475" i="1" u="sng" kern="1200" dirty="0" err="1">
                <a:solidFill>
                  <a:srgbClr val="FFFFFF"/>
                </a:solidFill>
                <a:latin typeface="HP001 4 hàng" panose="020B0603050302020204" pitchFamily="34" charset="0"/>
                <a:cs typeface="Times New Roman" panose="02020603050405020304" pitchFamily="18" charset="0"/>
                <a:sym typeface="+mn-ea"/>
              </a:rPr>
              <a:t>và</a:t>
            </a:r>
            <a:r>
              <a:rPr lang="en-US" altLang="en-US" sz="2475" i="1" u="sng" kern="1200" dirty="0">
                <a:solidFill>
                  <a:srgbClr val="FFFFFF"/>
                </a:solidFill>
                <a:latin typeface="HP001 4 hàng" panose="020B0603050302020204" pitchFamily="34" charset="0"/>
                <a:cs typeface="Times New Roman" panose="02020603050405020304" pitchFamily="18" charset="0"/>
                <a:sym typeface="+mn-ea"/>
              </a:rPr>
              <a:t> </a:t>
            </a:r>
            <a:r>
              <a:rPr lang="en-US" altLang="en-US" sz="2475" i="1" u="sng" kern="1200" dirty="0" err="1">
                <a:solidFill>
                  <a:srgbClr val="FFFFFF"/>
                </a:solidFill>
                <a:latin typeface="HP001 4 hàng" panose="020B0603050302020204" pitchFamily="34" charset="0"/>
                <a:cs typeface="Times New Roman" panose="02020603050405020304" pitchFamily="18" charset="0"/>
                <a:sym typeface="+mn-ea"/>
              </a:rPr>
              <a:t>câu</a:t>
            </a:r>
            <a:endParaRPr lang="en-US" altLang="en-US" sz="2475" i="1" u="sng" kern="1200" dirty="0">
              <a:solidFill>
                <a:srgbClr val="FFFFFF"/>
              </a:solidFill>
              <a:latin typeface="HP001 4 hàng" panose="020B0603050302020204" pitchFamily="34" charset="0"/>
              <a:cs typeface="Times New Roman" panose="02020603050405020304" pitchFamily="18" charset="0"/>
            </a:endParaRPr>
          </a:p>
        </p:txBody>
      </p:sp>
      <p:sp>
        <p:nvSpPr>
          <p:cNvPr id="5" name="Text Box 4">
            <a:extLst>
              <a:ext uri="{FF2B5EF4-FFF2-40B4-BE49-F238E27FC236}">
                <a16:creationId xmlns:a16="http://schemas.microsoft.com/office/drawing/2014/main" id="{19BD4C3F-C656-4EB5-94B0-5883938EE347}"/>
              </a:ext>
            </a:extLst>
          </p:cNvPr>
          <p:cNvSpPr txBox="1"/>
          <p:nvPr/>
        </p:nvSpPr>
        <p:spPr>
          <a:xfrm>
            <a:off x="956930" y="2014538"/>
            <a:ext cx="4898065" cy="1027333"/>
          </a:xfrm>
          <a:prstGeom prst="rect">
            <a:avLst/>
          </a:prstGeom>
          <a:noFill/>
        </p:spPr>
        <p:txBody>
          <a:bodyPr wrap="square">
            <a:spAutoFit/>
          </a:bodyPr>
          <a:lstStyle/>
          <a:p>
            <a:pPr algn="ctr" defTabSz="685800" fontAlgn="base">
              <a:spcBef>
                <a:spcPct val="0"/>
              </a:spcBef>
              <a:spcAft>
                <a:spcPct val="0"/>
              </a:spcAft>
              <a:buClrTx/>
              <a:defRPr/>
            </a:pPr>
            <a:r>
              <a:rPr lang="en-US" sz="3038" b="1" kern="1200" dirty="0" err="1">
                <a:solidFill>
                  <a:srgbClr val="FFFFFF"/>
                </a:solidFill>
                <a:latin typeface="HP001 4 hàng" panose="020B0603050302020204" pitchFamily="34" charset="0"/>
                <a:cs typeface="Times New Roman" panose="02020603050405020304" pitchFamily="18" charset="0"/>
                <a:sym typeface="+mn-ea"/>
              </a:rPr>
              <a:t>Mở</a:t>
            </a:r>
            <a:r>
              <a:rPr lang="en-US" sz="3038" b="1" kern="1200" dirty="0">
                <a:solidFill>
                  <a:srgbClr val="FFFFFF"/>
                </a:solidFill>
                <a:latin typeface="HP001 4 hàng" panose="020B0603050302020204" pitchFamily="34" charset="0"/>
                <a:cs typeface="Times New Roman" panose="02020603050405020304" pitchFamily="18" charset="0"/>
                <a:sym typeface="+mn-ea"/>
              </a:rPr>
              <a:t> </a:t>
            </a:r>
            <a:r>
              <a:rPr lang="en-US" sz="3038" b="1" kern="1200" dirty="0" err="1">
                <a:solidFill>
                  <a:srgbClr val="FFFFFF"/>
                </a:solidFill>
                <a:latin typeface="HP001 4 hàng" panose="020B0603050302020204" pitchFamily="34" charset="0"/>
                <a:cs typeface="Times New Roman" panose="02020603050405020304" pitchFamily="18" charset="0"/>
                <a:sym typeface="+mn-ea"/>
              </a:rPr>
              <a:t>rộng</a:t>
            </a:r>
            <a:r>
              <a:rPr lang="en-US" sz="3038" b="1" kern="1200" dirty="0">
                <a:solidFill>
                  <a:srgbClr val="FFFFFF"/>
                </a:solidFill>
                <a:latin typeface="HP001 4 hàng" panose="020B0603050302020204" pitchFamily="34" charset="0"/>
                <a:cs typeface="Times New Roman" panose="02020603050405020304" pitchFamily="18" charset="0"/>
                <a:sym typeface="+mn-ea"/>
              </a:rPr>
              <a:t> </a:t>
            </a:r>
            <a:r>
              <a:rPr lang="en-US" sz="3038" b="1" kern="1200" dirty="0" err="1">
                <a:solidFill>
                  <a:srgbClr val="FFFFFF"/>
                </a:solidFill>
                <a:latin typeface="HP001 4 hàng" panose="020B0603050302020204" pitchFamily="34" charset="0"/>
                <a:cs typeface="Times New Roman" panose="02020603050405020304" pitchFamily="18" charset="0"/>
                <a:sym typeface="+mn-ea"/>
              </a:rPr>
              <a:t>vốn</a:t>
            </a:r>
            <a:r>
              <a:rPr lang="en-US" sz="3038" b="1" kern="1200" dirty="0">
                <a:solidFill>
                  <a:srgbClr val="FFFFFF"/>
                </a:solidFill>
                <a:latin typeface="HP001 4 hàng" panose="020B0603050302020204" pitchFamily="34" charset="0"/>
                <a:cs typeface="Times New Roman" panose="02020603050405020304" pitchFamily="18" charset="0"/>
                <a:sym typeface="+mn-ea"/>
              </a:rPr>
              <a:t> </a:t>
            </a:r>
            <a:r>
              <a:rPr lang="en-US" sz="3038" b="1" kern="1200" dirty="0" err="1">
                <a:solidFill>
                  <a:srgbClr val="FFFFFF"/>
                </a:solidFill>
                <a:latin typeface="HP001 4 hàng" panose="020B0603050302020204" pitchFamily="34" charset="0"/>
                <a:cs typeface="Times New Roman" panose="02020603050405020304" pitchFamily="18" charset="0"/>
                <a:sym typeface="+mn-ea"/>
              </a:rPr>
              <a:t>từ</a:t>
            </a:r>
            <a:r>
              <a:rPr lang="en-US" sz="3038" b="1" kern="1200" dirty="0">
                <a:solidFill>
                  <a:srgbClr val="FFFFFF"/>
                </a:solidFill>
                <a:latin typeface="HP001 4 hàng" panose="020B0603050302020204" pitchFamily="34" charset="0"/>
                <a:cs typeface="Times New Roman" panose="02020603050405020304" pitchFamily="18" charset="0"/>
                <a:sym typeface="+mn-ea"/>
              </a:rPr>
              <a:t>: Gia </a:t>
            </a:r>
            <a:r>
              <a:rPr lang="en-US" sz="3038" b="1" kern="1200" dirty="0" err="1">
                <a:solidFill>
                  <a:srgbClr val="FFFFFF"/>
                </a:solidFill>
                <a:latin typeface="HP001 4 hàng" panose="020B0603050302020204" pitchFamily="34" charset="0"/>
                <a:cs typeface="Times New Roman" panose="02020603050405020304" pitchFamily="18" charset="0"/>
                <a:sym typeface="+mn-ea"/>
              </a:rPr>
              <a:t>đình</a:t>
            </a:r>
            <a:r>
              <a:rPr lang="en-US" sz="3038" b="1" kern="1200" dirty="0">
                <a:solidFill>
                  <a:srgbClr val="FFFFFF"/>
                </a:solidFill>
                <a:latin typeface="HP001 4 hàng" panose="020B0603050302020204" pitchFamily="34" charset="0"/>
                <a:cs typeface="Times New Roman" panose="02020603050405020304" pitchFamily="18" charset="0"/>
                <a:sym typeface="+mn-ea"/>
              </a:rPr>
              <a:t>. </a:t>
            </a:r>
          </a:p>
          <a:p>
            <a:pPr algn="ctr" defTabSz="685800" fontAlgn="base">
              <a:spcBef>
                <a:spcPct val="0"/>
              </a:spcBef>
              <a:spcAft>
                <a:spcPct val="0"/>
              </a:spcAft>
              <a:buClrTx/>
              <a:defRPr/>
            </a:pPr>
            <a:r>
              <a:rPr lang="en-US" sz="3038" b="1" kern="1200" dirty="0" err="1">
                <a:solidFill>
                  <a:srgbClr val="FFFFFF"/>
                </a:solidFill>
                <a:latin typeface="HP001 4 hàng" panose="020B0603050302020204" pitchFamily="34" charset="0"/>
                <a:cs typeface="Times New Roman" panose="02020603050405020304" pitchFamily="18" charset="0"/>
                <a:sym typeface="+mn-ea"/>
              </a:rPr>
              <a:t>Ôn</a:t>
            </a:r>
            <a:r>
              <a:rPr lang="en-US" sz="3038" b="1" kern="1200" dirty="0">
                <a:solidFill>
                  <a:srgbClr val="FFFFFF"/>
                </a:solidFill>
                <a:latin typeface="HP001 4 hàng" panose="020B0603050302020204" pitchFamily="34" charset="0"/>
                <a:cs typeface="Times New Roman" panose="02020603050405020304" pitchFamily="18" charset="0"/>
                <a:sym typeface="+mn-ea"/>
              </a:rPr>
              <a:t> </a:t>
            </a:r>
            <a:r>
              <a:rPr lang="en-US" sz="3038" b="1" kern="1200" dirty="0" err="1">
                <a:solidFill>
                  <a:srgbClr val="FFFFFF"/>
                </a:solidFill>
                <a:latin typeface="HP001 4 hàng" panose="020B0603050302020204" pitchFamily="34" charset="0"/>
                <a:cs typeface="Times New Roman" panose="02020603050405020304" pitchFamily="18" charset="0"/>
                <a:sym typeface="+mn-ea"/>
              </a:rPr>
              <a:t>tập</a:t>
            </a:r>
            <a:r>
              <a:rPr lang="en-US" sz="3038" b="1" kern="1200" dirty="0">
                <a:solidFill>
                  <a:srgbClr val="FFFFFF"/>
                </a:solidFill>
                <a:latin typeface="HP001 4 hàng" panose="020B0603050302020204" pitchFamily="34" charset="0"/>
                <a:cs typeface="Times New Roman" panose="02020603050405020304" pitchFamily="18" charset="0"/>
                <a:sym typeface="+mn-ea"/>
              </a:rPr>
              <a:t> </a:t>
            </a:r>
            <a:r>
              <a:rPr lang="en-US" sz="3038" b="1" kern="1200" dirty="0" err="1">
                <a:solidFill>
                  <a:srgbClr val="FFFFFF"/>
                </a:solidFill>
                <a:latin typeface="HP001 4 hàng" panose="020B0603050302020204" pitchFamily="34" charset="0"/>
                <a:cs typeface="Times New Roman" panose="02020603050405020304" pitchFamily="18" charset="0"/>
                <a:sym typeface="+mn-ea"/>
              </a:rPr>
              <a:t>câu</a:t>
            </a:r>
            <a:r>
              <a:rPr lang="en-US" sz="3038" b="1" kern="1200" dirty="0">
                <a:solidFill>
                  <a:srgbClr val="FFFFFF"/>
                </a:solidFill>
                <a:latin typeface="HP001 4 hàng" panose="020B0603050302020204" pitchFamily="34" charset="0"/>
                <a:cs typeface="Times New Roman" panose="02020603050405020304" pitchFamily="18" charset="0"/>
                <a:sym typeface="+mn-ea"/>
              </a:rPr>
              <a:t>: Ai </a:t>
            </a:r>
            <a:r>
              <a:rPr lang="en-US" sz="3038" b="1" kern="1200" dirty="0" err="1">
                <a:solidFill>
                  <a:srgbClr val="FFFFFF"/>
                </a:solidFill>
                <a:latin typeface="HP001 4 hàng" panose="020B0603050302020204" pitchFamily="34" charset="0"/>
                <a:cs typeface="Times New Roman" panose="02020603050405020304" pitchFamily="18" charset="0"/>
                <a:sym typeface="+mn-ea"/>
              </a:rPr>
              <a:t>là</a:t>
            </a:r>
            <a:r>
              <a:rPr lang="en-US" sz="3038" b="1" kern="1200" dirty="0">
                <a:solidFill>
                  <a:srgbClr val="FFFFFF"/>
                </a:solidFill>
                <a:latin typeface="HP001 4 hàng" panose="020B0603050302020204" pitchFamily="34" charset="0"/>
                <a:cs typeface="Times New Roman" panose="02020603050405020304" pitchFamily="18" charset="0"/>
                <a:sym typeface="+mn-ea"/>
              </a:rPr>
              <a:t> </a:t>
            </a:r>
            <a:r>
              <a:rPr lang="en-US" sz="3038" b="1" kern="1200" dirty="0" err="1">
                <a:solidFill>
                  <a:srgbClr val="FFFFFF"/>
                </a:solidFill>
                <a:latin typeface="HP001 4 hàng" panose="020B0603050302020204" pitchFamily="34" charset="0"/>
                <a:cs typeface="Times New Roman" panose="02020603050405020304" pitchFamily="18" charset="0"/>
                <a:sym typeface="+mn-ea"/>
              </a:rPr>
              <a:t>gì</a:t>
            </a:r>
            <a:r>
              <a:rPr lang="en-US" sz="3038" b="1" kern="1200" dirty="0">
                <a:solidFill>
                  <a:srgbClr val="FFFFFF"/>
                </a:solidFill>
                <a:latin typeface="HP001 4 hàng" panose="020B0603050302020204" pitchFamily="34" charset="0"/>
                <a:cs typeface="Times New Roman" panose="02020603050405020304" pitchFamily="18" charset="0"/>
                <a:sym typeface="+mn-ea"/>
              </a:rPr>
              <a:t>?</a:t>
            </a:r>
          </a:p>
        </p:txBody>
      </p:sp>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5">
            <a:extLst>
              <a:ext uri="{FF2B5EF4-FFF2-40B4-BE49-F238E27FC236}">
                <a16:creationId xmlns:a16="http://schemas.microsoft.com/office/drawing/2014/main" id="{81E65900-24AE-4AE3-BDAF-F413B3BB2F32}"/>
              </a:ext>
            </a:extLst>
          </p:cNvPr>
          <p:cNvSpPr txBox="1">
            <a:spLocks noChangeArrowheads="1"/>
          </p:cNvSpPr>
          <p:nvPr/>
        </p:nvSpPr>
        <p:spPr bwMode="auto">
          <a:xfrm>
            <a:off x="259057" y="611114"/>
            <a:ext cx="6372257" cy="275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450"/>
              </a:spcAft>
              <a:buNone/>
            </a:pPr>
            <a:r>
              <a:rPr lang="en-US" altLang="en-US" sz="1800" b="1" dirty="0" err="1">
                <a:latin typeface="Times New Roman" panose="02020603050405020304" pitchFamily="18" charset="0"/>
                <a:cs typeface="Times New Roman" panose="02020603050405020304" pitchFamily="18" charset="0"/>
              </a:rPr>
              <a:t>Bài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tập</a:t>
            </a:r>
            <a:r>
              <a:rPr lang="en-US" altLang="en-US" sz="1800" b="1" dirty="0">
                <a:latin typeface="Times New Roman" panose="02020603050405020304" pitchFamily="18" charset="0"/>
                <a:cs typeface="Times New Roman" panose="02020603050405020304" pitchFamily="18" charset="0"/>
              </a:rPr>
              <a:t> 1 : </a:t>
            </a:r>
            <a:r>
              <a:rPr lang="en-US" altLang="en-US" sz="1800" b="1" dirty="0" err="1">
                <a:latin typeface="Times New Roman" panose="02020603050405020304" pitchFamily="18" charset="0"/>
                <a:cs typeface="Times New Roman" panose="02020603050405020304" pitchFamily="18" charset="0"/>
              </a:rPr>
              <a:t>Tìm</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các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từ</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ngữ</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chỉ</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gộp</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những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người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trong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gia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đình</a:t>
            </a:r>
            <a:r>
              <a:rPr lang="en-US" altLang="en-US" sz="1800" b="1" dirty="0">
                <a:latin typeface="Times New Roman" panose="02020603050405020304" pitchFamily="18" charset="0"/>
                <a:cs typeface="Times New Roman" panose="02020603050405020304" pitchFamily="18" charset="0"/>
              </a:rPr>
              <a:t>.</a:t>
            </a:r>
          </a:p>
          <a:p>
            <a:pPr>
              <a:spcBef>
                <a:spcPct val="0"/>
              </a:spcBef>
              <a:spcAft>
                <a:spcPts val="450"/>
              </a:spcAft>
              <a:buNone/>
            </a:pPr>
            <a:r>
              <a:rPr lang="en-US" altLang="en-US" sz="1800" b="1" dirty="0">
                <a:latin typeface="Times New Roman" panose="02020603050405020304" pitchFamily="18" charset="0"/>
                <a:cs typeface="Times New Roman" panose="02020603050405020304" pitchFamily="18" charset="0"/>
              </a:rPr>
              <a:t>M : </a:t>
            </a:r>
            <a:r>
              <a:rPr lang="en-US" altLang="en-US" sz="1800" b="1" dirty="0" err="1">
                <a:latin typeface="Times New Roman" panose="02020603050405020304" pitchFamily="18" charset="0"/>
                <a:cs typeface="Times New Roman" panose="02020603050405020304" pitchFamily="18" charset="0"/>
              </a:rPr>
              <a:t>ông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bà</a:t>
            </a:r>
            <a:r>
              <a:rPr lang="en-US" altLang="en-US" sz="1800" b="1" dirty="0">
                <a:latin typeface="Times New Roman" panose="02020603050405020304" pitchFamily="18" charset="0"/>
                <a:cs typeface="Times New Roman" panose="02020603050405020304" pitchFamily="18" charset="0"/>
              </a:rPr>
              <a:t> , </a:t>
            </a:r>
            <a:r>
              <a:rPr lang="en-US" altLang="en-US" sz="1800" b="1" dirty="0" err="1">
                <a:latin typeface="Times New Roman" panose="02020603050405020304" pitchFamily="18" charset="0"/>
                <a:cs typeface="Times New Roman" panose="02020603050405020304" pitchFamily="18" charset="0"/>
              </a:rPr>
              <a:t>chú</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cháu</a:t>
            </a:r>
            <a:r>
              <a:rPr lang="en-US" altLang="en-US" sz="1800" b="1" dirty="0">
                <a:latin typeface="Times New Roman" panose="02020603050405020304" pitchFamily="18" charset="0"/>
                <a:cs typeface="Times New Roman" panose="02020603050405020304" pitchFamily="18" charset="0"/>
              </a:rPr>
              <a:t>,…</a:t>
            </a:r>
          </a:p>
          <a:p>
            <a:pPr>
              <a:spcBef>
                <a:spcPct val="0"/>
              </a:spcBef>
              <a:spcAft>
                <a:spcPts val="450"/>
              </a:spcAft>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Em</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hiểu</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thế</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nào</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là</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ông</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bà</a:t>
            </a:r>
            <a:r>
              <a:rPr lang="en-US" altLang="en-US" sz="1800" b="1" dirty="0">
                <a:solidFill>
                  <a:srgbClr val="FF0000"/>
                </a:solidFill>
                <a:latin typeface="Times New Roman" panose="02020603050405020304" pitchFamily="18" charset="0"/>
                <a:cs typeface="Times New Roman" panose="02020603050405020304" pitchFamily="18" charset="0"/>
              </a:rPr>
              <a:t>?</a:t>
            </a:r>
          </a:p>
          <a:p>
            <a:pPr>
              <a:spcBef>
                <a:spcPct val="0"/>
              </a:spcBef>
              <a:spcAft>
                <a:spcPts val="450"/>
              </a:spcAft>
              <a:buNone/>
            </a:pPr>
            <a:r>
              <a:rPr lang="en-US" altLang="en-US" sz="1800" b="1" dirty="0" err="1">
                <a:latin typeface="Times New Roman" panose="02020603050405020304" pitchFamily="18" charset="0"/>
                <a:cs typeface="Times New Roman" panose="02020603050405020304" pitchFamily="18" charset="0"/>
              </a:rPr>
              <a:t>Ông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bà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là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từ</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chỉ</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cả</a:t>
            </a:r>
            <a:r>
              <a:rPr lang="en-US" altLang="en-US" sz="1800" b="1"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ông</a:t>
            </a:r>
            <a:r>
              <a:rPr lang="en-US" altLang="en-US" sz="1800" b="1" i="1" u="sng"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và</a:t>
            </a:r>
            <a:r>
              <a:rPr lang="en-US" altLang="en-US" sz="1800" b="1" i="1" u="sng"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bà</a:t>
            </a:r>
            <a:r>
              <a:rPr lang="en-US" altLang="en-US" sz="1800" b="1" i="1" u="sng" dirty="0">
                <a:latin typeface="Times New Roman" panose="02020603050405020304" pitchFamily="18" charset="0"/>
                <a:cs typeface="Times New Roman" panose="02020603050405020304" pitchFamily="18" charset="0"/>
              </a:rPr>
              <a:t>.</a:t>
            </a:r>
          </a:p>
          <a:p>
            <a:pPr>
              <a:spcBef>
                <a:spcPct val="0"/>
              </a:spcBef>
              <a:spcAft>
                <a:spcPts val="450"/>
              </a:spcAft>
              <a:buNone/>
            </a:pPr>
            <a:endParaRPr lang="en-US" altLang="en-US" sz="1800" b="1" dirty="0">
              <a:solidFill>
                <a:srgbClr val="0070C0"/>
              </a:solidFill>
              <a:latin typeface="Times New Roman" panose="02020603050405020304" pitchFamily="18" charset="0"/>
              <a:cs typeface="Times New Roman" panose="02020603050405020304" pitchFamily="18" charset="0"/>
            </a:endParaRPr>
          </a:p>
          <a:p>
            <a:pPr>
              <a:spcBef>
                <a:spcPct val="0"/>
              </a:spcBef>
              <a:spcAft>
                <a:spcPts val="450"/>
              </a:spcAft>
              <a:buNone/>
            </a:pPr>
            <a:endParaRPr lang="en-US" altLang="en-US" sz="1800" b="1" dirty="0">
              <a:solidFill>
                <a:srgbClr val="0070C0"/>
              </a:solidFill>
              <a:latin typeface="Times New Roman" panose="02020603050405020304" pitchFamily="18" charset="0"/>
              <a:cs typeface="Times New Roman" panose="02020603050405020304" pitchFamily="18" charset="0"/>
            </a:endParaRPr>
          </a:p>
          <a:p>
            <a:pPr>
              <a:spcBef>
                <a:spcPct val="0"/>
              </a:spcBef>
              <a:spcAft>
                <a:spcPts val="450"/>
              </a:spcAft>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Em</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hiểu</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thế</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nào</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là</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chú</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cháu</a:t>
            </a:r>
            <a:r>
              <a:rPr lang="en-US" altLang="en-US" sz="1800" b="1" dirty="0">
                <a:solidFill>
                  <a:srgbClr val="FF0000"/>
                </a:solidFill>
                <a:latin typeface="Times New Roman" panose="02020603050405020304" pitchFamily="18" charset="0"/>
                <a:cs typeface="Times New Roman" panose="02020603050405020304" pitchFamily="18" charset="0"/>
              </a:rPr>
              <a:t>?</a:t>
            </a:r>
          </a:p>
          <a:p>
            <a:pPr>
              <a:spcBef>
                <a:spcPct val="0"/>
              </a:spcBef>
              <a:spcAft>
                <a:spcPts val="450"/>
              </a:spcAft>
              <a:buNone/>
            </a:pPr>
            <a:r>
              <a:rPr lang="en-US" altLang="en-US" sz="1800" b="1" dirty="0" err="1">
                <a:latin typeface="Times New Roman" panose="02020603050405020304" pitchFamily="18" charset="0"/>
                <a:cs typeface="Times New Roman" panose="02020603050405020304" pitchFamily="18" charset="0"/>
              </a:rPr>
              <a:t>Chú</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cháu</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là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từ</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chỉ</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cả</a:t>
            </a:r>
            <a:r>
              <a:rPr lang="en-US" altLang="en-US" sz="1800" b="1"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chú</a:t>
            </a:r>
            <a:r>
              <a:rPr lang="en-US" altLang="en-US" sz="1800" b="1" i="1" u="sng"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và</a:t>
            </a:r>
            <a:r>
              <a:rPr lang="en-US" altLang="en-US" sz="1800" b="1" i="1" u="sng"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cháu</a:t>
            </a:r>
            <a:r>
              <a:rPr lang="en-US" altLang="en-US" sz="1800" b="1" i="1" u="sng" dirty="0">
                <a:latin typeface="Times New Roman" panose="02020603050405020304" pitchFamily="18" charset="0"/>
                <a:cs typeface="Times New Roman" panose="02020603050405020304" pitchFamily="18" charset="0"/>
              </a:rPr>
              <a:t>.</a:t>
            </a:r>
          </a:p>
        </p:txBody>
      </p:sp>
      <p:cxnSp>
        <p:nvCxnSpPr>
          <p:cNvPr id="10" name="Straight Arrow Connector 9">
            <a:extLst>
              <a:ext uri="{FF2B5EF4-FFF2-40B4-BE49-F238E27FC236}">
                <a16:creationId xmlns:a16="http://schemas.microsoft.com/office/drawing/2014/main" id="{DC4FC89F-BE19-4AF1-B1BE-1A2DD23163E1}"/>
              </a:ext>
            </a:extLst>
          </p:cNvPr>
          <p:cNvCxnSpPr/>
          <p:nvPr/>
        </p:nvCxnSpPr>
        <p:spPr>
          <a:xfrm flipH="1">
            <a:off x="4162425" y="1454944"/>
            <a:ext cx="620316" cy="161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7368CF2-984E-4BFA-93DB-A0DC2D97FFBC}"/>
              </a:ext>
            </a:extLst>
          </p:cNvPr>
          <p:cNvCxnSpPr/>
          <p:nvPr/>
        </p:nvCxnSpPr>
        <p:spPr>
          <a:xfrm>
            <a:off x="5281614" y="1454944"/>
            <a:ext cx="511969" cy="161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173" name="Picture 1">
            <a:extLst>
              <a:ext uri="{FF2B5EF4-FFF2-40B4-BE49-F238E27FC236}">
                <a16:creationId xmlns:a16="http://schemas.microsoft.com/office/drawing/2014/main" id="{98CEC33B-13EB-42A9-9D62-39E13B7F42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5435" y="1664495"/>
            <a:ext cx="1371600" cy="102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3">
            <a:extLst>
              <a:ext uri="{FF2B5EF4-FFF2-40B4-BE49-F238E27FC236}">
                <a16:creationId xmlns:a16="http://schemas.microsoft.com/office/drawing/2014/main" id="{0089F55D-BFBA-4658-B227-17AD3106158D}"/>
              </a:ext>
            </a:extLst>
          </p:cNvPr>
          <p:cNvSpPr txBox="1">
            <a:spLocks noChangeArrowheads="1"/>
          </p:cNvSpPr>
          <p:nvPr/>
        </p:nvSpPr>
        <p:spPr bwMode="auto">
          <a:xfrm>
            <a:off x="4561286" y="1143001"/>
            <a:ext cx="102944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Ông bà</a:t>
            </a:r>
          </a:p>
        </p:txBody>
      </p:sp>
      <p:pic>
        <p:nvPicPr>
          <p:cNvPr id="7175" name="Picture 4">
            <a:extLst>
              <a:ext uri="{FF2B5EF4-FFF2-40B4-BE49-F238E27FC236}">
                <a16:creationId xmlns:a16="http://schemas.microsoft.com/office/drawing/2014/main" id="{70D14D02-B677-453F-988C-598819309D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7048" y="1654970"/>
            <a:ext cx="1445419" cy="103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6">
            <a:extLst>
              <a:ext uri="{FF2B5EF4-FFF2-40B4-BE49-F238E27FC236}">
                <a16:creationId xmlns:a16="http://schemas.microsoft.com/office/drawing/2014/main" id="{283F79BC-6892-4D2C-A55F-1CC4B7F95B8F}"/>
              </a:ext>
            </a:extLst>
          </p:cNvPr>
          <p:cNvSpPr txBox="1">
            <a:spLocks noChangeArrowheads="1"/>
          </p:cNvSpPr>
          <p:nvPr/>
        </p:nvSpPr>
        <p:spPr bwMode="auto">
          <a:xfrm>
            <a:off x="4468416" y="2756298"/>
            <a:ext cx="1297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Chú cháu</a:t>
            </a:r>
          </a:p>
        </p:txBody>
      </p:sp>
      <p:cxnSp>
        <p:nvCxnSpPr>
          <p:cNvPr id="16" name="Straight Arrow Connector 15">
            <a:extLst>
              <a:ext uri="{FF2B5EF4-FFF2-40B4-BE49-F238E27FC236}">
                <a16:creationId xmlns:a16="http://schemas.microsoft.com/office/drawing/2014/main" id="{4A9DFB3F-407F-4E6D-B774-B6BFEAB57FD3}"/>
              </a:ext>
            </a:extLst>
          </p:cNvPr>
          <p:cNvCxnSpPr>
            <a:endCxn id="7179" idx="0"/>
          </p:cNvCxnSpPr>
          <p:nvPr/>
        </p:nvCxnSpPr>
        <p:spPr>
          <a:xfrm>
            <a:off x="5372101" y="3092054"/>
            <a:ext cx="422672" cy="285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B0C3CCC-5144-4D85-A983-751D14FDFA61}"/>
              </a:ext>
            </a:extLst>
          </p:cNvPr>
          <p:cNvCxnSpPr/>
          <p:nvPr/>
        </p:nvCxnSpPr>
        <p:spPr>
          <a:xfrm flipH="1">
            <a:off x="4296967" y="3092054"/>
            <a:ext cx="435769" cy="276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179" name="Picture 19">
            <a:extLst>
              <a:ext uri="{FF2B5EF4-FFF2-40B4-BE49-F238E27FC236}">
                <a16:creationId xmlns:a16="http://schemas.microsoft.com/office/drawing/2014/main" id="{F412147C-C5E0-463E-8F23-8F7C9142E0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6819" y="3377803"/>
            <a:ext cx="1534716"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4">
            <a:extLst>
              <a:ext uri="{FF2B5EF4-FFF2-40B4-BE49-F238E27FC236}">
                <a16:creationId xmlns:a16="http://schemas.microsoft.com/office/drawing/2014/main" id="{3145F80D-8835-4B23-B93E-89D8B2BCD0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75435" y="3377803"/>
            <a:ext cx="14287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wipe(down)">
                                      <p:cBhvr>
                                        <p:cTn id="7" dur="500"/>
                                        <p:tgtEl>
                                          <p:spTgt spid="512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122">
                                            <p:txEl>
                                              <p:pRg st="1" end="1"/>
                                            </p:txEl>
                                          </p:spTgt>
                                        </p:tgtEl>
                                        <p:attrNameLst>
                                          <p:attrName>style.visibility</p:attrName>
                                        </p:attrNameLst>
                                      </p:cBhvr>
                                      <p:to>
                                        <p:strVal val="visible"/>
                                      </p:to>
                                    </p:set>
                                    <p:animEffect transition="in" filter="wipe(down)">
                                      <p:cBhvr>
                                        <p:cTn id="10" dur="500"/>
                                        <p:tgtEl>
                                          <p:spTgt spid="512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anim calcmode="lin" valueType="num">
                                      <p:cBhvr additive="base">
                                        <p:cTn id="15"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 calcmode="lin" valueType="num">
                                      <p:cBhvr additive="base">
                                        <p:cTn id="21"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122">
                                            <p:txEl>
                                              <p:pRg st="6" end="6"/>
                                            </p:txEl>
                                          </p:spTgt>
                                        </p:tgtEl>
                                        <p:attrNameLst>
                                          <p:attrName>style.visibility</p:attrName>
                                        </p:attrNameLst>
                                      </p:cBhvr>
                                      <p:to>
                                        <p:strVal val="visible"/>
                                      </p:to>
                                    </p:set>
                                    <p:anim calcmode="lin" valueType="num">
                                      <p:cBhvr additive="base">
                                        <p:cTn id="27"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5122">
                                            <p:txEl>
                                              <p:pRg st="7" end="7"/>
                                            </p:txEl>
                                          </p:spTgt>
                                        </p:tgtEl>
                                        <p:attrNameLst>
                                          <p:attrName>style.visibility</p:attrName>
                                        </p:attrNameLst>
                                      </p:cBhvr>
                                      <p:to>
                                        <p:strVal val="visible"/>
                                      </p:to>
                                    </p:set>
                                    <p:anim calcmode="lin" valueType="num">
                                      <p:cBhvr additive="base">
                                        <p:cTn id="33" dur="500" fill="hold"/>
                                        <p:tgtEl>
                                          <p:spTgt spid="512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4"/>
          <p:cNvSpPr/>
          <p:nvPr/>
        </p:nvSpPr>
        <p:spPr>
          <a:xfrm>
            <a:off x="-723665" y="3318589"/>
            <a:ext cx="261257" cy="241496"/>
          </a:xfrm>
          <a:prstGeom prst="ellipse">
            <a:avLst/>
          </a:prstGeom>
          <a:solidFill>
            <a:schemeClr val="accent5"/>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3" name="Cloud 2"/>
          <p:cNvSpPr/>
          <p:nvPr/>
        </p:nvSpPr>
        <p:spPr>
          <a:xfrm>
            <a:off x="145311" y="84154"/>
            <a:ext cx="6399422" cy="232884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dirty="0">
                <a:solidFill>
                  <a:srgbClr val="7030A0"/>
                </a:solidFill>
                <a:latin typeface="Times New Roman" panose="02020603050405020304" pitchFamily="18" charset="0"/>
                <a:cs typeface="Times New Roman" panose="02020603050405020304" pitchFamily="18" charset="0"/>
              </a:rPr>
              <a:t>Các từ chỉ gộp những người trong gia đình đều là những từ ngữ chỉ 2 người trong gia đình trở lên</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98315" y="2971417"/>
            <a:ext cx="5861370" cy="1815882"/>
          </a:xfrm>
          <a:prstGeom prst="rect">
            <a:avLst/>
          </a:prstGeom>
          <a:solidFill>
            <a:schemeClr val="bg1"/>
          </a:solid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ông bà, ông cha, cha ông, cha chú, chú bác, cha anh, chú dì, dì dượng, cô chú, cậu mợ, bác cháu, chú cháu, dì cháu, cha mẹ, anh em, chị em...</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62834C-057A-4826-945F-D374F43EBE5C}"/>
              </a:ext>
            </a:extLst>
          </p:cNvPr>
          <p:cNvSpPr txBox="1"/>
          <p:nvPr/>
        </p:nvSpPr>
        <p:spPr>
          <a:xfrm>
            <a:off x="292892" y="1308317"/>
            <a:ext cx="6448037" cy="2246769"/>
          </a:xfrm>
          <a:prstGeom prst="rect">
            <a:avLst/>
          </a:prstGeom>
          <a:noFill/>
        </p:spPr>
        <p:txBody>
          <a:bodyPr wrap="square">
            <a:spAutoFit/>
          </a:bodyPr>
          <a:lstStyle/>
          <a:p>
            <a:pPr>
              <a:defRPr/>
            </a:pPr>
            <a:r>
              <a:rPr lang="en-US" sz="2000" b="1" dirty="0">
                <a:latin typeface="Times New Roman" panose="02020603050405020304" pitchFamily="18" charset="0"/>
                <a:cs typeface="Times New Roman" panose="02020603050405020304" pitchFamily="18" charset="0"/>
              </a:rPr>
              <a:t>a) Con </a:t>
            </a:r>
            <a:r>
              <a:rPr lang="en-US" sz="2000" b="1" dirty="0" err="1">
                <a:latin typeface="Times New Roman" panose="02020603050405020304" pitchFamily="18" charset="0"/>
                <a:cs typeface="Times New Roman" panose="02020603050405020304" pitchFamily="18" charset="0"/>
              </a:rPr>
              <a:t>hiền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cháu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thảo</a:t>
            </a:r>
            <a:r>
              <a:rPr lang="en-US" sz="2000" b="1" dirty="0">
                <a:latin typeface="Times New Roman" panose="02020603050405020304" pitchFamily="18" charset="0"/>
                <a:cs typeface="Times New Roman" panose="02020603050405020304" pitchFamily="18" charset="0"/>
              </a:rPr>
              <a:t>.</a:t>
            </a:r>
          </a:p>
          <a:p>
            <a:pPr>
              <a:defRPr/>
            </a:pPr>
            <a:r>
              <a:rPr lang="en-US" sz="2000" b="1" dirty="0">
                <a:latin typeface="Times New Roman" panose="02020603050405020304" pitchFamily="18" charset="0"/>
                <a:cs typeface="Times New Roman" panose="02020603050405020304" pitchFamily="18" charset="0"/>
              </a:rPr>
              <a:t>b) Con </a:t>
            </a:r>
            <a:r>
              <a:rPr lang="en-US" sz="2000" b="1" dirty="0" err="1">
                <a:latin typeface="Times New Roman" panose="02020603050405020304" pitchFamily="18" charset="0"/>
                <a:cs typeface="Times New Roman" panose="02020603050405020304" pitchFamily="18" charset="0"/>
              </a:rPr>
              <a:t>cái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ngoan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vang</a:t>
            </a:r>
            <a:r>
              <a:rPr lang="en-US" sz="2000" b="1" dirty="0">
                <a:latin typeface="Times New Roman" panose="02020603050405020304" pitchFamily="18" charset="0"/>
                <a:cs typeface="Times New Roman" panose="02020603050405020304" pitchFamily="18" charset="0"/>
              </a:rPr>
              <a:t> cha </a:t>
            </a:r>
            <a:r>
              <a:rPr lang="en-US" sz="2000" b="1" dirty="0" err="1">
                <a:latin typeface="Times New Roman" panose="02020603050405020304" pitchFamily="18" charset="0"/>
                <a:cs typeface="Times New Roman" panose="02020603050405020304" pitchFamily="18" charset="0"/>
              </a:rPr>
              <a:t>mẹ</a:t>
            </a:r>
            <a:r>
              <a:rPr lang="en-US" sz="2000" b="1" dirty="0">
                <a:latin typeface="Times New Roman" panose="02020603050405020304" pitchFamily="18" charset="0"/>
                <a:cs typeface="Times New Roman" panose="02020603050405020304" pitchFamily="18" charset="0"/>
              </a:rPr>
              <a:t>.</a:t>
            </a:r>
          </a:p>
          <a:p>
            <a:pPr>
              <a:defRPr/>
            </a:pPr>
            <a:r>
              <a:rPr lang="en-US" sz="2000" b="1" dirty="0">
                <a:latin typeface="Times New Roman" panose="02020603050405020304" pitchFamily="18" charset="0"/>
                <a:cs typeface="Times New Roman" panose="02020603050405020304" pitchFamily="18" charset="0"/>
              </a:rPr>
              <a:t>c) Con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cha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nóc</a:t>
            </a:r>
            <a:r>
              <a:rPr lang="en-US" sz="2000" b="1" dirty="0">
                <a:latin typeface="Times New Roman" panose="02020603050405020304" pitchFamily="18" charset="0"/>
                <a:cs typeface="Times New Roman" panose="02020603050405020304" pitchFamily="18" charset="0"/>
              </a:rPr>
              <a:t>.</a:t>
            </a:r>
          </a:p>
          <a:p>
            <a:pPr>
              <a:defRPr/>
            </a:pPr>
            <a:r>
              <a:rPr lang="en-US" sz="2000" b="1" dirty="0">
                <a:latin typeface="Times New Roman" panose="02020603050405020304" pitchFamily="18" charset="0"/>
                <a:cs typeface="Times New Roman" panose="02020603050405020304" pitchFamily="18" charset="0"/>
              </a:rPr>
              <a:t>d) Con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măng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bẹ</a:t>
            </a:r>
            <a:r>
              <a:rPr lang="en-US" sz="2000" b="1" dirty="0">
                <a:latin typeface="Times New Roman" panose="02020603050405020304" pitchFamily="18" charset="0"/>
                <a:cs typeface="Times New Roman" panose="02020603050405020304" pitchFamily="18" charset="0"/>
              </a:rPr>
              <a:t>. </a:t>
            </a:r>
          </a:p>
          <a:p>
            <a:pPr>
              <a:defRPr/>
            </a:pPr>
            <a:r>
              <a:rPr lang="en-US" sz="2000" b="1" dirty="0">
                <a:latin typeface="Times New Roman" panose="02020603050405020304" pitchFamily="18" charset="0"/>
                <a:cs typeface="Times New Roman" panose="02020603050405020304" pitchFamily="18" charset="0"/>
              </a:rPr>
              <a:t>e) </a:t>
            </a:r>
            <a:r>
              <a:rPr lang="en-US" sz="2000" b="1" dirty="0" err="1">
                <a:latin typeface="Times New Roman" panose="02020603050405020304" pitchFamily="18" charset="0"/>
                <a:cs typeface="Times New Roman" panose="02020603050405020304" pitchFamily="18" charset="0"/>
              </a:rPr>
              <a:t>Chị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nâng</a:t>
            </a:r>
            <a:r>
              <a:rPr lang="en-US" sz="2000" b="1" dirty="0">
                <a:latin typeface="Times New Roman" panose="02020603050405020304" pitchFamily="18" charset="0"/>
                <a:cs typeface="Times New Roman" panose="02020603050405020304" pitchFamily="18" charset="0"/>
              </a:rPr>
              <a:t>.</a:t>
            </a:r>
          </a:p>
          <a:p>
            <a:pPr marL="342900" indent="-342900">
              <a:buFontTx/>
              <a:buAutoNum type="alphaLcParenR" startAt="7"/>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tay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chân</a:t>
            </a:r>
            <a:endParaRPr lang="en-US" sz="2000" b="1" dirty="0">
              <a:latin typeface="Times New Roman" panose="02020603050405020304" pitchFamily="18" charset="0"/>
              <a:cs typeface="Times New Roman" panose="02020603050405020304" pitchFamily="18" charset="0"/>
            </a:endParaRPr>
          </a:p>
          <a:p>
            <a:pPr>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đùm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dở</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đỡ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đần</a:t>
            </a:r>
            <a:r>
              <a:rPr lang="en-US" sz="2000" b="1" dirty="0">
                <a:latin typeface="Times New Roman" panose="02020603050405020304" pitchFamily="18" charset="0"/>
                <a:cs typeface="Times New Roman" panose="02020603050405020304" pitchFamily="18" charset="0"/>
              </a:rPr>
              <a:t>.</a:t>
            </a:r>
          </a:p>
        </p:txBody>
      </p:sp>
      <p:graphicFrame>
        <p:nvGraphicFramePr>
          <p:cNvPr id="7" name="Table 6">
            <a:extLst>
              <a:ext uri="{FF2B5EF4-FFF2-40B4-BE49-F238E27FC236}">
                <a16:creationId xmlns:a16="http://schemas.microsoft.com/office/drawing/2014/main" id="{8F834E9E-898E-4E98-A5CE-FA4873A67E3D}"/>
              </a:ext>
            </a:extLst>
          </p:cNvPr>
          <p:cNvGraphicFramePr>
            <a:graphicFrameLocks noGrp="1"/>
          </p:cNvGraphicFramePr>
          <p:nvPr>
            <p:extLst>
              <p:ext uri="{D42A27DB-BD31-4B8C-83A1-F6EECF244321}">
                <p14:modId xmlns:p14="http://schemas.microsoft.com/office/powerpoint/2010/main" val="3680443362"/>
              </p:ext>
            </p:extLst>
          </p:nvPr>
        </p:nvGraphicFramePr>
        <p:xfrm>
          <a:off x="439740" y="3999229"/>
          <a:ext cx="6154343" cy="864871"/>
        </p:xfrm>
        <a:graphic>
          <a:graphicData uri="http://schemas.openxmlformats.org/drawingml/2006/table">
            <a:tbl>
              <a:tblPr firstRow="1" bandRow="1">
                <a:tableStyleId>{7DF18680-E054-41AD-8BC1-D1AEF772440D}</a:tableStyleId>
              </a:tblPr>
              <a:tblGrid>
                <a:gridCol w="2139862">
                  <a:extLst>
                    <a:ext uri="{9D8B030D-6E8A-4147-A177-3AD203B41FA5}">
                      <a16:colId xmlns:a16="http://schemas.microsoft.com/office/drawing/2014/main" val="20000"/>
                    </a:ext>
                  </a:extLst>
                </a:gridCol>
                <a:gridCol w="2083550">
                  <a:extLst>
                    <a:ext uri="{9D8B030D-6E8A-4147-A177-3AD203B41FA5}">
                      <a16:colId xmlns:a16="http://schemas.microsoft.com/office/drawing/2014/main" val="20001"/>
                    </a:ext>
                  </a:extLst>
                </a:gridCol>
                <a:gridCol w="1930931">
                  <a:extLst>
                    <a:ext uri="{9D8B030D-6E8A-4147-A177-3AD203B41FA5}">
                      <a16:colId xmlns:a16="http://schemas.microsoft.com/office/drawing/2014/main" val="20002"/>
                    </a:ext>
                  </a:extLst>
                </a:gridCol>
              </a:tblGrid>
              <a:tr h="582981">
                <a:tc>
                  <a:txBody>
                    <a:bodyPr/>
                    <a:lstStyle/>
                    <a:p>
                      <a:pPr algn="ctr"/>
                      <a:r>
                        <a:rPr lang="en-US" sz="1400" dirty="0">
                          <a:solidFill>
                            <a:schemeClr val="tx1">
                              <a:lumMod val="85000"/>
                              <a:lumOff val="15000"/>
                            </a:schemeClr>
                          </a:solidFill>
                        </a:rPr>
                        <a:t>Cha </a:t>
                      </a:r>
                      <a:r>
                        <a:rPr lang="en-US" sz="1400" dirty="0" err="1">
                          <a:solidFill>
                            <a:schemeClr val="tx1">
                              <a:lumMod val="85000"/>
                              <a:lumOff val="15000"/>
                            </a:schemeClr>
                          </a:solidFill>
                        </a:rPr>
                        <a:t>mẹ</a:t>
                      </a:r>
                      <a:r>
                        <a:rPr lang="en-US" sz="1400" baseline="0" dirty="0">
                          <a:solidFill>
                            <a:schemeClr val="tx1">
                              <a:lumMod val="85000"/>
                              <a:lumOff val="15000"/>
                            </a:schemeClr>
                          </a:solidFill>
                        </a:rPr>
                        <a:t> </a:t>
                      </a:r>
                    </a:p>
                    <a:p>
                      <a:pPr algn="ctr"/>
                      <a:r>
                        <a:rPr lang="en-US" sz="1400" baseline="0" dirty="0" err="1">
                          <a:solidFill>
                            <a:schemeClr val="tx1">
                              <a:lumMod val="85000"/>
                              <a:lumOff val="15000"/>
                            </a:schemeClr>
                          </a:solidFill>
                        </a:rPr>
                        <a:t>đối</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với</a:t>
                      </a:r>
                      <a:r>
                        <a:rPr lang="en-US" sz="1400" baseline="0" dirty="0">
                          <a:solidFill>
                            <a:schemeClr val="tx1">
                              <a:lumMod val="85000"/>
                              <a:lumOff val="15000"/>
                            </a:schemeClr>
                          </a:solidFill>
                        </a:rPr>
                        <a:t> con </a:t>
                      </a:r>
                      <a:r>
                        <a:rPr lang="en-US" sz="1400" baseline="0" dirty="0" err="1">
                          <a:solidFill>
                            <a:schemeClr val="tx1">
                              <a:lumMod val="85000"/>
                              <a:lumOff val="15000"/>
                            </a:schemeClr>
                          </a:solidFill>
                        </a:rPr>
                        <a:t>cái</a:t>
                      </a:r>
                      <a:r>
                        <a:rPr lang="en-US" sz="1400" baseline="0" dirty="0">
                          <a:solidFill>
                            <a:schemeClr val="tx1">
                              <a:lumMod val="85000"/>
                              <a:lumOff val="15000"/>
                            </a:schemeClr>
                          </a:solidFill>
                        </a:rPr>
                        <a:t> </a:t>
                      </a:r>
                      <a:endParaRPr lang="en-US" sz="1400" dirty="0">
                        <a:solidFill>
                          <a:schemeClr val="tx1">
                            <a:lumMod val="85000"/>
                            <a:lumOff val="15000"/>
                          </a:schemeClr>
                        </a:solidFill>
                      </a:endParaRPr>
                    </a:p>
                  </a:txBody>
                  <a:tcPr marL="68576" marR="68576" marT="34265" marB="34265">
                    <a:solidFill>
                      <a:schemeClr val="accent6">
                        <a:lumMod val="60000"/>
                        <a:lumOff val="40000"/>
                      </a:schemeClr>
                    </a:solidFill>
                  </a:tcPr>
                </a:tc>
                <a:tc>
                  <a:txBody>
                    <a:bodyPr/>
                    <a:lstStyle/>
                    <a:p>
                      <a:pPr algn="ctr"/>
                      <a:r>
                        <a:rPr lang="en-US" sz="1400" dirty="0">
                          <a:solidFill>
                            <a:schemeClr val="tx1">
                              <a:lumMod val="85000"/>
                              <a:lumOff val="15000"/>
                            </a:schemeClr>
                          </a:solidFill>
                        </a:rPr>
                        <a:t>Con</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cháu</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đối</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với</a:t>
                      </a:r>
                      <a:endParaRPr lang="en-US" sz="1400" baseline="0" dirty="0">
                        <a:solidFill>
                          <a:schemeClr val="tx1">
                            <a:lumMod val="85000"/>
                            <a:lumOff val="15000"/>
                          </a:schemeClr>
                        </a:solidFill>
                      </a:endParaRPr>
                    </a:p>
                    <a:p>
                      <a:pPr algn="ctr"/>
                      <a:r>
                        <a:rPr lang="en-US" sz="1400" baseline="0" dirty="0" err="1">
                          <a:solidFill>
                            <a:schemeClr val="tx1">
                              <a:lumMod val="85000"/>
                              <a:lumOff val="15000"/>
                            </a:schemeClr>
                          </a:solidFill>
                        </a:rPr>
                        <a:t>ông</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bà</a:t>
                      </a:r>
                      <a:r>
                        <a:rPr lang="en-US" sz="1400" baseline="0" dirty="0">
                          <a:solidFill>
                            <a:schemeClr val="tx1">
                              <a:lumMod val="85000"/>
                              <a:lumOff val="15000"/>
                            </a:schemeClr>
                          </a:solidFill>
                        </a:rPr>
                        <a:t>, cha </a:t>
                      </a:r>
                      <a:r>
                        <a:rPr lang="en-US" sz="1400" baseline="0" dirty="0" err="1">
                          <a:solidFill>
                            <a:schemeClr val="tx1">
                              <a:lumMod val="85000"/>
                              <a:lumOff val="15000"/>
                            </a:schemeClr>
                          </a:solidFill>
                        </a:rPr>
                        <a:t>mẹ</a:t>
                      </a:r>
                      <a:endParaRPr lang="en-US" sz="1400" dirty="0">
                        <a:solidFill>
                          <a:schemeClr val="tx1">
                            <a:lumMod val="85000"/>
                            <a:lumOff val="15000"/>
                          </a:schemeClr>
                        </a:solidFill>
                      </a:endParaRPr>
                    </a:p>
                  </a:txBody>
                  <a:tcPr marL="68576" marR="68576" marT="34265" marB="34265">
                    <a:solidFill>
                      <a:schemeClr val="accent5">
                        <a:lumMod val="40000"/>
                        <a:lumOff val="60000"/>
                      </a:schemeClr>
                    </a:solidFill>
                  </a:tcPr>
                </a:tc>
                <a:tc>
                  <a:txBody>
                    <a:bodyPr/>
                    <a:lstStyle/>
                    <a:p>
                      <a:pPr algn="ctr"/>
                      <a:r>
                        <a:rPr lang="en-US" sz="1400">
                          <a:solidFill>
                            <a:schemeClr val="tx1">
                              <a:lumMod val="85000"/>
                              <a:lumOff val="15000"/>
                            </a:schemeClr>
                          </a:solidFill>
                        </a:rPr>
                        <a:t>Anh chị</a:t>
                      </a:r>
                      <a:r>
                        <a:rPr lang="en-US" sz="1400" baseline="0">
                          <a:solidFill>
                            <a:schemeClr val="tx1">
                              <a:lumMod val="85000"/>
                              <a:lumOff val="15000"/>
                            </a:schemeClr>
                          </a:solidFill>
                        </a:rPr>
                        <a:t> em</a:t>
                      </a:r>
                    </a:p>
                    <a:p>
                      <a:pPr algn="ctr"/>
                      <a:r>
                        <a:rPr lang="en-US" sz="1400" baseline="0">
                          <a:solidFill>
                            <a:schemeClr val="tx1">
                              <a:lumMod val="85000"/>
                              <a:lumOff val="15000"/>
                            </a:schemeClr>
                          </a:solidFill>
                        </a:rPr>
                        <a:t>đối với nhau</a:t>
                      </a:r>
                      <a:endParaRPr lang="en-US" sz="1400">
                        <a:solidFill>
                          <a:schemeClr val="tx1">
                            <a:lumMod val="85000"/>
                            <a:lumOff val="15000"/>
                          </a:schemeClr>
                        </a:solidFill>
                      </a:endParaRPr>
                    </a:p>
                  </a:txBody>
                  <a:tcPr marL="68576" marR="68576" marT="34265" marB="34265">
                    <a:solidFill>
                      <a:srgbClr val="92D050"/>
                    </a:solidFill>
                  </a:tcPr>
                </a:tc>
                <a:extLst>
                  <a:ext uri="{0D108BD9-81ED-4DB2-BD59-A6C34878D82A}">
                    <a16:rowId xmlns:a16="http://schemas.microsoft.com/office/drawing/2014/main" val="10000"/>
                  </a:ext>
                </a:extLst>
              </a:tr>
              <a:tr h="274269">
                <a:tc>
                  <a:txBody>
                    <a:bodyPr/>
                    <a:lstStyle/>
                    <a:p>
                      <a:endParaRPr lang="en-US" sz="1400" dirty="0">
                        <a:solidFill>
                          <a:schemeClr val="tx1">
                            <a:lumMod val="85000"/>
                            <a:lumOff val="15000"/>
                          </a:schemeClr>
                        </a:solidFill>
                      </a:endParaRPr>
                    </a:p>
                  </a:txBody>
                  <a:tcPr marL="68576" marR="68576" marT="34265" marB="34265">
                    <a:solidFill>
                      <a:schemeClr val="accent1">
                        <a:lumMod val="20000"/>
                        <a:lumOff val="80000"/>
                      </a:schemeClr>
                    </a:solidFill>
                  </a:tcPr>
                </a:tc>
                <a:tc>
                  <a:txBody>
                    <a:bodyPr/>
                    <a:lstStyle/>
                    <a:p>
                      <a:endParaRPr lang="en-US" sz="1400" dirty="0">
                        <a:solidFill>
                          <a:schemeClr val="tx1">
                            <a:lumMod val="85000"/>
                            <a:lumOff val="15000"/>
                          </a:schemeClr>
                        </a:solidFill>
                      </a:endParaRPr>
                    </a:p>
                  </a:txBody>
                  <a:tcPr marL="68576" marR="68576" marT="34265" marB="34265">
                    <a:solidFill>
                      <a:schemeClr val="accent1">
                        <a:lumMod val="20000"/>
                        <a:lumOff val="80000"/>
                      </a:schemeClr>
                    </a:solidFill>
                  </a:tcPr>
                </a:tc>
                <a:tc>
                  <a:txBody>
                    <a:bodyPr/>
                    <a:lstStyle/>
                    <a:p>
                      <a:endParaRPr lang="en-US" sz="1400" dirty="0">
                        <a:solidFill>
                          <a:schemeClr val="tx1">
                            <a:lumMod val="85000"/>
                            <a:lumOff val="15000"/>
                          </a:schemeClr>
                        </a:solidFill>
                      </a:endParaRPr>
                    </a:p>
                  </a:txBody>
                  <a:tcPr marL="68576" marR="68576" marT="34265" marB="34265">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E8027ED0-020F-4E7A-89C4-69672B984552}"/>
              </a:ext>
            </a:extLst>
          </p:cNvPr>
          <p:cNvSpPr txBox="1"/>
          <p:nvPr/>
        </p:nvSpPr>
        <p:spPr>
          <a:xfrm>
            <a:off x="228600" y="279400"/>
            <a:ext cx="6629400" cy="923330"/>
          </a:xfrm>
          <a:prstGeom prst="rect">
            <a:avLst/>
          </a:prstGeom>
          <a:noFill/>
        </p:spPr>
        <p:txBody>
          <a:bodyPr wrap="square" rtlCol="0">
            <a:spAutoFit/>
          </a:bodyPr>
          <a:lstStyle/>
          <a:p>
            <a:r>
              <a:rPr lang="en-US" sz="2000" b="1" u="sng" dirty="0" err="1">
                <a:solidFill>
                  <a:srgbClr val="FF0000"/>
                </a:solidFill>
                <a:latin typeface="Times New Roman" panose="02020603050405020304" pitchFamily="18" charset="0"/>
                <a:cs typeface="Times New Roman" panose="02020603050405020304" pitchFamily="18" charset="0"/>
              </a:rPr>
              <a:t>Bài</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tập</a:t>
            </a:r>
            <a:r>
              <a:rPr lang="en-US" sz="2000" b="1" u="sng" dirty="0">
                <a:solidFill>
                  <a:srgbClr val="FF0000"/>
                </a:solidFill>
                <a:latin typeface="Times New Roman" panose="02020603050405020304" pitchFamily="18" charset="0"/>
                <a:cs typeface="Times New Roman" panose="02020603050405020304" pitchFamily="18" charset="0"/>
              </a:rPr>
              <a:t> 2 : </a:t>
            </a:r>
            <a:r>
              <a:rPr lang="en-US" sz="2000" b="1" u="sng" dirty="0" err="1">
                <a:solidFill>
                  <a:srgbClr val="FF0000"/>
                </a:solidFill>
                <a:latin typeface="Times New Roman" panose="02020603050405020304" pitchFamily="18" charset="0"/>
                <a:cs typeface="Times New Roman" panose="02020603050405020304" pitchFamily="18" charset="0"/>
              </a:rPr>
              <a:t>Xếp</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các</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thành</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ngữ</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tục</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ngữ</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sau</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vào</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nhóm</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thích</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hợp</a:t>
            </a:r>
            <a:r>
              <a:rPr lang="en-US" sz="2000" b="1" u="sng" dirty="0">
                <a:solidFill>
                  <a:srgbClr val="FF0000"/>
                </a:solidFill>
                <a:latin typeface="Times New Roman" panose="02020603050405020304" pitchFamily="18" charset="0"/>
                <a:cs typeface="Times New Roman" panose="02020603050405020304" pitchFamily="18" charset="0"/>
              </a:rPr>
              <a:t>:</a:t>
            </a:r>
          </a:p>
          <a:p>
            <a:endParaRPr lang="vi-VN"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pic>
        <p:nvPicPr>
          <p:cNvPr id="1026" name="Picture 2" descr="Hãy hiếu thảo khi cha mẹ còn sống! - CPHA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653"/>
            <a:ext cx="3274199" cy="3056224"/>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Alternate Process 3"/>
          <p:cNvSpPr/>
          <p:nvPr/>
        </p:nvSpPr>
        <p:spPr>
          <a:xfrm>
            <a:off x="74007" y="218874"/>
            <a:ext cx="3354993"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a:latin typeface="+mj-lt"/>
              </a:rPr>
              <a:t>Con hiền cháu thảo.</a:t>
            </a:r>
            <a:endParaRPr lang="en-US" sz="2400">
              <a:latin typeface="+mj-lt"/>
            </a:endParaRPr>
          </a:p>
        </p:txBody>
      </p:sp>
      <p:sp>
        <p:nvSpPr>
          <p:cNvPr id="5" name="Line Callout 1 (Accent Bar) 4"/>
          <p:cNvSpPr/>
          <p:nvPr/>
        </p:nvSpPr>
        <p:spPr>
          <a:xfrm>
            <a:off x="3695757" y="987121"/>
            <a:ext cx="3032651" cy="1651183"/>
          </a:xfrm>
          <a:prstGeom prst="accentCallout1">
            <a:avLst>
              <a:gd name="adj1" fmla="val 48799"/>
              <a:gd name="adj2" fmla="val -387"/>
              <a:gd name="adj3" fmla="val 126667"/>
              <a:gd name="adj4" fmla="val -1332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tx1"/>
                </a:solidFill>
                <a:latin typeface="+mj-lt"/>
              </a:rPr>
              <a:t>Con cháu ngoan ngoãn</a:t>
            </a:r>
            <a:r>
              <a:rPr lang="en-US" sz="2400" dirty="0">
                <a:solidFill>
                  <a:schemeClr val="tx1"/>
                </a:solidFill>
                <a:latin typeface="+mj-lt"/>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vi-VN" sz="2400" dirty="0">
                <a:solidFill>
                  <a:schemeClr val="tx1"/>
                </a:solidFill>
                <a:latin typeface="Times New Roman" panose="02020603050405020304" pitchFamily="18" charset="0"/>
                <a:cs typeface="Times New Roman" panose="02020603050405020304" pitchFamily="18" charset="0"/>
              </a:rPr>
              <a:t> với ông bà</a:t>
            </a:r>
            <a:r>
              <a:rPr lang="en-US" sz="2400" dirty="0">
                <a:solidFill>
                  <a:schemeClr val="tx1"/>
                </a:solidFill>
                <a:latin typeface="Times New Roman" panose="02020603050405020304" pitchFamily="18" charset="0"/>
                <a:cs typeface="Times New Roman" panose="02020603050405020304" pitchFamily="18" charset="0"/>
              </a:rPr>
              <a:t>, cha </a:t>
            </a:r>
            <a:r>
              <a:rPr lang="en-US" sz="2400" dirty="0" err="1">
                <a:solidFill>
                  <a:schemeClr val="tx1"/>
                </a:solidFill>
                <a:latin typeface="Times New Roman" panose="02020603050405020304" pitchFamily="18" charset="0"/>
                <a:cs typeface="Times New Roman" panose="02020603050405020304" pitchFamily="18" charset="0"/>
              </a:rPr>
              <a:t>mẹ</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pic>
        <p:nvPicPr>
          <p:cNvPr id="875" name="Google Shape;875;p7"/>
          <p:cNvPicPr preferRelativeResize="0"/>
          <p:nvPr/>
        </p:nvPicPr>
        <p:blipFill rotWithShape="1">
          <a:blip r:embed="rId3">
            <a:alphaModFix/>
          </a:blip>
          <a:srcRect/>
          <a:stretch/>
        </p:blipFill>
        <p:spPr>
          <a:xfrm>
            <a:off x="7080808" y="66657"/>
            <a:ext cx="852055" cy="623455"/>
          </a:xfrm>
          <a:prstGeom prst="rect">
            <a:avLst/>
          </a:prstGeom>
          <a:noFill/>
          <a:ln>
            <a:noFill/>
          </a:ln>
        </p:spPr>
      </p:pic>
      <p:pic>
        <p:nvPicPr>
          <p:cNvPr id="2050" name="Picture 2" descr="Sinh viên Duy Tân nhận Bằng khen vì có Thành tích Xuất sắc trong Học tập và  làm theo Tư tưởng, Đạo đức Hồ Chí Minh - Tin tức Đại học Du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6443"/>
            <a:ext cx="3373466" cy="3115522"/>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Alternate Process 7"/>
          <p:cNvSpPr/>
          <p:nvPr/>
        </p:nvSpPr>
        <p:spPr>
          <a:xfrm>
            <a:off x="114089" y="244218"/>
            <a:ext cx="5078538"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a:latin typeface="+mj-lt"/>
              </a:rPr>
              <a:t>Con cái khôn ngoan, vẻ vang cha mẹ.</a:t>
            </a:r>
            <a:endParaRPr lang="en-US" sz="2400">
              <a:latin typeface="+mj-lt"/>
            </a:endParaRPr>
          </a:p>
        </p:txBody>
      </p:sp>
      <p:sp>
        <p:nvSpPr>
          <p:cNvPr id="2" name="Line Callout 1 1"/>
          <p:cNvSpPr/>
          <p:nvPr/>
        </p:nvSpPr>
        <p:spPr>
          <a:xfrm>
            <a:off x="3700358" y="1229090"/>
            <a:ext cx="3157642" cy="1855114"/>
          </a:xfrm>
          <a:prstGeom prst="borderCallout1">
            <a:avLst>
              <a:gd name="adj1" fmla="val 18750"/>
              <a:gd name="adj2" fmla="val -8333"/>
              <a:gd name="adj3" fmla="val 116703"/>
              <a:gd name="adj4" fmla="val -10048"/>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Con cái </a:t>
            </a:r>
            <a:r>
              <a:rPr lang="en-US" sz="2400" dirty="0" err="1">
                <a:latin typeface="Times New Roman" panose="02020603050405020304" pitchFamily="18" charset="0"/>
                <a:cs typeface="Times New Roman" panose="02020603050405020304" pitchFamily="18" charset="0"/>
              </a:rPr>
              <a:t>khôn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ngoan</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pic>
        <p:nvPicPr>
          <p:cNvPr id="3074" name="Picture 2" descr="Bộ tranh đầy cảm động về tình cha con “gây sốt” cư dân mạng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8665"/>
            <a:ext cx="2717453" cy="3247412"/>
          </a:xfrm>
          <a:prstGeom prst="rect">
            <a:avLst/>
          </a:prstGeom>
          <a:noFill/>
          <a:extLst>
            <a:ext uri="{909E8E84-426E-40DD-AFC4-6F175D3DCCD1}">
              <a14:hiddenFill xmlns:a14="http://schemas.microsoft.com/office/drawing/2010/main">
                <a:solidFill>
                  <a:srgbClr val="FFFFFF"/>
                </a:solidFill>
              </a14:hiddenFill>
            </a:ext>
          </a:extLst>
        </p:spPr>
      </p:pic>
      <p:sp>
        <p:nvSpPr>
          <p:cNvPr id="31" name="Flowchart: Alternate Process 30"/>
          <p:cNvSpPr/>
          <p:nvPr/>
        </p:nvSpPr>
        <p:spPr>
          <a:xfrm>
            <a:off x="203791" y="137423"/>
            <a:ext cx="3778624"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Con có cha như nhà có nóc.</a:t>
            </a:r>
            <a:endParaRPr lang="en-US" sz="2400" dirty="0">
              <a:latin typeface="+mj-lt"/>
            </a:endParaRPr>
          </a:p>
        </p:txBody>
      </p:sp>
      <p:sp>
        <p:nvSpPr>
          <p:cNvPr id="2" name="Oval Callout 1"/>
          <p:cNvSpPr/>
          <p:nvPr/>
        </p:nvSpPr>
        <p:spPr>
          <a:xfrm>
            <a:off x="2810435" y="740050"/>
            <a:ext cx="4047565" cy="2037230"/>
          </a:xfrm>
          <a:prstGeom prst="wedgeEllipseCallou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Con có cha sẽ được bảo vệ và che chở</a:t>
            </a:r>
            <a:r>
              <a:rPr lang="en-US" sz="2400" dirty="0">
                <a:latin typeface="+mj-lt"/>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nóc</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6E5D769-F09B-46B7-B18F-672F0E6A7B88}"/>
              </a:ext>
            </a:extLst>
          </p:cNvPr>
          <p:cNvPicPr>
            <a:picLocks noChangeAspect="1"/>
          </p:cNvPicPr>
          <p:nvPr/>
        </p:nvPicPr>
        <p:blipFill rotWithShape="1">
          <a:blip r:embed="rId4">
            <a:extLst>
              <a:ext uri="{28A0092B-C50C-407E-A947-70E740481C1C}">
                <a14:useLocalDpi xmlns:a14="http://schemas.microsoft.com/office/drawing/2010/main" val="0"/>
              </a:ext>
            </a:extLst>
          </a:blip>
          <a:srcRect b="17021"/>
          <a:stretch/>
        </p:blipFill>
        <p:spPr bwMode="auto">
          <a:xfrm>
            <a:off x="2870199" y="3022600"/>
            <a:ext cx="3598333" cy="221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animBg="1"/>
    </p:bldLst>
  </p:timing>
</p:sld>
</file>

<file path=ppt/theme/theme1.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77BAAA"/>
      </a:accent1>
      <a:accent2>
        <a:srgbClr val="87C49C"/>
      </a:accent2>
      <a:accent3>
        <a:srgbClr val="64A870"/>
      </a:accent3>
      <a:accent4>
        <a:srgbClr val="85CAD1"/>
      </a:accent4>
      <a:accent5>
        <a:srgbClr val="68AAB8"/>
      </a:accent5>
      <a:accent6>
        <a:srgbClr val="78C6D3"/>
      </a:accent6>
      <a:hlink>
        <a:srgbClr val="53A8B4"/>
      </a:hlink>
      <a:folHlink>
        <a:srgbClr val="9BBEAB"/>
      </a:folHlink>
    </a:clrScheme>
    <a:fontScheme name="2njvhpzh">
      <a:majorFont>
        <a:latin typeface="Bradley Hand ITC"/>
        <a:ea typeface="Reeji-CloudYuanXi-GBK"/>
        <a:cs typeface=""/>
      </a:majorFont>
      <a:minorFont>
        <a:latin typeface="Bradley Hand ITC"/>
        <a:ea typeface="Reeji-CloudYuanXi-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77BAAA"/>
    </a:accent1>
    <a:accent2>
      <a:srgbClr val="87C49C"/>
    </a:accent2>
    <a:accent3>
      <a:srgbClr val="64A870"/>
    </a:accent3>
    <a:accent4>
      <a:srgbClr val="85CAD1"/>
    </a:accent4>
    <a:accent5>
      <a:srgbClr val="68AAB8"/>
    </a:accent5>
    <a:accent6>
      <a:srgbClr val="78C6D3"/>
    </a:accent6>
    <a:hlink>
      <a:srgbClr val="53A8B4"/>
    </a:hlink>
    <a:folHlink>
      <a:srgbClr val="9BBEAB"/>
    </a:folHlink>
  </a:clrScheme>
</a:themeOverride>
</file>

<file path=docProps/app.xml><?xml version="1.0" encoding="utf-8"?>
<Properties xmlns="http://schemas.openxmlformats.org/officeDocument/2006/extended-properties" xmlns:vt="http://schemas.openxmlformats.org/officeDocument/2006/docPropsVTypes">
  <TotalTime>425</TotalTime>
  <Words>1055</Words>
  <Application>Microsoft Office PowerPoint</Application>
  <PresentationFormat>Custom</PresentationFormat>
  <Paragraphs>194</Paragraphs>
  <Slides>19</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等线</vt:lpstr>
      <vt:lpstr>Arial</vt:lpstr>
      <vt:lpstr>Calibri</vt:lpstr>
      <vt:lpstr>HP001 4 hàng</vt:lpstr>
      <vt:lpstr>Times New Roman</vt:lpstr>
      <vt:lpstr>逐浪细阁体</vt:lpstr>
      <vt:lpstr>Eco-Friendly School Center by Slidesgo</vt:lpstr>
      <vt:lpstr>Office 主题​​</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MRVT: Gia đình Ôn tập câu Ai là gì?</dc:title>
  <dc:creator>Southern Lotus</dc:creator>
  <cp:lastModifiedBy>Admin</cp:lastModifiedBy>
  <cp:revision>44</cp:revision>
  <dcterms:modified xsi:type="dcterms:W3CDTF">2021-09-25T17:00:12Z</dcterms:modified>
</cp:coreProperties>
</file>