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6CD0-28A4-47C7-BEAD-96C84D40D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B71BF-AF8A-4E78-A588-86632DD1B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B356-398F-415C-A838-464E94D1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F131-712A-482B-A22A-262F559E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D824-1A28-408A-897D-86D53B9C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B8EB-695F-4177-A020-ADB7E985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D3E58-1B62-483C-85F1-58188C730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0AD4-2114-4F3E-868F-1FEA4B8E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A1FAD-DC71-4B35-BC67-BCCE3EB9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C3D73-D9F3-410E-9E1A-D162CE9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C1CCE-1E83-4DD9-B14B-6FDDF9344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01745-94C8-443A-AC5B-827AF7343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A12C-3FEF-4C50-AFFC-8A3E1CE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16A8-DC14-4C16-AC9C-CEB580FD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4A1F0-C9EA-4D55-BA2F-F70D2878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99AC-8A21-456B-869A-BDF7812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33B3-5870-499E-BDA6-6FF1C481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B6D93-98A9-48B1-A087-28B8CF6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8BF3E-5628-4440-BEAA-49708882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74429-0688-41E9-AE5F-A23DE8C6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E6E3-4C4D-462B-B1E4-A7AC5EAF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FAEA4-0BB3-4202-AE38-071A91D4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63AA9-BD39-4A1C-8D07-0DA4A089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3CBF3-B3DA-49D7-AD37-7974F86B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042B-73C3-430B-A8EC-DB328266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76E6-2997-48B9-8995-751AFAA9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0163-B51A-4FB1-BEC2-4B02125D4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C4DB6-9714-4661-8B56-C729681D9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82F13-D3E2-4019-A03F-401F4867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7F70C-BBE7-4362-8CCA-6DD05EDE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A83A1-55D6-4B7C-BA39-671B91A1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299C-E769-430C-8379-0AF53E09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41774-C0E4-48CC-B24F-34FB5C334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E369C-78EA-4C0C-889E-E600EB261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A8173-B8D3-4D68-804B-01B19975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B701B-EF0A-42A9-A57E-F7CC69DD8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D469C-C070-4B9E-9FD5-A7ED676F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17112-8C2A-413D-A626-EF3187D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4307F-5C07-4DC6-9B9A-1B2A4D3D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8298-E600-4617-833A-90F9FB1A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2A2B2-C2FC-46B3-8E29-692F7692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24C5C-BA8D-471E-ADFE-B6DD87B2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52170-335A-4E24-B0E3-AC95E189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0B431-43FA-4EE4-9A40-62ACF92D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427C6-B0D8-461F-9F01-CD8A6C50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82514-6ED9-4114-B5FA-491A8679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DF7B-C861-4DDC-924A-366FA64A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A4F1-2624-4E44-A344-7331305BD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F75A-E21F-4951-9089-A24B36E3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0C076-A276-462F-B34E-FD7CB41F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78F10-B604-457B-B937-41CE8768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A155-550B-4F6D-A61D-A887B6C1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730E-868D-4316-8A7B-75EA25D3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44153-1860-4955-8692-5D288BD23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92A7C-22EF-46A0-A0FD-7D8CDE23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8798E-6A24-416F-9E77-58789356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FD55-E42B-442E-A5B2-FFA37CB0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AF66B-3F61-48EC-9672-3C840FA1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5323F-20B8-49DC-B75D-C7A7AF7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9D804-A521-4259-A068-00253B4E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59B5C-63A2-4DE3-9917-42DBD15FB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5C93-77C1-4586-81B6-F5D99F8B05F3}" type="datetimeFigureOut">
              <a:rPr lang="en-US" smtClean="0"/>
              <a:t>25/8/2021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6D3B4-DF7A-4664-80D0-38A351910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C27B-7EB7-4267-93F0-7964FB9F5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D42-7A15-47E1-84B2-6EC31D79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D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AFED61-8DEE-492C-BA59-F5D41D87E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0" y="9817"/>
            <a:ext cx="7184573" cy="68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495300"/>
            <a:ext cx="8610600" cy="6134100"/>
          </a:xfrm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457200" indent="-457200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3600" b="1" dirty="0"/>
              <a:t>HUY CẬN</a:t>
            </a:r>
          </a:p>
          <a:p>
            <a:pPr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US" sz="3600" b="1" dirty="0"/>
              <a:t>VŨ TÚ NAM</a:t>
            </a:r>
          </a:p>
          <a:p>
            <a:pPr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“á”</a:t>
            </a:r>
          </a:p>
          <a:p>
            <a:pPr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Ai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100" b="1" i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600" b="1" dirty="0"/>
              <a:t>LƯƠNG VĨNH PHÚC</a:t>
            </a: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d) Ơ,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5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2000" b="1" i="1" dirty="0"/>
              <a:t>                                                                    </a:t>
            </a:r>
            <a:r>
              <a:rPr lang="en-US" sz="3600" b="1" i="1" dirty="0"/>
              <a:t>PHẠM NHƯ HÀ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2362200" y="839066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5715000" y="1678132"/>
            <a:ext cx="762000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4100946" y="2819400"/>
            <a:ext cx="775855" cy="609600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5257800" y="5038726"/>
            <a:ext cx="838200" cy="595745"/>
          </a:xfrm>
          <a:prstGeom prst="flowChart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4 Hình Nền PowerPoint Thuyết Trình Đẹp">
            <a:extLst>
              <a:ext uri="{FF2B5EF4-FFF2-40B4-BE49-F238E27FC236}">
                <a16:creationId xmlns:a16="http://schemas.microsoft.com/office/drawing/2014/main" id="{A046A3EB-1421-41DB-B9BE-68B988910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F4791-8065-4411-8598-1609EC96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450" y="1182221"/>
            <a:ext cx="8610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543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0FECE9E5-9842-4D04-AEA0-D3E744D4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A2851-87B3-47A6-BFB3-5D6724B34753}"/>
              </a:ext>
            </a:extLst>
          </p:cNvPr>
          <p:cNvSpPr txBox="1"/>
          <p:nvPr/>
        </p:nvSpPr>
        <p:spPr>
          <a:xfrm>
            <a:off x="1771650" y="2743200"/>
            <a:ext cx="8439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-Hai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E2CE5-55B9-42DC-937C-0A50EA26D395}"/>
              </a:ext>
            </a:extLst>
          </p:cNvPr>
          <p:cNvSpPr txBox="1"/>
          <p:nvPr/>
        </p:nvSpPr>
        <p:spPr>
          <a:xfrm>
            <a:off x="1864425" y="1557126"/>
            <a:ext cx="5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21333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ngộ nghĩnh, đáng yêu nhất">
            <a:extLst>
              <a:ext uri="{FF2B5EF4-FFF2-40B4-BE49-F238E27FC236}">
                <a16:creationId xmlns:a16="http://schemas.microsoft.com/office/drawing/2014/main" id="{0FECE9E5-9842-4D04-AEA0-D3E744D4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A2851-87B3-47A6-BFB3-5D6724B34753}"/>
              </a:ext>
            </a:extLst>
          </p:cNvPr>
          <p:cNvSpPr txBox="1"/>
          <p:nvPr/>
        </p:nvSpPr>
        <p:spPr>
          <a:xfrm>
            <a:off x="1771650" y="2743200"/>
            <a:ext cx="922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-Hai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17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ền Cảnh Quan Thiên Nhiên Với Thiết Kế Ngộ Nghĩnh Phù Hợp Với Trẻ Em, Thiên  Nhiên, Lý Lịch, Buồn Cười Hình nền Vector để tải xuống miễn phí">
            <a:extLst>
              <a:ext uri="{FF2B5EF4-FFF2-40B4-BE49-F238E27FC236}">
                <a16:creationId xmlns:a16="http://schemas.microsoft.com/office/drawing/2014/main" id="{8F269315-D791-492C-86B5-1EAD40A2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C4F66-A477-4D88-AEF1-A5E7F4E5046E}"/>
              </a:ext>
            </a:extLst>
          </p:cNvPr>
          <p:cNvSpPr txBox="1"/>
          <p:nvPr/>
        </p:nvSpPr>
        <p:spPr>
          <a:xfrm>
            <a:off x="2305049" y="714374"/>
            <a:ext cx="7191375" cy="3914775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 defTabSz="914377">
              <a:buClrTx/>
              <a:buFontTx/>
              <a:buNone/>
            </a:pP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kern="120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algn="ctr" defTabSz="914377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CHÀO TẠM BỆT </a:t>
            </a:r>
          </a:p>
          <a:p>
            <a:pPr algn="ctr" defTabSz="914377">
              <a:buClrTx/>
              <a:buFontTx/>
              <a:buNone/>
            </a:pPr>
            <a:r>
              <a:rPr lang="en-US" sz="48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29448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13937173-DD7E-4FF3-918D-2546A82E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3C1EA-5AD7-47BC-9DC9-33901A4AF07B}"/>
              </a:ext>
            </a:extLst>
          </p:cNvPr>
          <p:cNvSpPr txBox="1"/>
          <p:nvPr/>
        </p:nvSpPr>
        <p:spPr>
          <a:xfrm>
            <a:off x="2045029" y="973776"/>
            <a:ext cx="7918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dễ thương đẹp, đơn giản và cute nhất">
            <a:extLst>
              <a:ext uri="{FF2B5EF4-FFF2-40B4-BE49-F238E27FC236}">
                <a16:creationId xmlns:a16="http://schemas.microsoft.com/office/drawing/2014/main" id="{6B097EB1-768D-46CF-8E03-5F5E5FDA9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525CE-C5AF-44C2-A58F-FC22D418FFC5}"/>
              </a:ext>
            </a:extLst>
          </p:cNvPr>
          <p:cNvSpPr txBox="1"/>
          <p:nvPr/>
        </p:nvSpPr>
        <p:spPr>
          <a:xfrm>
            <a:off x="3057525" y="495300"/>
            <a:ext cx="7353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2.Lấy VD</a:t>
            </a:r>
          </a:p>
        </p:txBody>
      </p:sp>
    </p:spTree>
    <p:extLst>
      <p:ext uri="{BB962C8B-B14F-4D97-AF65-F5344CB8AC3E}">
        <p14:creationId xmlns:p14="http://schemas.microsoft.com/office/powerpoint/2010/main" val="3654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Du an nghe thuat">
            <a:extLst>
              <a:ext uri="{FF2B5EF4-FFF2-40B4-BE49-F238E27FC236}">
                <a16:creationId xmlns:a16="http://schemas.microsoft.com/office/drawing/2014/main" id="{CDA8AAA7-91F1-49AD-A407-B6F75068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851B5-9DCC-49C7-A4D9-713F568E3933}"/>
              </a:ext>
            </a:extLst>
          </p:cNvPr>
          <p:cNvSpPr txBox="1"/>
          <p:nvPr/>
        </p:nvSpPr>
        <p:spPr>
          <a:xfrm>
            <a:off x="1472540" y="743496"/>
            <a:ext cx="9642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KHÁM PHÁ:</a:t>
            </a:r>
          </a:p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C70E73-16B7-4F69-9390-A53A0E430ED2}"/>
              </a:ext>
            </a:extLst>
          </p:cNvPr>
          <p:cNvSpPr txBox="1">
            <a:spLocks/>
          </p:cNvSpPr>
          <p:nvPr/>
        </p:nvSpPr>
        <p:spPr>
          <a:xfrm>
            <a:off x="1200150" y="2154089"/>
            <a:ext cx="3810000" cy="319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FBD49-A886-43AC-9775-B8273B16D59F}"/>
              </a:ext>
            </a:extLst>
          </p:cNvPr>
          <p:cNvSpPr txBox="1"/>
          <p:nvPr/>
        </p:nvSpPr>
        <p:spPr>
          <a:xfrm>
            <a:off x="6591300" y="2154089"/>
            <a:ext cx="364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F61CF-2152-4403-BB09-94B3D377D5C1}"/>
              </a:ext>
            </a:extLst>
          </p:cNvPr>
          <p:cNvSpPr txBox="1"/>
          <p:nvPr/>
        </p:nvSpPr>
        <p:spPr>
          <a:xfrm>
            <a:off x="6585238" y="2738864"/>
            <a:ext cx="403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70574-F07E-4C6A-AEAD-63F67CA56883}"/>
              </a:ext>
            </a:extLst>
          </p:cNvPr>
          <p:cNvSpPr txBox="1"/>
          <p:nvPr/>
        </p:nvSpPr>
        <p:spPr>
          <a:xfrm>
            <a:off x="6585238" y="3295507"/>
            <a:ext cx="385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CA69B-4C85-4631-A646-18AE7F4D36A9}"/>
              </a:ext>
            </a:extLst>
          </p:cNvPr>
          <p:cNvSpPr txBox="1"/>
          <p:nvPr/>
        </p:nvSpPr>
        <p:spPr>
          <a:xfrm>
            <a:off x="6585238" y="3935335"/>
            <a:ext cx="371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95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Tải +999 Hình Nền Powerpoint Đơn Giản Mà Đẹp Năm 2018">
            <a:extLst>
              <a:ext uri="{FF2B5EF4-FFF2-40B4-BE49-F238E27FC236}">
                <a16:creationId xmlns:a16="http://schemas.microsoft.com/office/drawing/2014/main" id="{AEDCDA85-B59F-4345-A32A-ECA5EC765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681BF-669B-4A99-B1B8-8823BF200474}"/>
              </a:ext>
            </a:extLst>
          </p:cNvPr>
          <p:cNvSpPr txBox="1"/>
          <p:nvPr/>
        </p:nvSpPr>
        <p:spPr>
          <a:xfrm>
            <a:off x="356260" y="288804"/>
            <a:ext cx="1122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D7FA93C-A551-41BF-A344-C24DEBC7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97728"/>
            <a:ext cx="365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2400" b="1" dirty="0">
                <a:latin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490DD5B-F5FE-48B6-A03F-F6D5D31C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3973513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b.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khổng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lồ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Tú Nam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FD4CD978-7351-4425-9D40-503E6725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1535905"/>
            <a:ext cx="4114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c.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“á”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400" b="1" dirty="0">
                <a:latin typeface="Times New Roman" panose="02020603050405020304" pitchFamily="18" charset="0"/>
              </a:rPr>
              <a:t> tung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2ED6C-02E3-421F-BCE4-1F9BEEAAA6C2}"/>
              </a:ext>
            </a:extLst>
          </p:cNvPr>
          <p:cNvSpPr txBox="1"/>
          <p:nvPr/>
        </p:nvSpPr>
        <p:spPr>
          <a:xfrm>
            <a:off x="7181850" y="4120276"/>
            <a:ext cx="6191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d.    Ơ,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ghê</a:t>
            </a:r>
            <a:r>
              <a:rPr lang="en-US" altLang="en-US" sz="24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tai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nhỏ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Phạm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4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40B70C7C-C2D7-46CF-9171-1FC1C7BD5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31601A3-5A9F-4A2D-803F-FBAEC1CD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457200"/>
            <a:ext cx="777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eriod"/>
            </a:pPr>
            <a:r>
              <a:rPr lang="en-US" altLang="en-US" sz="4400" b="1" dirty="0">
                <a:latin typeface="Times New Roman" panose="02020603050405020304" pitchFamily="18" charset="0"/>
              </a:rPr>
              <a:t> Hai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em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cành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HUY CẬN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703A02-274F-4BF4-999E-1BD55B8C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1" y="2438400"/>
            <a:ext cx="5324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C37179-DDAF-4D8D-8B93-1A3A7CEDD711}"/>
              </a:ext>
            </a:extLst>
          </p:cNvPr>
          <p:cNvCxnSpPr/>
          <p:nvPr/>
        </p:nvCxnSpPr>
        <p:spPr>
          <a:xfrm>
            <a:off x="1524000" y="1209675"/>
            <a:ext cx="3619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C7EF13-575F-4D58-9A74-54EC0A85DFA0}"/>
              </a:ext>
            </a:extLst>
          </p:cNvPr>
          <p:cNvCxnSpPr/>
          <p:nvPr/>
        </p:nvCxnSpPr>
        <p:spPr>
          <a:xfrm>
            <a:off x="2752725" y="1895475"/>
            <a:ext cx="3124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2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slide đẹp, tinh tế và chuyên nghiệp nhất">
            <a:extLst>
              <a:ext uri="{FF2B5EF4-FFF2-40B4-BE49-F238E27FC236}">
                <a16:creationId xmlns:a16="http://schemas.microsoft.com/office/drawing/2014/main" id="{4C7D46B0-86C0-47F5-99F2-DDC20DBE6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95F0A87F-0EFA-4956-8DFB-7AF89ABB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70" y="613992"/>
            <a:ext cx="982695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b.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khổng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lồ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VŨ TÚ NAM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2356CC-18B7-4F2E-A85D-4ADE48047EE4}"/>
              </a:ext>
            </a:extLst>
          </p:cNvPr>
          <p:cNvCxnSpPr/>
          <p:nvPr/>
        </p:nvCxnSpPr>
        <p:spPr>
          <a:xfrm>
            <a:off x="1161925" y="1207075"/>
            <a:ext cx="16954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48C921-EBC3-4ECC-815B-F0EB32C29D3C}"/>
              </a:ext>
            </a:extLst>
          </p:cNvPr>
          <p:cNvCxnSpPr/>
          <p:nvPr/>
        </p:nvCxnSpPr>
        <p:spPr>
          <a:xfrm>
            <a:off x="6136444" y="1173429"/>
            <a:ext cx="3581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1" descr="măt biên">
            <a:extLst>
              <a:ext uri="{FF2B5EF4-FFF2-40B4-BE49-F238E27FC236}">
                <a16:creationId xmlns:a16="http://schemas.microsoft.com/office/drawing/2014/main" id="{9C297B6E-2FD2-419D-8B65-C168D74F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501899"/>
            <a:ext cx="6096000" cy="40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4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100+ Hình nền PowerPoint đẹp nhất - Hedieuhanh.Com">
            <a:extLst>
              <a:ext uri="{FF2B5EF4-FFF2-40B4-BE49-F238E27FC236}">
                <a16:creationId xmlns:a16="http://schemas.microsoft.com/office/drawing/2014/main" id="{A49CC9F8-8D88-4275-A30A-A3C3643B5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E2A68BE7-A37D-4A77-887B-71BDB48C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925" y="88900"/>
            <a:ext cx="739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800" b="1" dirty="0">
                <a:latin typeface="Times New Roman" panose="02020603050405020304" pitchFamily="18" charset="0"/>
              </a:rPr>
              <a:t>. 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Cánh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diều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800" b="1" dirty="0">
                <a:latin typeface="Times New Roman" panose="02020603050405020304" pitchFamily="18" charset="0"/>
              </a:rPr>
              <a:t> “á”</a:t>
            </a:r>
          </a:p>
          <a:p>
            <a:pPr eaLnBrk="1" hangingPunct="1"/>
            <a:r>
              <a:rPr lang="en-US" altLang="en-US" sz="4800" b="1" dirty="0">
                <a:latin typeface="Times New Roman" panose="02020603050405020304" pitchFamily="18" charset="0"/>
              </a:rPr>
              <a:t>      Ai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vừa</a:t>
            </a:r>
            <a:r>
              <a:rPr lang="en-US" altLang="en-US" sz="4800" b="1" dirty="0">
                <a:latin typeface="Times New Roman" panose="02020603050405020304" pitchFamily="18" charset="0"/>
              </a:rPr>
              <a:t> tung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4800" b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4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LƯƠNG VĨNH PHÚC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08A228-BC07-4356-BFE9-D25296429F1A}"/>
              </a:ext>
            </a:extLst>
          </p:cNvPr>
          <p:cNvCxnSpPr/>
          <p:nvPr/>
        </p:nvCxnSpPr>
        <p:spPr>
          <a:xfrm>
            <a:off x="914400" y="847725"/>
            <a:ext cx="2552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D9591C-6D30-4D06-A7AF-DBE1A27ADFB0}"/>
              </a:ext>
            </a:extLst>
          </p:cNvPr>
          <p:cNvCxnSpPr>
            <a:cxnSpLocks/>
          </p:cNvCxnSpPr>
          <p:nvPr/>
        </p:nvCxnSpPr>
        <p:spPr>
          <a:xfrm>
            <a:off x="4962525" y="847725"/>
            <a:ext cx="18895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 descr="C:\Users\Khanh\Pictures\IMG_7100.jpg">
            <a:extLst>
              <a:ext uri="{FF2B5EF4-FFF2-40B4-BE49-F238E27FC236}">
                <a16:creationId xmlns:a16="http://schemas.microsoft.com/office/drawing/2014/main" id="{1C75DAC6-8A83-4868-838F-C2100C4D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2913062"/>
            <a:ext cx="5715000" cy="3429000"/>
          </a:xfrm>
          <a:prstGeom prst="rect">
            <a:avLst/>
          </a:prstGeom>
          <a:noFill/>
        </p:spPr>
      </p:pic>
      <p:sp>
        <p:nvSpPr>
          <p:cNvPr id="12" name="Right Arrow 14">
            <a:extLst>
              <a:ext uri="{FF2B5EF4-FFF2-40B4-BE49-F238E27FC236}">
                <a16:creationId xmlns:a16="http://schemas.microsoft.com/office/drawing/2014/main" id="{162F9F7F-E0DB-4364-8B60-583FCDC57941}"/>
              </a:ext>
            </a:extLst>
          </p:cNvPr>
          <p:cNvSpPr/>
          <p:nvPr/>
        </p:nvSpPr>
        <p:spPr>
          <a:xfrm>
            <a:off x="7357437" y="4198678"/>
            <a:ext cx="1244868" cy="428884"/>
          </a:xfrm>
          <a:prstGeom prst="rightArrow">
            <a:avLst>
              <a:gd name="adj1" fmla="val 50000"/>
              <a:gd name="adj2" fmla="val 6973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7F4FD-5EB6-452E-AAE8-31C46EE31318}"/>
              </a:ext>
            </a:extLst>
          </p:cNvPr>
          <p:cNvSpPr txBox="1"/>
          <p:nvPr/>
        </p:nvSpPr>
        <p:spPr>
          <a:xfrm>
            <a:off x="9225567" y="3305124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</a:p>
        </p:txBody>
      </p:sp>
    </p:spTree>
    <p:extLst>
      <p:ext uri="{BB962C8B-B14F-4D97-AF65-F5344CB8AC3E}">
        <p14:creationId xmlns:p14="http://schemas.microsoft.com/office/powerpoint/2010/main" val="131795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303065DF-7606-4E61-AA4F-DB5B7B2B9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58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A981D93F-A501-4C54-BAAE-08C092B9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0"/>
            <a:ext cx="6134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</a:rPr>
              <a:t>d.  Ơ,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hỏi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ngộ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ghê</a:t>
            </a:r>
            <a:r>
              <a:rPr lang="en-US" altLang="en-US" sz="44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vành</a:t>
            </a:r>
            <a:r>
              <a:rPr lang="en-US" altLang="en-US" sz="4400" b="1" dirty="0">
                <a:latin typeface="Times New Roman" panose="02020603050405020304" pitchFamily="18" charset="0"/>
              </a:rPr>
              <a:t> tai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nhỏ</a:t>
            </a:r>
            <a:endParaRPr lang="en-US" altLang="en-US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lắng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Phạm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52BA7E-AF71-4F18-97D7-D89D8EDA2A51}"/>
              </a:ext>
            </a:extLst>
          </p:cNvPr>
          <p:cNvCxnSpPr/>
          <p:nvPr/>
        </p:nvCxnSpPr>
        <p:spPr>
          <a:xfrm>
            <a:off x="2524125" y="704850"/>
            <a:ext cx="17335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EE21A-23C8-4207-94B4-66B0441262B7}"/>
              </a:ext>
            </a:extLst>
          </p:cNvPr>
          <p:cNvCxnSpPr/>
          <p:nvPr/>
        </p:nvCxnSpPr>
        <p:spPr>
          <a:xfrm>
            <a:off x="2324100" y="2038350"/>
            <a:ext cx="2905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2B0DA047-DE67-4943-AF50-0CA2AB12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2175"/>
            <a:ext cx="56769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543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Hiền</dc:creator>
  <cp:lastModifiedBy>Admin</cp:lastModifiedBy>
  <cp:revision>16</cp:revision>
  <dcterms:created xsi:type="dcterms:W3CDTF">2021-07-15T23:57:50Z</dcterms:created>
  <dcterms:modified xsi:type="dcterms:W3CDTF">2021-08-25T15:01:25Z</dcterms:modified>
</cp:coreProperties>
</file>