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22.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Default Extension="wdp" ContentType="image/vnd.ms-photo"/>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Masters/slideMaster2.xml" ContentType="application/vnd.openxmlformats-officedocument.presentationml.slideMaster+xml"/>
  <Override PartName="/ppt/slides/slide5.xml" ContentType="application/vnd.openxmlformats-officedocument.presentationml.slide+xml"/>
  <Override PartName="/ppt/slideLayouts/slideLayout7.xml" ContentType="application/vnd.openxmlformats-officedocument.presentationml.slideLayout+xml"/>
  <Default Extension="png" ContentType="image/png"/>
  <Default Extension="mp3" ContentType="audio/unknown"/>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72" r:id="rId2"/>
  </p:sldMasterIdLst>
  <p:notesMasterIdLst>
    <p:notesMasterId r:id="rId16"/>
  </p:notesMasterIdLst>
  <p:sldIdLst>
    <p:sldId id="256" r:id="rId3"/>
    <p:sldId id="281" r:id="rId4"/>
    <p:sldId id="257" r:id="rId5"/>
    <p:sldId id="274" r:id="rId6"/>
    <p:sldId id="275" r:id="rId7"/>
    <p:sldId id="276" r:id="rId8"/>
    <p:sldId id="277" r:id="rId9"/>
    <p:sldId id="272" r:id="rId10"/>
    <p:sldId id="260" r:id="rId11"/>
    <p:sldId id="278" r:id="rId12"/>
    <p:sldId id="280" r:id="rId13"/>
    <p:sldId id="266" r:id="rId14"/>
    <p:sldId id="270" r:id="rId1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extLst>
    <p:ext uri="{E76CE94A-603C-4142-B9EB-6D1370010A27}">
      <p14:discardImageEditData xmlns:p14="http://schemas.microsoft.com/office/powerpoint/2010/main" xmlns="" val="0"/>
    </p:ext>
    <p:ext uri="{D31A062A-798A-4329-ABDD-BBA856620510}">
      <p14:defaultImageDpi xmlns:p14="http://schemas.microsoft.com/office/powerpoint/2010/main" xmlns="" val="32767"/>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0207" autoAdjust="0"/>
    <p:restoredTop sz="93950" autoAdjust="0"/>
  </p:normalViewPr>
  <p:slideViewPr>
    <p:cSldViewPr snapToGrid="0">
      <p:cViewPr>
        <p:scale>
          <a:sx n="60" d="100"/>
          <a:sy n="60" d="100"/>
        </p:scale>
        <p:origin x="-576" y="-58"/>
      </p:cViewPr>
      <p:guideLst>
        <p:guide orient="horz" pos="2160"/>
        <p:guide pos="384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viewProps" Target="viewProps.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slide" Target="slides/slide13.xml"/><Relationship Id="rId10" Type="http://schemas.openxmlformats.org/officeDocument/2006/relationships/slide" Target="slides/slide8.xml"/><Relationship Id="rId19"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9EAD26F-197A-4344-8006-41ADEB63EE52}" type="datetimeFigureOut">
              <a:rPr lang="en-US" smtClean="0"/>
              <a:pPr/>
              <a:t>9/18/2022</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D410672-AB2C-4B15-8A81-455247B6250E}" type="slidenum">
              <a:rPr lang="en-US" smtClean="0"/>
              <a:pPr/>
              <a:t>‹#›</a:t>
            </a:fld>
            <a:endParaRPr lang="en-US"/>
          </a:p>
        </p:txBody>
      </p:sp>
    </p:spTree>
    <p:extLst>
      <p:ext uri="{BB962C8B-B14F-4D97-AF65-F5344CB8AC3E}">
        <p14:creationId xmlns:p14="http://schemas.microsoft.com/office/powerpoint/2010/main" xmlns="" val="169478621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9DDCC56-F5E1-4C44-AD86-F1B8EB7F87B0}"/>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xmlns="" id="{DD507852-9A7E-4F06-86D7-DBE085B30F2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xmlns="" id="{AF5D0A2A-C2A4-4C64-BBC0-C18F193E2DCB}"/>
              </a:ext>
            </a:extLst>
          </p:cNvPr>
          <p:cNvSpPr>
            <a:spLocks noGrp="1"/>
          </p:cNvSpPr>
          <p:nvPr>
            <p:ph type="dt" sz="half" idx="10"/>
          </p:nvPr>
        </p:nvSpPr>
        <p:spPr/>
        <p:txBody>
          <a:bodyPr/>
          <a:lstStyle/>
          <a:p>
            <a:fld id="{389C5F93-887A-4481-A204-754FB144E4BE}" type="datetimeFigureOut">
              <a:rPr lang="en-US" smtClean="0"/>
              <a:pPr/>
              <a:t>9/18/2022</a:t>
            </a:fld>
            <a:endParaRPr lang="en-US"/>
          </a:p>
        </p:txBody>
      </p:sp>
      <p:sp>
        <p:nvSpPr>
          <p:cNvPr id="5" name="Footer Placeholder 4">
            <a:extLst>
              <a:ext uri="{FF2B5EF4-FFF2-40B4-BE49-F238E27FC236}">
                <a16:creationId xmlns:a16="http://schemas.microsoft.com/office/drawing/2014/main" xmlns="" id="{601549A9-ADD6-4C8C-936F-8BDB0273E57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B19B67A7-BC8F-483B-BDBA-EC669FAF611B}"/>
              </a:ext>
            </a:extLst>
          </p:cNvPr>
          <p:cNvSpPr>
            <a:spLocks noGrp="1"/>
          </p:cNvSpPr>
          <p:nvPr>
            <p:ph type="sldNum" sz="quarter" idx="12"/>
          </p:nvPr>
        </p:nvSpPr>
        <p:spPr/>
        <p:txBody>
          <a:bodyPr/>
          <a:lstStyle/>
          <a:p>
            <a:fld id="{484E047B-2186-4570-B73E-AAD78CC2AB62}" type="slidenum">
              <a:rPr lang="en-US" smtClean="0"/>
              <a:pPr/>
              <a:t>‹#›</a:t>
            </a:fld>
            <a:endParaRPr lang="en-US"/>
          </a:p>
        </p:txBody>
      </p:sp>
    </p:spTree>
    <p:extLst>
      <p:ext uri="{BB962C8B-B14F-4D97-AF65-F5344CB8AC3E}">
        <p14:creationId xmlns:p14="http://schemas.microsoft.com/office/powerpoint/2010/main" xmlns="" val="263157741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FCF7EA7-A850-4B31-BFB1-05DC9C4AE1A4}"/>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xmlns="" id="{0E12A992-B0AB-4724-97D7-DC5BFD05ED1C}"/>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6FE3DB81-A2CE-4DE2-A81D-BE3D0803E325}"/>
              </a:ext>
            </a:extLst>
          </p:cNvPr>
          <p:cNvSpPr>
            <a:spLocks noGrp="1"/>
          </p:cNvSpPr>
          <p:nvPr>
            <p:ph type="dt" sz="half" idx="10"/>
          </p:nvPr>
        </p:nvSpPr>
        <p:spPr/>
        <p:txBody>
          <a:bodyPr/>
          <a:lstStyle/>
          <a:p>
            <a:fld id="{389C5F93-887A-4481-A204-754FB144E4BE}" type="datetimeFigureOut">
              <a:rPr lang="en-US" smtClean="0"/>
              <a:pPr/>
              <a:t>9/18/2022</a:t>
            </a:fld>
            <a:endParaRPr lang="en-US"/>
          </a:p>
        </p:txBody>
      </p:sp>
      <p:sp>
        <p:nvSpPr>
          <p:cNvPr id="5" name="Footer Placeholder 4">
            <a:extLst>
              <a:ext uri="{FF2B5EF4-FFF2-40B4-BE49-F238E27FC236}">
                <a16:creationId xmlns:a16="http://schemas.microsoft.com/office/drawing/2014/main" xmlns="" id="{9B7F8850-939A-42C1-BE67-B5974749F41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9B22DB53-C194-42C0-9EA0-8FF03CFF51E8}"/>
              </a:ext>
            </a:extLst>
          </p:cNvPr>
          <p:cNvSpPr>
            <a:spLocks noGrp="1"/>
          </p:cNvSpPr>
          <p:nvPr>
            <p:ph type="sldNum" sz="quarter" idx="12"/>
          </p:nvPr>
        </p:nvSpPr>
        <p:spPr/>
        <p:txBody>
          <a:bodyPr/>
          <a:lstStyle/>
          <a:p>
            <a:fld id="{484E047B-2186-4570-B73E-AAD78CC2AB62}" type="slidenum">
              <a:rPr lang="en-US" smtClean="0"/>
              <a:pPr/>
              <a:t>‹#›</a:t>
            </a:fld>
            <a:endParaRPr lang="en-US"/>
          </a:p>
        </p:txBody>
      </p:sp>
    </p:spTree>
    <p:extLst>
      <p:ext uri="{BB962C8B-B14F-4D97-AF65-F5344CB8AC3E}">
        <p14:creationId xmlns:p14="http://schemas.microsoft.com/office/powerpoint/2010/main" xmlns="" val="11617984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xmlns="" id="{AEA1348F-F778-4CB0-B111-7C97E7CBD8A3}"/>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xmlns="" id="{DA5C8359-3C7A-4EFE-854C-E2DE54F092BB}"/>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3C642ADB-39AF-4F4B-85BE-175AEF9F9FC9}"/>
              </a:ext>
            </a:extLst>
          </p:cNvPr>
          <p:cNvSpPr>
            <a:spLocks noGrp="1"/>
          </p:cNvSpPr>
          <p:nvPr>
            <p:ph type="dt" sz="half" idx="10"/>
          </p:nvPr>
        </p:nvSpPr>
        <p:spPr/>
        <p:txBody>
          <a:bodyPr/>
          <a:lstStyle/>
          <a:p>
            <a:fld id="{389C5F93-887A-4481-A204-754FB144E4BE}" type="datetimeFigureOut">
              <a:rPr lang="en-US" smtClean="0"/>
              <a:pPr/>
              <a:t>9/18/2022</a:t>
            </a:fld>
            <a:endParaRPr lang="en-US"/>
          </a:p>
        </p:txBody>
      </p:sp>
      <p:sp>
        <p:nvSpPr>
          <p:cNvPr id="5" name="Footer Placeholder 4">
            <a:extLst>
              <a:ext uri="{FF2B5EF4-FFF2-40B4-BE49-F238E27FC236}">
                <a16:creationId xmlns:a16="http://schemas.microsoft.com/office/drawing/2014/main" xmlns="" id="{64F9F293-897F-4929-9E42-96D4A6D15D0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942CD7FF-3FFB-49B0-AA83-669D525ED01B}"/>
              </a:ext>
            </a:extLst>
          </p:cNvPr>
          <p:cNvSpPr>
            <a:spLocks noGrp="1"/>
          </p:cNvSpPr>
          <p:nvPr>
            <p:ph type="sldNum" sz="quarter" idx="12"/>
          </p:nvPr>
        </p:nvSpPr>
        <p:spPr/>
        <p:txBody>
          <a:bodyPr/>
          <a:lstStyle/>
          <a:p>
            <a:fld id="{484E047B-2186-4570-B73E-AAD78CC2AB62}" type="slidenum">
              <a:rPr lang="en-US" smtClean="0"/>
              <a:pPr/>
              <a:t>‹#›</a:t>
            </a:fld>
            <a:endParaRPr lang="en-US"/>
          </a:p>
        </p:txBody>
      </p:sp>
    </p:spTree>
    <p:extLst>
      <p:ext uri="{BB962C8B-B14F-4D97-AF65-F5344CB8AC3E}">
        <p14:creationId xmlns:p14="http://schemas.microsoft.com/office/powerpoint/2010/main" xmlns="" val="198911396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9DDCC56-F5E1-4C44-AD86-F1B8EB7F87B0}"/>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xmlns="" id="{DD507852-9A7E-4F06-86D7-DBE085B30F2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xmlns="" id="{AF5D0A2A-C2A4-4C64-BBC0-C18F193E2DCB}"/>
              </a:ext>
            </a:extLst>
          </p:cNvPr>
          <p:cNvSpPr>
            <a:spLocks noGrp="1"/>
          </p:cNvSpPr>
          <p:nvPr>
            <p:ph type="dt" sz="half" idx="10"/>
          </p:nvPr>
        </p:nvSpPr>
        <p:spPr/>
        <p:txBody>
          <a:bodyPr/>
          <a:lstStyle/>
          <a:p>
            <a:fld id="{389C5F93-887A-4481-A204-754FB144E4BE}" type="datetimeFigureOut">
              <a:rPr lang="en-US" smtClean="0">
                <a:solidFill>
                  <a:prstClr val="black">
                    <a:tint val="75000"/>
                  </a:prstClr>
                </a:solidFill>
              </a:rPr>
              <a:pPr/>
              <a:t>9/18/2022</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xmlns="" id="{601549A9-ADD6-4C8C-936F-8BDB0273E576}"/>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xmlns="" id="{B19B67A7-BC8F-483B-BDBA-EC669FAF611B}"/>
              </a:ext>
            </a:extLst>
          </p:cNvPr>
          <p:cNvSpPr>
            <a:spLocks noGrp="1"/>
          </p:cNvSpPr>
          <p:nvPr>
            <p:ph type="sldNum" sz="quarter" idx="12"/>
          </p:nvPr>
        </p:nvSpPr>
        <p:spPr/>
        <p:txBody>
          <a:bodyPr/>
          <a:lstStyle/>
          <a:p>
            <a:fld id="{484E047B-2186-4570-B73E-AAD78CC2AB6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 val="182918247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DEC7C249-3B70-4FA6-93F0-C231D5DB5CA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xmlns="" id="{8E087E01-A3A5-4334-914B-F24DC27B16D1}"/>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11F0F003-333E-4D29-A09D-C78034639685}"/>
              </a:ext>
            </a:extLst>
          </p:cNvPr>
          <p:cNvSpPr>
            <a:spLocks noGrp="1"/>
          </p:cNvSpPr>
          <p:nvPr>
            <p:ph type="dt" sz="half" idx="10"/>
          </p:nvPr>
        </p:nvSpPr>
        <p:spPr/>
        <p:txBody>
          <a:bodyPr/>
          <a:lstStyle/>
          <a:p>
            <a:fld id="{389C5F93-887A-4481-A204-754FB144E4BE}" type="datetimeFigureOut">
              <a:rPr lang="en-US" smtClean="0">
                <a:solidFill>
                  <a:prstClr val="black">
                    <a:tint val="75000"/>
                  </a:prstClr>
                </a:solidFill>
              </a:rPr>
              <a:pPr/>
              <a:t>9/18/2022</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xmlns="" id="{943D16D9-B845-4551-9DDF-45C4E07B11DB}"/>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xmlns="" id="{BA3BC130-9B5D-4315-9904-85626D9CD4B3}"/>
              </a:ext>
            </a:extLst>
          </p:cNvPr>
          <p:cNvSpPr>
            <a:spLocks noGrp="1"/>
          </p:cNvSpPr>
          <p:nvPr>
            <p:ph type="sldNum" sz="quarter" idx="12"/>
          </p:nvPr>
        </p:nvSpPr>
        <p:spPr/>
        <p:txBody>
          <a:bodyPr/>
          <a:lstStyle/>
          <a:p>
            <a:fld id="{484E047B-2186-4570-B73E-AAD78CC2AB6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 val="299256819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0BB5E6A4-0F6D-47B3-B1B0-C81BEF1D11C2}"/>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xmlns="" id="{C6862201-2032-4EF5-B29F-61630F432695}"/>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xmlns="" id="{48A8B075-1BD0-4D86-91C9-AFB9542B6C44}"/>
              </a:ext>
            </a:extLst>
          </p:cNvPr>
          <p:cNvSpPr>
            <a:spLocks noGrp="1"/>
          </p:cNvSpPr>
          <p:nvPr>
            <p:ph type="dt" sz="half" idx="10"/>
          </p:nvPr>
        </p:nvSpPr>
        <p:spPr/>
        <p:txBody>
          <a:bodyPr/>
          <a:lstStyle/>
          <a:p>
            <a:fld id="{389C5F93-887A-4481-A204-754FB144E4BE}" type="datetimeFigureOut">
              <a:rPr lang="en-US" smtClean="0">
                <a:solidFill>
                  <a:prstClr val="black">
                    <a:tint val="75000"/>
                  </a:prstClr>
                </a:solidFill>
              </a:rPr>
              <a:pPr/>
              <a:t>9/18/2022</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xmlns="" id="{B96A3AD1-44DC-4640-BD35-E86F637E87A6}"/>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xmlns="" id="{2BB325A1-EB8B-45A0-9544-25DE745A92DB}"/>
              </a:ext>
            </a:extLst>
          </p:cNvPr>
          <p:cNvSpPr>
            <a:spLocks noGrp="1"/>
          </p:cNvSpPr>
          <p:nvPr>
            <p:ph type="sldNum" sz="quarter" idx="12"/>
          </p:nvPr>
        </p:nvSpPr>
        <p:spPr/>
        <p:txBody>
          <a:bodyPr/>
          <a:lstStyle/>
          <a:p>
            <a:fld id="{484E047B-2186-4570-B73E-AAD78CC2AB6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 val="1603333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DF3F7812-5831-4B47-867E-6AACD3E4EE0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xmlns="" id="{F58893B5-3A4A-48F8-A774-0DE8F58E86BF}"/>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xmlns="" id="{DA23DB5A-3027-4D38-8798-A30633BCD616}"/>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xmlns="" id="{13C59029-2351-43F4-BE15-A0B05CDDCCAF}"/>
              </a:ext>
            </a:extLst>
          </p:cNvPr>
          <p:cNvSpPr>
            <a:spLocks noGrp="1"/>
          </p:cNvSpPr>
          <p:nvPr>
            <p:ph type="dt" sz="half" idx="10"/>
          </p:nvPr>
        </p:nvSpPr>
        <p:spPr/>
        <p:txBody>
          <a:bodyPr/>
          <a:lstStyle/>
          <a:p>
            <a:fld id="{389C5F93-887A-4481-A204-754FB144E4BE}" type="datetimeFigureOut">
              <a:rPr lang="en-US" smtClean="0">
                <a:solidFill>
                  <a:prstClr val="black">
                    <a:tint val="75000"/>
                  </a:prstClr>
                </a:solidFill>
              </a:rPr>
              <a:pPr/>
              <a:t>9/18/2022</a:t>
            </a:fld>
            <a:endParaRPr lang="en-US">
              <a:solidFill>
                <a:prstClr val="black">
                  <a:tint val="75000"/>
                </a:prstClr>
              </a:solidFill>
            </a:endParaRPr>
          </a:p>
        </p:txBody>
      </p:sp>
      <p:sp>
        <p:nvSpPr>
          <p:cNvPr id="6" name="Footer Placeholder 5">
            <a:extLst>
              <a:ext uri="{FF2B5EF4-FFF2-40B4-BE49-F238E27FC236}">
                <a16:creationId xmlns:a16="http://schemas.microsoft.com/office/drawing/2014/main" xmlns="" id="{D982C413-63C8-4708-B04B-22EA3CBE0CAD}"/>
              </a:ext>
            </a:extLst>
          </p:cNvPr>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a:extLst>
              <a:ext uri="{FF2B5EF4-FFF2-40B4-BE49-F238E27FC236}">
                <a16:creationId xmlns:a16="http://schemas.microsoft.com/office/drawing/2014/main" xmlns="" id="{4C35F2F7-954D-4718-AB34-12C970AEDF09}"/>
              </a:ext>
            </a:extLst>
          </p:cNvPr>
          <p:cNvSpPr>
            <a:spLocks noGrp="1"/>
          </p:cNvSpPr>
          <p:nvPr>
            <p:ph type="sldNum" sz="quarter" idx="12"/>
          </p:nvPr>
        </p:nvSpPr>
        <p:spPr/>
        <p:txBody>
          <a:bodyPr/>
          <a:lstStyle/>
          <a:p>
            <a:fld id="{484E047B-2186-4570-B73E-AAD78CC2AB6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 val="145744790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18F00AA-FC9B-4B22-909A-66E2B4E7911B}"/>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xmlns="" id="{D2AE43A2-95F0-4FDA-A3A9-994D72DF7D2E}"/>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xmlns="" id="{6AA94606-FDC0-44C6-B2F6-78A0EE4BDFD7}"/>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xmlns="" id="{0E4136C7-42FF-44D1-9DDD-2AFC74A0E9A5}"/>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xmlns="" id="{EA383972-0D86-400F-AFB9-057E6E4038E5}"/>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xmlns="" id="{08A12704-9F3B-4E5D-B37A-A65FB6639FB7}"/>
              </a:ext>
            </a:extLst>
          </p:cNvPr>
          <p:cNvSpPr>
            <a:spLocks noGrp="1"/>
          </p:cNvSpPr>
          <p:nvPr>
            <p:ph type="dt" sz="half" idx="10"/>
          </p:nvPr>
        </p:nvSpPr>
        <p:spPr/>
        <p:txBody>
          <a:bodyPr/>
          <a:lstStyle/>
          <a:p>
            <a:fld id="{389C5F93-887A-4481-A204-754FB144E4BE}" type="datetimeFigureOut">
              <a:rPr lang="en-US" smtClean="0">
                <a:solidFill>
                  <a:prstClr val="black">
                    <a:tint val="75000"/>
                  </a:prstClr>
                </a:solidFill>
              </a:rPr>
              <a:pPr/>
              <a:t>9/18/2022</a:t>
            </a:fld>
            <a:endParaRPr lang="en-US">
              <a:solidFill>
                <a:prstClr val="black">
                  <a:tint val="75000"/>
                </a:prstClr>
              </a:solidFill>
            </a:endParaRPr>
          </a:p>
        </p:txBody>
      </p:sp>
      <p:sp>
        <p:nvSpPr>
          <p:cNvPr id="8" name="Footer Placeholder 7">
            <a:extLst>
              <a:ext uri="{FF2B5EF4-FFF2-40B4-BE49-F238E27FC236}">
                <a16:creationId xmlns:a16="http://schemas.microsoft.com/office/drawing/2014/main" xmlns="" id="{DED14B6A-D31E-4E4E-9999-2A037F28C0F9}"/>
              </a:ext>
            </a:extLst>
          </p:cNvPr>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a:extLst>
              <a:ext uri="{FF2B5EF4-FFF2-40B4-BE49-F238E27FC236}">
                <a16:creationId xmlns:a16="http://schemas.microsoft.com/office/drawing/2014/main" xmlns="" id="{323CE0C2-879A-464E-B0C6-8927F16B4815}"/>
              </a:ext>
            </a:extLst>
          </p:cNvPr>
          <p:cNvSpPr>
            <a:spLocks noGrp="1"/>
          </p:cNvSpPr>
          <p:nvPr>
            <p:ph type="sldNum" sz="quarter" idx="12"/>
          </p:nvPr>
        </p:nvSpPr>
        <p:spPr/>
        <p:txBody>
          <a:bodyPr/>
          <a:lstStyle/>
          <a:p>
            <a:fld id="{484E047B-2186-4570-B73E-AAD78CC2AB6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 val="238156351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F584C4B-E99A-4637-B2A5-62A92ADAB29A}"/>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xmlns="" id="{09C2A881-E3AF-49DA-A4B1-579A0F39FEBB}"/>
              </a:ext>
            </a:extLst>
          </p:cNvPr>
          <p:cNvSpPr>
            <a:spLocks noGrp="1"/>
          </p:cNvSpPr>
          <p:nvPr>
            <p:ph type="dt" sz="half" idx="10"/>
          </p:nvPr>
        </p:nvSpPr>
        <p:spPr/>
        <p:txBody>
          <a:bodyPr/>
          <a:lstStyle/>
          <a:p>
            <a:fld id="{389C5F93-887A-4481-A204-754FB144E4BE}" type="datetimeFigureOut">
              <a:rPr lang="en-US" smtClean="0">
                <a:solidFill>
                  <a:prstClr val="black">
                    <a:tint val="75000"/>
                  </a:prstClr>
                </a:solidFill>
              </a:rPr>
              <a:pPr/>
              <a:t>9/18/2022</a:t>
            </a:fld>
            <a:endParaRPr lang="en-US">
              <a:solidFill>
                <a:prstClr val="black">
                  <a:tint val="75000"/>
                </a:prstClr>
              </a:solidFill>
            </a:endParaRPr>
          </a:p>
        </p:txBody>
      </p:sp>
      <p:sp>
        <p:nvSpPr>
          <p:cNvPr id="4" name="Footer Placeholder 3">
            <a:extLst>
              <a:ext uri="{FF2B5EF4-FFF2-40B4-BE49-F238E27FC236}">
                <a16:creationId xmlns:a16="http://schemas.microsoft.com/office/drawing/2014/main" xmlns="" id="{F35913B2-3613-49A3-8703-7439B1EE9C3E}"/>
              </a:ext>
            </a:extLst>
          </p:cNvPr>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a:extLst>
              <a:ext uri="{FF2B5EF4-FFF2-40B4-BE49-F238E27FC236}">
                <a16:creationId xmlns:a16="http://schemas.microsoft.com/office/drawing/2014/main" xmlns="" id="{9C282779-E726-41E8-A702-F4E40F136998}"/>
              </a:ext>
            </a:extLst>
          </p:cNvPr>
          <p:cNvSpPr>
            <a:spLocks noGrp="1"/>
          </p:cNvSpPr>
          <p:nvPr>
            <p:ph type="sldNum" sz="quarter" idx="12"/>
          </p:nvPr>
        </p:nvSpPr>
        <p:spPr/>
        <p:txBody>
          <a:bodyPr/>
          <a:lstStyle/>
          <a:p>
            <a:fld id="{484E047B-2186-4570-B73E-AAD78CC2AB6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 val="180588475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xmlns="" id="{32118B78-BCE9-4DA8-80F2-24A4C05240E0}"/>
              </a:ext>
            </a:extLst>
          </p:cNvPr>
          <p:cNvSpPr>
            <a:spLocks noGrp="1"/>
          </p:cNvSpPr>
          <p:nvPr>
            <p:ph type="dt" sz="half" idx="10"/>
          </p:nvPr>
        </p:nvSpPr>
        <p:spPr/>
        <p:txBody>
          <a:bodyPr/>
          <a:lstStyle/>
          <a:p>
            <a:fld id="{389C5F93-887A-4481-A204-754FB144E4BE}" type="datetimeFigureOut">
              <a:rPr lang="en-US" smtClean="0">
                <a:solidFill>
                  <a:prstClr val="black">
                    <a:tint val="75000"/>
                  </a:prstClr>
                </a:solidFill>
              </a:rPr>
              <a:pPr/>
              <a:t>9/18/2022</a:t>
            </a:fld>
            <a:endParaRPr lang="en-US">
              <a:solidFill>
                <a:prstClr val="black">
                  <a:tint val="75000"/>
                </a:prstClr>
              </a:solidFill>
            </a:endParaRPr>
          </a:p>
        </p:txBody>
      </p:sp>
      <p:sp>
        <p:nvSpPr>
          <p:cNvPr id="3" name="Footer Placeholder 2">
            <a:extLst>
              <a:ext uri="{FF2B5EF4-FFF2-40B4-BE49-F238E27FC236}">
                <a16:creationId xmlns:a16="http://schemas.microsoft.com/office/drawing/2014/main" xmlns="" id="{005BF5D5-4750-4FE3-AE67-46C67F70BE13}"/>
              </a:ext>
            </a:extLst>
          </p:cNvPr>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a:extLst>
              <a:ext uri="{FF2B5EF4-FFF2-40B4-BE49-F238E27FC236}">
                <a16:creationId xmlns:a16="http://schemas.microsoft.com/office/drawing/2014/main" xmlns="" id="{646C7EBF-F997-4A98-BFCB-A2F2CFCE84B2}"/>
              </a:ext>
            </a:extLst>
          </p:cNvPr>
          <p:cNvSpPr>
            <a:spLocks noGrp="1"/>
          </p:cNvSpPr>
          <p:nvPr>
            <p:ph type="sldNum" sz="quarter" idx="12"/>
          </p:nvPr>
        </p:nvSpPr>
        <p:spPr/>
        <p:txBody>
          <a:bodyPr/>
          <a:lstStyle/>
          <a:p>
            <a:fld id="{484E047B-2186-4570-B73E-AAD78CC2AB6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 val="243906784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D390F86B-DE1B-47E5-AF1E-F1E43D126DB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xmlns="" id="{D3839149-F5C9-4A3E-B1F1-64AC32A8C4EA}"/>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xmlns="" id="{B0B49737-FC39-46B3-AA8E-88ED0BBE3DB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xmlns="" id="{ED70A5A9-3EC5-49B2-BB5D-3ADB82122DAF}"/>
              </a:ext>
            </a:extLst>
          </p:cNvPr>
          <p:cNvSpPr>
            <a:spLocks noGrp="1"/>
          </p:cNvSpPr>
          <p:nvPr>
            <p:ph type="dt" sz="half" idx="10"/>
          </p:nvPr>
        </p:nvSpPr>
        <p:spPr/>
        <p:txBody>
          <a:bodyPr/>
          <a:lstStyle/>
          <a:p>
            <a:fld id="{389C5F93-887A-4481-A204-754FB144E4BE}" type="datetimeFigureOut">
              <a:rPr lang="en-US" smtClean="0">
                <a:solidFill>
                  <a:prstClr val="black">
                    <a:tint val="75000"/>
                  </a:prstClr>
                </a:solidFill>
              </a:rPr>
              <a:pPr/>
              <a:t>9/18/2022</a:t>
            </a:fld>
            <a:endParaRPr lang="en-US">
              <a:solidFill>
                <a:prstClr val="black">
                  <a:tint val="75000"/>
                </a:prstClr>
              </a:solidFill>
            </a:endParaRPr>
          </a:p>
        </p:txBody>
      </p:sp>
      <p:sp>
        <p:nvSpPr>
          <p:cNvPr id="6" name="Footer Placeholder 5">
            <a:extLst>
              <a:ext uri="{FF2B5EF4-FFF2-40B4-BE49-F238E27FC236}">
                <a16:creationId xmlns:a16="http://schemas.microsoft.com/office/drawing/2014/main" xmlns="" id="{EB834B9C-1E2F-4435-98A0-7D4AACDEAFAF}"/>
              </a:ext>
            </a:extLst>
          </p:cNvPr>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a:extLst>
              <a:ext uri="{FF2B5EF4-FFF2-40B4-BE49-F238E27FC236}">
                <a16:creationId xmlns:a16="http://schemas.microsoft.com/office/drawing/2014/main" xmlns="" id="{6D319B98-E521-4405-A564-3AB1026FDDA3}"/>
              </a:ext>
            </a:extLst>
          </p:cNvPr>
          <p:cNvSpPr>
            <a:spLocks noGrp="1"/>
          </p:cNvSpPr>
          <p:nvPr>
            <p:ph type="sldNum" sz="quarter" idx="12"/>
          </p:nvPr>
        </p:nvSpPr>
        <p:spPr/>
        <p:txBody>
          <a:bodyPr/>
          <a:lstStyle/>
          <a:p>
            <a:fld id="{484E047B-2186-4570-B73E-AAD78CC2AB6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 val="331874750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DEC7C249-3B70-4FA6-93F0-C231D5DB5CA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xmlns="" id="{8E087E01-A3A5-4334-914B-F24DC27B16D1}"/>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11F0F003-333E-4D29-A09D-C78034639685}"/>
              </a:ext>
            </a:extLst>
          </p:cNvPr>
          <p:cNvSpPr>
            <a:spLocks noGrp="1"/>
          </p:cNvSpPr>
          <p:nvPr>
            <p:ph type="dt" sz="half" idx="10"/>
          </p:nvPr>
        </p:nvSpPr>
        <p:spPr/>
        <p:txBody>
          <a:bodyPr/>
          <a:lstStyle/>
          <a:p>
            <a:fld id="{389C5F93-887A-4481-A204-754FB144E4BE}" type="datetimeFigureOut">
              <a:rPr lang="en-US" smtClean="0"/>
              <a:pPr/>
              <a:t>9/18/2022</a:t>
            </a:fld>
            <a:endParaRPr lang="en-US"/>
          </a:p>
        </p:txBody>
      </p:sp>
      <p:sp>
        <p:nvSpPr>
          <p:cNvPr id="5" name="Footer Placeholder 4">
            <a:extLst>
              <a:ext uri="{FF2B5EF4-FFF2-40B4-BE49-F238E27FC236}">
                <a16:creationId xmlns:a16="http://schemas.microsoft.com/office/drawing/2014/main" xmlns="" id="{943D16D9-B845-4551-9DDF-45C4E07B11D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BA3BC130-9B5D-4315-9904-85626D9CD4B3}"/>
              </a:ext>
            </a:extLst>
          </p:cNvPr>
          <p:cNvSpPr>
            <a:spLocks noGrp="1"/>
          </p:cNvSpPr>
          <p:nvPr>
            <p:ph type="sldNum" sz="quarter" idx="12"/>
          </p:nvPr>
        </p:nvSpPr>
        <p:spPr/>
        <p:txBody>
          <a:bodyPr/>
          <a:lstStyle/>
          <a:p>
            <a:fld id="{484E047B-2186-4570-B73E-AAD78CC2AB62}" type="slidenum">
              <a:rPr lang="en-US" smtClean="0"/>
              <a:pPr/>
              <a:t>‹#›</a:t>
            </a:fld>
            <a:endParaRPr lang="en-US"/>
          </a:p>
        </p:txBody>
      </p:sp>
    </p:spTree>
    <p:extLst>
      <p:ext uri="{BB962C8B-B14F-4D97-AF65-F5344CB8AC3E}">
        <p14:creationId xmlns:p14="http://schemas.microsoft.com/office/powerpoint/2010/main" xmlns="" val="300415907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3F9B37F-F0AD-4E46-B21B-5C2CD91743E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xmlns="" id="{B76602EB-C689-4796-BE01-E59E221EA918}"/>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xmlns="" id="{886E3EE4-9555-4C63-94C7-F6ACA3E82DC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xmlns="" id="{EB6BCC5D-691D-47D3-874F-80E55C572CE6}"/>
              </a:ext>
            </a:extLst>
          </p:cNvPr>
          <p:cNvSpPr>
            <a:spLocks noGrp="1"/>
          </p:cNvSpPr>
          <p:nvPr>
            <p:ph type="dt" sz="half" idx="10"/>
          </p:nvPr>
        </p:nvSpPr>
        <p:spPr/>
        <p:txBody>
          <a:bodyPr/>
          <a:lstStyle/>
          <a:p>
            <a:fld id="{389C5F93-887A-4481-A204-754FB144E4BE}" type="datetimeFigureOut">
              <a:rPr lang="en-US" smtClean="0">
                <a:solidFill>
                  <a:prstClr val="black">
                    <a:tint val="75000"/>
                  </a:prstClr>
                </a:solidFill>
              </a:rPr>
              <a:pPr/>
              <a:t>9/18/2022</a:t>
            </a:fld>
            <a:endParaRPr lang="en-US">
              <a:solidFill>
                <a:prstClr val="black">
                  <a:tint val="75000"/>
                </a:prstClr>
              </a:solidFill>
            </a:endParaRPr>
          </a:p>
        </p:txBody>
      </p:sp>
      <p:sp>
        <p:nvSpPr>
          <p:cNvPr id="6" name="Footer Placeholder 5">
            <a:extLst>
              <a:ext uri="{FF2B5EF4-FFF2-40B4-BE49-F238E27FC236}">
                <a16:creationId xmlns:a16="http://schemas.microsoft.com/office/drawing/2014/main" xmlns="" id="{7FFBD8AA-F3E0-4242-98F6-9558B68AF38A}"/>
              </a:ext>
            </a:extLst>
          </p:cNvPr>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a:extLst>
              <a:ext uri="{FF2B5EF4-FFF2-40B4-BE49-F238E27FC236}">
                <a16:creationId xmlns:a16="http://schemas.microsoft.com/office/drawing/2014/main" xmlns="" id="{D5ED071D-48D1-4743-B5AE-2DF61239820E}"/>
              </a:ext>
            </a:extLst>
          </p:cNvPr>
          <p:cNvSpPr>
            <a:spLocks noGrp="1"/>
          </p:cNvSpPr>
          <p:nvPr>
            <p:ph type="sldNum" sz="quarter" idx="12"/>
          </p:nvPr>
        </p:nvSpPr>
        <p:spPr/>
        <p:txBody>
          <a:bodyPr/>
          <a:lstStyle/>
          <a:p>
            <a:fld id="{484E047B-2186-4570-B73E-AAD78CC2AB6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 val="42402740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FCF7EA7-A850-4B31-BFB1-05DC9C4AE1A4}"/>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xmlns="" id="{0E12A992-B0AB-4724-97D7-DC5BFD05ED1C}"/>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6FE3DB81-A2CE-4DE2-A81D-BE3D0803E325}"/>
              </a:ext>
            </a:extLst>
          </p:cNvPr>
          <p:cNvSpPr>
            <a:spLocks noGrp="1"/>
          </p:cNvSpPr>
          <p:nvPr>
            <p:ph type="dt" sz="half" idx="10"/>
          </p:nvPr>
        </p:nvSpPr>
        <p:spPr/>
        <p:txBody>
          <a:bodyPr/>
          <a:lstStyle/>
          <a:p>
            <a:fld id="{389C5F93-887A-4481-A204-754FB144E4BE}" type="datetimeFigureOut">
              <a:rPr lang="en-US" smtClean="0">
                <a:solidFill>
                  <a:prstClr val="black">
                    <a:tint val="75000"/>
                  </a:prstClr>
                </a:solidFill>
              </a:rPr>
              <a:pPr/>
              <a:t>9/18/2022</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xmlns="" id="{9B7F8850-939A-42C1-BE67-B5974749F418}"/>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xmlns="" id="{9B22DB53-C194-42C0-9EA0-8FF03CFF51E8}"/>
              </a:ext>
            </a:extLst>
          </p:cNvPr>
          <p:cNvSpPr>
            <a:spLocks noGrp="1"/>
          </p:cNvSpPr>
          <p:nvPr>
            <p:ph type="sldNum" sz="quarter" idx="12"/>
          </p:nvPr>
        </p:nvSpPr>
        <p:spPr/>
        <p:txBody>
          <a:bodyPr/>
          <a:lstStyle/>
          <a:p>
            <a:fld id="{484E047B-2186-4570-B73E-AAD78CC2AB6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 val="85815249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xmlns="" id="{AEA1348F-F778-4CB0-B111-7C97E7CBD8A3}"/>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xmlns="" id="{DA5C8359-3C7A-4EFE-854C-E2DE54F092BB}"/>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3C642ADB-39AF-4F4B-85BE-175AEF9F9FC9}"/>
              </a:ext>
            </a:extLst>
          </p:cNvPr>
          <p:cNvSpPr>
            <a:spLocks noGrp="1"/>
          </p:cNvSpPr>
          <p:nvPr>
            <p:ph type="dt" sz="half" idx="10"/>
          </p:nvPr>
        </p:nvSpPr>
        <p:spPr/>
        <p:txBody>
          <a:bodyPr/>
          <a:lstStyle/>
          <a:p>
            <a:fld id="{389C5F93-887A-4481-A204-754FB144E4BE}" type="datetimeFigureOut">
              <a:rPr lang="en-US" smtClean="0">
                <a:solidFill>
                  <a:prstClr val="black">
                    <a:tint val="75000"/>
                  </a:prstClr>
                </a:solidFill>
              </a:rPr>
              <a:pPr/>
              <a:t>9/18/2022</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xmlns="" id="{64F9F293-897F-4929-9E42-96D4A6D15D02}"/>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xmlns="" id="{942CD7FF-3FFB-49B0-AA83-669D525ED01B}"/>
              </a:ext>
            </a:extLst>
          </p:cNvPr>
          <p:cNvSpPr>
            <a:spLocks noGrp="1"/>
          </p:cNvSpPr>
          <p:nvPr>
            <p:ph type="sldNum" sz="quarter" idx="12"/>
          </p:nvPr>
        </p:nvSpPr>
        <p:spPr/>
        <p:txBody>
          <a:bodyPr/>
          <a:lstStyle/>
          <a:p>
            <a:fld id="{484E047B-2186-4570-B73E-AAD78CC2AB6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 val="404832688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0BB5E6A4-0F6D-47B3-B1B0-C81BEF1D11C2}"/>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xmlns="" id="{C6862201-2032-4EF5-B29F-61630F432695}"/>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xmlns="" id="{48A8B075-1BD0-4D86-91C9-AFB9542B6C44}"/>
              </a:ext>
            </a:extLst>
          </p:cNvPr>
          <p:cNvSpPr>
            <a:spLocks noGrp="1"/>
          </p:cNvSpPr>
          <p:nvPr>
            <p:ph type="dt" sz="half" idx="10"/>
          </p:nvPr>
        </p:nvSpPr>
        <p:spPr/>
        <p:txBody>
          <a:bodyPr/>
          <a:lstStyle/>
          <a:p>
            <a:fld id="{389C5F93-887A-4481-A204-754FB144E4BE}" type="datetimeFigureOut">
              <a:rPr lang="en-US" smtClean="0"/>
              <a:pPr/>
              <a:t>9/18/2022</a:t>
            </a:fld>
            <a:endParaRPr lang="en-US"/>
          </a:p>
        </p:txBody>
      </p:sp>
      <p:sp>
        <p:nvSpPr>
          <p:cNvPr id="5" name="Footer Placeholder 4">
            <a:extLst>
              <a:ext uri="{FF2B5EF4-FFF2-40B4-BE49-F238E27FC236}">
                <a16:creationId xmlns:a16="http://schemas.microsoft.com/office/drawing/2014/main" xmlns="" id="{B96A3AD1-44DC-4640-BD35-E86F637E87A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2BB325A1-EB8B-45A0-9544-25DE745A92DB}"/>
              </a:ext>
            </a:extLst>
          </p:cNvPr>
          <p:cNvSpPr>
            <a:spLocks noGrp="1"/>
          </p:cNvSpPr>
          <p:nvPr>
            <p:ph type="sldNum" sz="quarter" idx="12"/>
          </p:nvPr>
        </p:nvSpPr>
        <p:spPr/>
        <p:txBody>
          <a:bodyPr/>
          <a:lstStyle/>
          <a:p>
            <a:fld id="{484E047B-2186-4570-B73E-AAD78CC2AB62}" type="slidenum">
              <a:rPr lang="en-US" smtClean="0"/>
              <a:pPr/>
              <a:t>‹#›</a:t>
            </a:fld>
            <a:endParaRPr lang="en-US"/>
          </a:p>
        </p:txBody>
      </p:sp>
    </p:spTree>
    <p:extLst>
      <p:ext uri="{BB962C8B-B14F-4D97-AF65-F5344CB8AC3E}">
        <p14:creationId xmlns:p14="http://schemas.microsoft.com/office/powerpoint/2010/main" xmlns="" val="63111319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DF3F7812-5831-4B47-867E-6AACD3E4EE0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xmlns="" id="{F58893B5-3A4A-48F8-A774-0DE8F58E86BF}"/>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xmlns="" id="{DA23DB5A-3027-4D38-8798-A30633BCD616}"/>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xmlns="" id="{13C59029-2351-43F4-BE15-A0B05CDDCCAF}"/>
              </a:ext>
            </a:extLst>
          </p:cNvPr>
          <p:cNvSpPr>
            <a:spLocks noGrp="1"/>
          </p:cNvSpPr>
          <p:nvPr>
            <p:ph type="dt" sz="half" idx="10"/>
          </p:nvPr>
        </p:nvSpPr>
        <p:spPr/>
        <p:txBody>
          <a:bodyPr/>
          <a:lstStyle/>
          <a:p>
            <a:fld id="{389C5F93-887A-4481-A204-754FB144E4BE}" type="datetimeFigureOut">
              <a:rPr lang="en-US" smtClean="0"/>
              <a:pPr/>
              <a:t>9/18/2022</a:t>
            </a:fld>
            <a:endParaRPr lang="en-US"/>
          </a:p>
        </p:txBody>
      </p:sp>
      <p:sp>
        <p:nvSpPr>
          <p:cNvPr id="6" name="Footer Placeholder 5">
            <a:extLst>
              <a:ext uri="{FF2B5EF4-FFF2-40B4-BE49-F238E27FC236}">
                <a16:creationId xmlns:a16="http://schemas.microsoft.com/office/drawing/2014/main" xmlns="" id="{D982C413-63C8-4708-B04B-22EA3CBE0CA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xmlns="" id="{4C35F2F7-954D-4718-AB34-12C970AEDF09}"/>
              </a:ext>
            </a:extLst>
          </p:cNvPr>
          <p:cNvSpPr>
            <a:spLocks noGrp="1"/>
          </p:cNvSpPr>
          <p:nvPr>
            <p:ph type="sldNum" sz="quarter" idx="12"/>
          </p:nvPr>
        </p:nvSpPr>
        <p:spPr/>
        <p:txBody>
          <a:bodyPr/>
          <a:lstStyle/>
          <a:p>
            <a:fld id="{484E047B-2186-4570-B73E-AAD78CC2AB62}" type="slidenum">
              <a:rPr lang="en-US" smtClean="0"/>
              <a:pPr/>
              <a:t>‹#›</a:t>
            </a:fld>
            <a:endParaRPr lang="en-US"/>
          </a:p>
        </p:txBody>
      </p:sp>
    </p:spTree>
    <p:extLst>
      <p:ext uri="{BB962C8B-B14F-4D97-AF65-F5344CB8AC3E}">
        <p14:creationId xmlns:p14="http://schemas.microsoft.com/office/powerpoint/2010/main" xmlns="" val="166693904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18F00AA-FC9B-4B22-909A-66E2B4E7911B}"/>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xmlns="" id="{D2AE43A2-95F0-4FDA-A3A9-994D72DF7D2E}"/>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xmlns="" id="{6AA94606-FDC0-44C6-B2F6-78A0EE4BDFD7}"/>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xmlns="" id="{0E4136C7-42FF-44D1-9DDD-2AFC74A0E9A5}"/>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xmlns="" id="{EA383972-0D86-400F-AFB9-057E6E4038E5}"/>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xmlns="" id="{08A12704-9F3B-4E5D-B37A-A65FB6639FB7}"/>
              </a:ext>
            </a:extLst>
          </p:cNvPr>
          <p:cNvSpPr>
            <a:spLocks noGrp="1"/>
          </p:cNvSpPr>
          <p:nvPr>
            <p:ph type="dt" sz="half" idx="10"/>
          </p:nvPr>
        </p:nvSpPr>
        <p:spPr/>
        <p:txBody>
          <a:bodyPr/>
          <a:lstStyle/>
          <a:p>
            <a:fld id="{389C5F93-887A-4481-A204-754FB144E4BE}" type="datetimeFigureOut">
              <a:rPr lang="en-US" smtClean="0"/>
              <a:pPr/>
              <a:t>9/18/2022</a:t>
            </a:fld>
            <a:endParaRPr lang="en-US"/>
          </a:p>
        </p:txBody>
      </p:sp>
      <p:sp>
        <p:nvSpPr>
          <p:cNvPr id="8" name="Footer Placeholder 7">
            <a:extLst>
              <a:ext uri="{FF2B5EF4-FFF2-40B4-BE49-F238E27FC236}">
                <a16:creationId xmlns:a16="http://schemas.microsoft.com/office/drawing/2014/main" xmlns="" id="{DED14B6A-D31E-4E4E-9999-2A037F28C0F9}"/>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xmlns="" id="{323CE0C2-879A-464E-B0C6-8927F16B4815}"/>
              </a:ext>
            </a:extLst>
          </p:cNvPr>
          <p:cNvSpPr>
            <a:spLocks noGrp="1"/>
          </p:cNvSpPr>
          <p:nvPr>
            <p:ph type="sldNum" sz="quarter" idx="12"/>
          </p:nvPr>
        </p:nvSpPr>
        <p:spPr/>
        <p:txBody>
          <a:bodyPr/>
          <a:lstStyle/>
          <a:p>
            <a:fld id="{484E047B-2186-4570-B73E-AAD78CC2AB62}" type="slidenum">
              <a:rPr lang="en-US" smtClean="0"/>
              <a:pPr/>
              <a:t>‹#›</a:t>
            </a:fld>
            <a:endParaRPr lang="en-US"/>
          </a:p>
        </p:txBody>
      </p:sp>
    </p:spTree>
    <p:extLst>
      <p:ext uri="{BB962C8B-B14F-4D97-AF65-F5344CB8AC3E}">
        <p14:creationId xmlns:p14="http://schemas.microsoft.com/office/powerpoint/2010/main" xmlns="" val="249704500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F584C4B-E99A-4637-B2A5-62A92ADAB29A}"/>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xmlns="" id="{09C2A881-E3AF-49DA-A4B1-579A0F39FEBB}"/>
              </a:ext>
            </a:extLst>
          </p:cNvPr>
          <p:cNvSpPr>
            <a:spLocks noGrp="1"/>
          </p:cNvSpPr>
          <p:nvPr>
            <p:ph type="dt" sz="half" idx="10"/>
          </p:nvPr>
        </p:nvSpPr>
        <p:spPr/>
        <p:txBody>
          <a:bodyPr/>
          <a:lstStyle/>
          <a:p>
            <a:fld id="{389C5F93-887A-4481-A204-754FB144E4BE}" type="datetimeFigureOut">
              <a:rPr lang="en-US" smtClean="0"/>
              <a:pPr/>
              <a:t>9/18/2022</a:t>
            </a:fld>
            <a:endParaRPr lang="en-US"/>
          </a:p>
        </p:txBody>
      </p:sp>
      <p:sp>
        <p:nvSpPr>
          <p:cNvPr id="4" name="Footer Placeholder 3">
            <a:extLst>
              <a:ext uri="{FF2B5EF4-FFF2-40B4-BE49-F238E27FC236}">
                <a16:creationId xmlns:a16="http://schemas.microsoft.com/office/drawing/2014/main" xmlns="" id="{F35913B2-3613-49A3-8703-7439B1EE9C3E}"/>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xmlns="" id="{9C282779-E726-41E8-A702-F4E40F136998}"/>
              </a:ext>
            </a:extLst>
          </p:cNvPr>
          <p:cNvSpPr>
            <a:spLocks noGrp="1"/>
          </p:cNvSpPr>
          <p:nvPr>
            <p:ph type="sldNum" sz="quarter" idx="12"/>
          </p:nvPr>
        </p:nvSpPr>
        <p:spPr/>
        <p:txBody>
          <a:bodyPr/>
          <a:lstStyle/>
          <a:p>
            <a:fld id="{484E047B-2186-4570-B73E-AAD78CC2AB62}" type="slidenum">
              <a:rPr lang="en-US" smtClean="0"/>
              <a:pPr/>
              <a:t>‹#›</a:t>
            </a:fld>
            <a:endParaRPr lang="en-US"/>
          </a:p>
        </p:txBody>
      </p:sp>
    </p:spTree>
    <p:extLst>
      <p:ext uri="{BB962C8B-B14F-4D97-AF65-F5344CB8AC3E}">
        <p14:creationId xmlns:p14="http://schemas.microsoft.com/office/powerpoint/2010/main" xmlns="" val="267728661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xmlns="" id="{32118B78-BCE9-4DA8-80F2-24A4C05240E0}"/>
              </a:ext>
            </a:extLst>
          </p:cNvPr>
          <p:cNvSpPr>
            <a:spLocks noGrp="1"/>
          </p:cNvSpPr>
          <p:nvPr>
            <p:ph type="dt" sz="half" idx="10"/>
          </p:nvPr>
        </p:nvSpPr>
        <p:spPr/>
        <p:txBody>
          <a:bodyPr/>
          <a:lstStyle/>
          <a:p>
            <a:fld id="{389C5F93-887A-4481-A204-754FB144E4BE}" type="datetimeFigureOut">
              <a:rPr lang="en-US" smtClean="0"/>
              <a:pPr/>
              <a:t>9/18/2022</a:t>
            </a:fld>
            <a:endParaRPr lang="en-US"/>
          </a:p>
        </p:txBody>
      </p:sp>
      <p:sp>
        <p:nvSpPr>
          <p:cNvPr id="3" name="Footer Placeholder 2">
            <a:extLst>
              <a:ext uri="{FF2B5EF4-FFF2-40B4-BE49-F238E27FC236}">
                <a16:creationId xmlns:a16="http://schemas.microsoft.com/office/drawing/2014/main" xmlns="" id="{005BF5D5-4750-4FE3-AE67-46C67F70BE13}"/>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xmlns="" id="{646C7EBF-F997-4A98-BFCB-A2F2CFCE84B2}"/>
              </a:ext>
            </a:extLst>
          </p:cNvPr>
          <p:cNvSpPr>
            <a:spLocks noGrp="1"/>
          </p:cNvSpPr>
          <p:nvPr>
            <p:ph type="sldNum" sz="quarter" idx="12"/>
          </p:nvPr>
        </p:nvSpPr>
        <p:spPr/>
        <p:txBody>
          <a:bodyPr/>
          <a:lstStyle/>
          <a:p>
            <a:fld id="{484E047B-2186-4570-B73E-AAD78CC2AB62}" type="slidenum">
              <a:rPr lang="en-US" smtClean="0"/>
              <a:pPr/>
              <a:t>‹#›</a:t>
            </a:fld>
            <a:endParaRPr lang="en-US"/>
          </a:p>
        </p:txBody>
      </p:sp>
    </p:spTree>
    <p:extLst>
      <p:ext uri="{BB962C8B-B14F-4D97-AF65-F5344CB8AC3E}">
        <p14:creationId xmlns:p14="http://schemas.microsoft.com/office/powerpoint/2010/main" xmlns="" val="126279841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D390F86B-DE1B-47E5-AF1E-F1E43D126DB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xmlns="" id="{D3839149-F5C9-4A3E-B1F1-64AC32A8C4EA}"/>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xmlns="" id="{B0B49737-FC39-46B3-AA8E-88ED0BBE3DB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xmlns="" id="{ED70A5A9-3EC5-49B2-BB5D-3ADB82122DAF}"/>
              </a:ext>
            </a:extLst>
          </p:cNvPr>
          <p:cNvSpPr>
            <a:spLocks noGrp="1"/>
          </p:cNvSpPr>
          <p:nvPr>
            <p:ph type="dt" sz="half" idx="10"/>
          </p:nvPr>
        </p:nvSpPr>
        <p:spPr/>
        <p:txBody>
          <a:bodyPr/>
          <a:lstStyle/>
          <a:p>
            <a:fld id="{389C5F93-887A-4481-A204-754FB144E4BE}" type="datetimeFigureOut">
              <a:rPr lang="en-US" smtClean="0"/>
              <a:pPr/>
              <a:t>9/18/2022</a:t>
            </a:fld>
            <a:endParaRPr lang="en-US"/>
          </a:p>
        </p:txBody>
      </p:sp>
      <p:sp>
        <p:nvSpPr>
          <p:cNvPr id="6" name="Footer Placeholder 5">
            <a:extLst>
              <a:ext uri="{FF2B5EF4-FFF2-40B4-BE49-F238E27FC236}">
                <a16:creationId xmlns:a16="http://schemas.microsoft.com/office/drawing/2014/main" xmlns="" id="{EB834B9C-1E2F-4435-98A0-7D4AACDEAFA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xmlns="" id="{6D319B98-E521-4405-A564-3AB1026FDDA3}"/>
              </a:ext>
            </a:extLst>
          </p:cNvPr>
          <p:cNvSpPr>
            <a:spLocks noGrp="1"/>
          </p:cNvSpPr>
          <p:nvPr>
            <p:ph type="sldNum" sz="quarter" idx="12"/>
          </p:nvPr>
        </p:nvSpPr>
        <p:spPr/>
        <p:txBody>
          <a:bodyPr/>
          <a:lstStyle/>
          <a:p>
            <a:fld id="{484E047B-2186-4570-B73E-AAD78CC2AB62}" type="slidenum">
              <a:rPr lang="en-US" smtClean="0"/>
              <a:pPr/>
              <a:t>‹#›</a:t>
            </a:fld>
            <a:endParaRPr lang="en-US"/>
          </a:p>
        </p:txBody>
      </p:sp>
    </p:spTree>
    <p:extLst>
      <p:ext uri="{BB962C8B-B14F-4D97-AF65-F5344CB8AC3E}">
        <p14:creationId xmlns:p14="http://schemas.microsoft.com/office/powerpoint/2010/main" xmlns="" val="194474668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3F9B37F-F0AD-4E46-B21B-5C2CD91743E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xmlns="" id="{B76602EB-C689-4796-BE01-E59E221EA918}"/>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xmlns="" id="{886E3EE4-9555-4C63-94C7-F6ACA3E82DC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xmlns="" id="{EB6BCC5D-691D-47D3-874F-80E55C572CE6}"/>
              </a:ext>
            </a:extLst>
          </p:cNvPr>
          <p:cNvSpPr>
            <a:spLocks noGrp="1"/>
          </p:cNvSpPr>
          <p:nvPr>
            <p:ph type="dt" sz="half" idx="10"/>
          </p:nvPr>
        </p:nvSpPr>
        <p:spPr/>
        <p:txBody>
          <a:bodyPr/>
          <a:lstStyle/>
          <a:p>
            <a:fld id="{389C5F93-887A-4481-A204-754FB144E4BE}" type="datetimeFigureOut">
              <a:rPr lang="en-US" smtClean="0"/>
              <a:pPr/>
              <a:t>9/18/2022</a:t>
            </a:fld>
            <a:endParaRPr lang="en-US"/>
          </a:p>
        </p:txBody>
      </p:sp>
      <p:sp>
        <p:nvSpPr>
          <p:cNvPr id="6" name="Footer Placeholder 5">
            <a:extLst>
              <a:ext uri="{FF2B5EF4-FFF2-40B4-BE49-F238E27FC236}">
                <a16:creationId xmlns:a16="http://schemas.microsoft.com/office/drawing/2014/main" xmlns="" id="{7FFBD8AA-F3E0-4242-98F6-9558B68AF38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xmlns="" id="{D5ED071D-48D1-4743-B5AE-2DF61239820E}"/>
              </a:ext>
            </a:extLst>
          </p:cNvPr>
          <p:cNvSpPr>
            <a:spLocks noGrp="1"/>
          </p:cNvSpPr>
          <p:nvPr>
            <p:ph type="sldNum" sz="quarter" idx="12"/>
          </p:nvPr>
        </p:nvSpPr>
        <p:spPr/>
        <p:txBody>
          <a:bodyPr/>
          <a:lstStyle/>
          <a:p>
            <a:fld id="{484E047B-2186-4570-B73E-AAD78CC2AB62}" type="slidenum">
              <a:rPr lang="en-US" smtClean="0"/>
              <a:pPr/>
              <a:t>‹#›</a:t>
            </a:fld>
            <a:endParaRPr lang="en-US"/>
          </a:p>
        </p:txBody>
      </p:sp>
    </p:spTree>
    <p:extLst>
      <p:ext uri="{BB962C8B-B14F-4D97-AF65-F5344CB8AC3E}">
        <p14:creationId xmlns:p14="http://schemas.microsoft.com/office/powerpoint/2010/main" xmlns="" val="373084888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pn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print">
            <a:lum/>
          </a:blip>
          <a:srcRect/>
          <a:stretch>
            <a:fillRect/>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xmlns="" id="{D6F7407B-4E2C-408B-B389-F57864F2DE9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xmlns="" id="{2DF7A4D6-DEAC-485D-B330-F569F9C4745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4453AB30-B58C-41B9-BE13-88ED91F345A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89C5F93-887A-4481-A204-754FB144E4BE}" type="datetimeFigureOut">
              <a:rPr lang="en-US" smtClean="0"/>
              <a:pPr/>
              <a:t>9/18/2022</a:t>
            </a:fld>
            <a:endParaRPr lang="en-US"/>
          </a:p>
        </p:txBody>
      </p:sp>
      <p:sp>
        <p:nvSpPr>
          <p:cNvPr id="5" name="Footer Placeholder 4">
            <a:extLst>
              <a:ext uri="{FF2B5EF4-FFF2-40B4-BE49-F238E27FC236}">
                <a16:creationId xmlns:a16="http://schemas.microsoft.com/office/drawing/2014/main" xmlns="" id="{C353CEE2-EF76-4032-8D9E-DB3CC52D393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xmlns="" id="{3EB41C0C-DBC5-49B1-BED0-EED11950E29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84E047B-2186-4570-B73E-AAD78CC2AB62}" type="slidenum">
              <a:rPr lang="en-US" smtClean="0"/>
              <a:pPr/>
              <a:t>‹#›</a:t>
            </a:fld>
            <a:endParaRPr lang="en-US"/>
          </a:p>
        </p:txBody>
      </p:sp>
    </p:spTree>
    <p:extLst>
      <p:ext uri="{BB962C8B-B14F-4D97-AF65-F5344CB8AC3E}">
        <p14:creationId xmlns:p14="http://schemas.microsoft.com/office/powerpoint/2010/main" xmlns="" val="330768077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print">
            <a:lum/>
          </a:blip>
          <a:srcRect/>
          <a:stretch>
            <a:fillRect/>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xmlns="" id="{D6F7407B-4E2C-408B-B389-F57864F2DE9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xmlns="" id="{2DF7A4D6-DEAC-485D-B330-F569F9C4745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4453AB30-B58C-41B9-BE13-88ED91F345A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89C5F93-887A-4481-A204-754FB144E4BE}" type="datetimeFigureOut">
              <a:rPr lang="en-US" smtClean="0">
                <a:solidFill>
                  <a:prstClr val="black">
                    <a:tint val="75000"/>
                  </a:prstClr>
                </a:solidFill>
              </a:rPr>
              <a:pPr/>
              <a:t>9/18/2022</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xmlns="" id="{C353CEE2-EF76-4032-8D9E-DB3CC52D393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xmlns="" id="{3EB41C0C-DBC5-49B1-BED0-EED11950E29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84E047B-2186-4570-B73E-AAD78CC2AB6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 val="3427018270"/>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12" Type="http://schemas.openxmlformats.org/officeDocument/2006/relationships/image" Target="../media/image10.png"/><Relationship Id="rId2" Type="http://schemas.openxmlformats.org/officeDocument/2006/relationships/slideLayout" Target="../slideLayouts/slideLayout1.xml"/><Relationship Id="rId1" Type="http://schemas.openxmlformats.org/officeDocument/2006/relationships/audio" Target="../media/media1.mp3"/><Relationship Id="rId6" Type="http://schemas.openxmlformats.org/officeDocument/2006/relationships/image" Target="../media/image5.png"/><Relationship Id="rId11" Type="http://schemas.microsoft.com/office/2007/relationships/media" Target="../media/media1.mp3"/><Relationship Id="rId5" Type="http://schemas.openxmlformats.org/officeDocument/2006/relationships/image" Target="../media/image4.png"/><Relationship Id="rId10" Type="http://schemas.openxmlformats.org/officeDocument/2006/relationships/image" Target="../media/image9.png"/><Relationship Id="rId4" Type="http://schemas.openxmlformats.org/officeDocument/2006/relationships/image" Target="../media/image3.png"/><Relationship Id="rId9" Type="http://schemas.openxmlformats.org/officeDocument/2006/relationships/image" Target="../media/image8.png"/></Relationships>
</file>

<file path=ppt/slides/_rels/slide10.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12" Type="http://schemas.openxmlformats.org/officeDocument/2006/relationships/image" Target="../media/image10.png"/><Relationship Id="rId2" Type="http://schemas.openxmlformats.org/officeDocument/2006/relationships/slideLayout" Target="../slideLayouts/slideLayout12.xml"/><Relationship Id="rId1" Type="http://schemas.openxmlformats.org/officeDocument/2006/relationships/audio" Target="../media/media1.mp3"/><Relationship Id="rId6" Type="http://schemas.openxmlformats.org/officeDocument/2006/relationships/image" Target="../media/image5.png"/><Relationship Id="rId11" Type="http://schemas.microsoft.com/office/2007/relationships/media" Target="../media/media1.mp3"/><Relationship Id="rId5" Type="http://schemas.openxmlformats.org/officeDocument/2006/relationships/image" Target="../media/image4.png"/><Relationship Id="rId10" Type="http://schemas.openxmlformats.org/officeDocument/2006/relationships/image" Target="../media/image9.png"/><Relationship Id="rId4" Type="http://schemas.openxmlformats.org/officeDocument/2006/relationships/image" Target="../media/image3.png"/><Relationship Id="rId9" Type="http://schemas.openxmlformats.org/officeDocument/2006/relationships/image" Target="../media/image8.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openxmlformats.org/officeDocument/2006/relationships/image" Target="../media/image15.png"/><Relationship Id="rId3" Type="http://schemas.microsoft.com/office/2007/relationships/hdphoto" Target="../media/hdphoto1.wdp"/><Relationship Id="rId7" Type="http://schemas.openxmlformats.org/officeDocument/2006/relationships/image" Target="../media/image14.png"/><Relationship Id="rId2" Type="http://schemas.openxmlformats.org/officeDocument/2006/relationships/image" Target="../media/image11.png"/><Relationship Id="rId1" Type="http://schemas.openxmlformats.org/officeDocument/2006/relationships/slideLayout" Target="../slideLayouts/slideLayout1.xml"/><Relationship Id="rId6" Type="http://schemas.microsoft.com/office/2007/relationships/hdphoto" Target="../media/hdphoto2.wdp"/><Relationship Id="rId5" Type="http://schemas.openxmlformats.org/officeDocument/2006/relationships/image" Target="../media/image13.png"/><Relationship Id="rId4" Type="http://schemas.openxmlformats.org/officeDocument/2006/relationships/image" Target="../media/image12.png"/><Relationship Id="rId9" Type="http://schemas.microsoft.com/office/2007/relationships/hdphoto" Target="../media/hdphoto3.wdp"/></Relationships>
</file>

<file path=ppt/slides/_rels/slide4.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1.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2.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13.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14.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1.xml"/><Relationship Id="rId4" Type="http://schemas.microsoft.com/office/2007/relationships/hdphoto" Target="../media/hdphoto4.wdp"/></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6" name="图片 4">
            <a:extLst>
              <a:ext uri="{FF2B5EF4-FFF2-40B4-BE49-F238E27FC236}">
                <a16:creationId xmlns:a16="http://schemas.microsoft.com/office/drawing/2014/main" xmlns="" id="{1D7BF903-E6F8-4C5D-84EC-8C9BF12F5F2B}"/>
              </a:ext>
            </a:extLst>
          </p:cNvPr>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2057400" y="1072362"/>
            <a:ext cx="8077200" cy="4415460"/>
          </a:xfrm>
          <a:prstGeom prst="rect">
            <a:avLst/>
          </a:prstGeom>
        </p:spPr>
      </p:pic>
      <p:pic>
        <p:nvPicPr>
          <p:cNvPr id="33" name="图片 6">
            <a:extLst>
              <a:ext uri="{FF2B5EF4-FFF2-40B4-BE49-F238E27FC236}">
                <a16:creationId xmlns:a16="http://schemas.microsoft.com/office/drawing/2014/main" xmlns="" id="{5B0CAB89-445F-470E-840C-54C5DA35E9DB}"/>
              </a:ext>
            </a:extLst>
          </p:cNvPr>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9308844" y="368670"/>
            <a:ext cx="2008444" cy="2003016"/>
          </a:xfrm>
          <a:prstGeom prst="rect">
            <a:avLst/>
          </a:prstGeom>
        </p:spPr>
      </p:pic>
      <p:pic>
        <p:nvPicPr>
          <p:cNvPr id="34" name="图片 8">
            <a:extLst>
              <a:ext uri="{FF2B5EF4-FFF2-40B4-BE49-F238E27FC236}">
                <a16:creationId xmlns:a16="http://schemas.microsoft.com/office/drawing/2014/main" xmlns="" id="{94FBAD47-784A-4C0F-979F-57263443B872}"/>
              </a:ext>
            </a:extLst>
          </p:cNvPr>
          <p:cNvPicPr>
            <a:picLocks noChangeAspect="1"/>
          </p:cNvPicPr>
          <p:nvPr/>
        </p:nvPicPr>
        <p:blipFill>
          <a:blip r:embed="rId5" cstate="print">
            <a:extLst>
              <a:ext uri="{28A0092B-C50C-407E-A947-70E740481C1C}">
                <a14:useLocalDpi xmlns:a14="http://schemas.microsoft.com/office/drawing/2010/main" xmlns="" val="0"/>
              </a:ext>
            </a:extLst>
          </a:blip>
          <a:stretch>
            <a:fillRect/>
          </a:stretch>
        </p:blipFill>
        <p:spPr>
          <a:xfrm>
            <a:off x="-5732" y="0"/>
            <a:ext cx="3771793" cy="3789363"/>
          </a:xfrm>
          <a:prstGeom prst="rect">
            <a:avLst/>
          </a:prstGeom>
        </p:spPr>
      </p:pic>
      <p:pic>
        <p:nvPicPr>
          <p:cNvPr id="35" name="图片 15">
            <a:extLst>
              <a:ext uri="{FF2B5EF4-FFF2-40B4-BE49-F238E27FC236}">
                <a16:creationId xmlns:a16="http://schemas.microsoft.com/office/drawing/2014/main" xmlns="" id="{A765284F-11EF-436D-9C9D-7896B801D4D1}"/>
              </a:ext>
            </a:extLst>
          </p:cNvPr>
          <p:cNvPicPr>
            <a:picLocks noChangeAspect="1"/>
          </p:cNvPicPr>
          <p:nvPr/>
        </p:nvPicPr>
        <p:blipFill rotWithShape="1">
          <a:blip r:embed="rId6" cstate="print">
            <a:extLst>
              <a:ext uri="{28A0092B-C50C-407E-A947-70E740481C1C}">
                <a14:useLocalDpi xmlns:a14="http://schemas.microsoft.com/office/drawing/2010/main" xmlns="" val="0"/>
              </a:ext>
            </a:extLst>
          </a:blip>
          <a:srcRect b="15181"/>
          <a:stretch/>
        </p:blipFill>
        <p:spPr>
          <a:xfrm>
            <a:off x="2035193" y="4761371"/>
            <a:ext cx="885808" cy="640027"/>
          </a:xfrm>
          <a:prstGeom prst="rect">
            <a:avLst/>
          </a:prstGeom>
        </p:spPr>
      </p:pic>
      <p:pic>
        <p:nvPicPr>
          <p:cNvPr id="36" name="图片 17">
            <a:extLst>
              <a:ext uri="{FF2B5EF4-FFF2-40B4-BE49-F238E27FC236}">
                <a16:creationId xmlns:a16="http://schemas.microsoft.com/office/drawing/2014/main" xmlns="" id="{77D7C6D6-7AA4-4EF6-ABAF-743E23FC9939}"/>
              </a:ext>
            </a:extLst>
          </p:cNvPr>
          <p:cNvPicPr>
            <a:picLocks noChangeAspect="1"/>
          </p:cNvPicPr>
          <p:nvPr/>
        </p:nvPicPr>
        <p:blipFill>
          <a:blip r:embed="rId7" cstate="print">
            <a:extLst>
              <a:ext uri="{28A0092B-C50C-407E-A947-70E740481C1C}">
                <a14:useLocalDpi xmlns:a14="http://schemas.microsoft.com/office/drawing/2010/main" xmlns="" val="0"/>
              </a:ext>
            </a:extLst>
          </a:blip>
          <a:stretch>
            <a:fillRect/>
          </a:stretch>
        </p:blipFill>
        <p:spPr>
          <a:xfrm>
            <a:off x="2424909" y="4333985"/>
            <a:ext cx="2290244" cy="1064313"/>
          </a:xfrm>
          <a:prstGeom prst="rect">
            <a:avLst/>
          </a:prstGeom>
        </p:spPr>
      </p:pic>
      <p:grpSp>
        <p:nvGrpSpPr>
          <p:cNvPr id="37" name="组合 3">
            <a:extLst>
              <a:ext uri="{FF2B5EF4-FFF2-40B4-BE49-F238E27FC236}">
                <a16:creationId xmlns:a16="http://schemas.microsoft.com/office/drawing/2014/main" xmlns="" id="{BC54C152-1D09-4988-AA2C-D57010631322}"/>
              </a:ext>
            </a:extLst>
          </p:cNvPr>
          <p:cNvGrpSpPr/>
          <p:nvPr/>
        </p:nvGrpSpPr>
        <p:grpSpPr>
          <a:xfrm>
            <a:off x="0" y="3698571"/>
            <a:ext cx="12198968" cy="3159429"/>
            <a:chOff x="0" y="3698571"/>
            <a:chExt cx="12198968" cy="3159429"/>
          </a:xfrm>
        </p:grpSpPr>
        <p:pic>
          <p:nvPicPr>
            <p:cNvPr id="38" name="图片 19">
              <a:extLst>
                <a:ext uri="{FF2B5EF4-FFF2-40B4-BE49-F238E27FC236}">
                  <a16:creationId xmlns:a16="http://schemas.microsoft.com/office/drawing/2014/main" xmlns="" id="{6587BE9E-773D-452D-81E2-07211AEE6C1E}"/>
                </a:ext>
              </a:extLst>
            </p:cNvPr>
            <p:cNvPicPr>
              <a:picLocks noChangeAspect="1"/>
            </p:cNvPicPr>
            <p:nvPr/>
          </p:nvPicPr>
          <p:blipFill>
            <a:blip r:embed="rId8" cstate="print">
              <a:extLst>
                <a:ext uri="{28A0092B-C50C-407E-A947-70E740481C1C}">
                  <a14:useLocalDpi xmlns:a14="http://schemas.microsoft.com/office/drawing/2010/main" xmlns="" val="0"/>
                </a:ext>
              </a:extLst>
            </a:blip>
            <a:stretch>
              <a:fillRect/>
            </a:stretch>
          </p:blipFill>
          <p:spPr>
            <a:xfrm>
              <a:off x="270510" y="5338507"/>
              <a:ext cx="1703070" cy="1446783"/>
            </a:xfrm>
            <a:prstGeom prst="rect">
              <a:avLst/>
            </a:prstGeom>
          </p:spPr>
        </p:pic>
        <p:pic>
          <p:nvPicPr>
            <p:cNvPr id="39" name="图片 20">
              <a:extLst>
                <a:ext uri="{FF2B5EF4-FFF2-40B4-BE49-F238E27FC236}">
                  <a16:creationId xmlns:a16="http://schemas.microsoft.com/office/drawing/2014/main" xmlns="" id="{7F37D3A7-2A2E-4FC7-8760-996DF282EF31}"/>
                </a:ext>
              </a:extLst>
            </p:cNvPr>
            <p:cNvPicPr>
              <a:picLocks noChangeAspect="1"/>
            </p:cNvPicPr>
            <p:nvPr/>
          </p:nvPicPr>
          <p:blipFill>
            <a:blip r:embed="rId8" cstate="print">
              <a:extLst>
                <a:ext uri="{28A0092B-C50C-407E-A947-70E740481C1C}">
                  <a14:useLocalDpi xmlns:a14="http://schemas.microsoft.com/office/drawing/2010/main" xmlns="" val="0"/>
                </a:ext>
              </a:extLst>
            </a:blip>
            <a:stretch>
              <a:fillRect/>
            </a:stretch>
          </p:blipFill>
          <p:spPr>
            <a:xfrm>
              <a:off x="2279189" y="5776804"/>
              <a:ext cx="1066800" cy="906262"/>
            </a:xfrm>
            <a:prstGeom prst="rect">
              <a:avLst/>
            </a:prstGeom>
          </p:spPr>
        </p:pic>
        <p:pic>
          <p:nvPicPr>
            <p:cNvPr id="40" name="图片 21">
              <a:extLst>
                <a:ext uri="{FF2B5EF4-FFF2-40B4-BE49-F238E27FC236}">
                  <a16:creationId xmlns:a16="http://schemas.microsoft.com/office/drawing/2014/main" xmlns="" id="{AC575159-D9FC-41B4-AF27-E7BB990A4468}"/>
                </a:ext>
              </a:extLst>
            </p:cNvPr>
            <p:cNvPicPr>
              <a:picLocks noChangeAspect="1"/>
            </p:cNvPicPr>
            <p:nvPr/>
          </p:nvPicPr>
          <p:blipFill>
            <a:blip r:embed="rId8" cstate="print">
              <a:extLst>
                <a:ext uri="{28A0092B-C50C-407E-A947-70E740481C1C}">
                  <a14:useLocalDpi xmlns:a14="http://schemas.microsoft.com/office/drawing/2010/main" xmlns="" val="0"/>
                </a:ext>
              </a:extLst>
            </a:blip>
            <a:stretch>
              <a:fillRect/>
            </a:stretch>
          </p:blipFill>
          <p:spPr>
            <a:xfrm flipH="1">
              <a:off x="4802218" y="5583980"/>
              <a:ext cx="1293782" cy="1099086"/>
            </a:xfrm>
            <a:prstGeom prst="rect">
              <a:avLst/>
            </a:prstGeom>
          </p:spPr>
        </p:pic>
        <p:pic>
          <p:nvPicPr>
            <p:cNvPr id="41" name="图片 22">
              <a:extLst>
                <a:ext uri="{FF2B5EF4-FFF2-40B4-BE49-F238E27FC236}">
                  <a16:creationId xmlns:a16="http://schemas.microsoft.com/office/drawing/2014/main" xmlns="" id="{6B369BAD-0E1E-4C47-9783-7172BAEC4753}"/>
                </a:ext>
              </a:extLst>
            </p:cNvPr>
            <p:cNvPicPr>
              <a:picLocks noChangeAspect="1"/>
            </p:cNvPicPr>
            <p:nvPr/>
          </p:nvPicPr>
          <p:blipFill>
            <a:blip r:embed="rId8" cstate="print">
              <a:extLst>
                <a:ext uri="{28A0092B-C50C-407E-A947-70E740481C1C}">
                  <a14:useLocalDpi xmlns:a14="http://schemas.microsoft.com/office/drawing/2010/main" xmlns="" val="0"/>
                </a:ext>
              </a:extLst>
            </a:blip>
            <a:stretch>
              <a:fillRect/>
            </a:stretch>
          </p:blipFill>
          <p:spPr>
            <a:xfrm flipH="1">
              <a:off x="7774018" y="5685077"/>
              <a:ext cx="1056402" cy="897428"/>
            </a:xfrm>
            <a:prstGeom prst="rect">
              <a:avLst/>
            </a:prstGeom>
          </p:spPr>
        </p:pic>
        <p:pic>
          <p:nvPicPr>
            <p:cNvPr id="42" name="图片 13">
              <a:extLst>
                <a:ext uri="{FF2B5EF4-FFF2-40B4-BE49-F238E27FC236}">
                  <a16:creationId xmlns:a16="http://schemas.microsoft.com/office/drawing/2014/main" xmlns="" id="{9DC54091-DCC2-4AD2-8134-50ACEEAD3A00}"/>
                </a:ext>
              </a:extLst>
            </p:cNvPr>
            <p:cNvPicPr>
              <a:picLocks noChangeAspect="1"/>
            </p:cNvPicPr>
            <p:nvPr/>
          </p:nvPicPr>
          <p:blipFill>
            <a:blip r:embed="rId9" cstate="print">
              <a:extLst>
                <a:ext uri="{28A0092B-C50C-407E-A947-70E740481C1C}">
                  <a14:useLocalDpi xmlns:a14="http://schemas.microsoft.com/office/drawing/2010/main" xmlns="" val="0"/>
                </a:ext>
              </a:extLst>
            </a:blip>
            <a:stretch>
              <a:fillRect/>
            </a:stretch>
          </p:blipFill>
          <p:spPr>
            <a:xfrm>
              <a:off x="8971944" y="3698571"/>
              <a:ext cx="3227024" cy="3086719"/>
            </a:xfrm>
            <a:prstGeom prst="rect">
              <a:avLst/>
            </a:prstGeom>
          </p:spPr>
        </p:pic>
        <p:pic>
          <p:nvPicPr>
            <p:cNvPr id="43" name="图片 23">
              <a:extLst>
                <a:ext uri="{FF2B5EF4-FFF2-40B4-BE49-F238E27FC236}">
                  <a16:creationId xmlns:a16="http://schemas.microsoft.com/office/drawing/2014/main" xmlns="" id="{A3D72380-9D48-4756-AFB0-BB8489517F3D}"/>
                </a:ext>
              </a:extLst>
            </p:cNvPr>
            <p:cNvPicPr>
              <a:picLocks noChangeAspect="1"/>
            </p:cNvPicPr>
            <p:nvPr/>
          </p:nvPicPr>
          <p:blipFill rotWithShape="1">
            <a:blip r:embed="rId10" cstate="print">
              <a:extLst>
                <a:ext uri="{28A0092B-C50C-407E-A947-70E740481C1C}">
                  <a14:useLocalDpi xmlns:a14="http://schemas.microsoft.com/office/drawing/2010/main" xmlns="" val="0"/>
                </a:ext>
              </a:extLst>
            </a:blip>
            <a:srcRect t="82569" b="8666"/>
            <a:stretch/>
          </p:blipFill>
          <p:spPr>
            <a:xfrm>
              <a:off x="0" y="6308726"/>
              <a:ext cx="12192000" cy="549274"/>
            </a:xfrm>
            <a:prstGeom prst="rect">
              <a:avLst/>
            </a:prstGeom>
          </p:spPr>
        </p:pic>
      </p:grpSp>
      <p:pic>
        <p:nvPicPr>
          <p:cNvPr id="44" name="Rita Calypso - Paper Mache">
            <a:hlinkClick r:id="" action="ppaction://media"/>
            <a:extLst>
              <a:ext uri="{FF2B5EF4-FFF2-40B4-BE49-F238E27FC236}">
                <a16:creationId xmlns:a16="http://schemas.microsoft.com/office/drawing/2014/main" xmlns="" id="{F1C8417D-AB61-406B-B21F-44D866442EEE}"/>
              </a:ext>
            </a:extLst>
          </p:cNvPr>
          <p:cNvPicPr>
            <a:picLocks noChangeAspect="1"/>
          </p:cNvPicPr>
          <p:nvPr>
            <a:audioFile r:link="rId1"/>
            <p:extLst>
              <p:ext uri="{DAA4B4D4-6D71-4841-9C94-3DE7FCFB9230}">
                <p14:media xmlns:p14="http://schemas.microsoft.com/office/powerpoint/2010/main" xmlns="" r:embed="rId11"/>
              </p:ext>
            </p:extLst>
          </p:nvPr>
        </p:nvPicPr>
        <p:blipFill>
          <a:blip r:embed="rId12" cstate="print"/>
          <a:stretch>
            <a:fillRect/>
          </a:stretch>
        </p:blipFill>
        <p:spPr>
          <a:xfrm>
            <a:off x="-1266145" y="-497689"/>
            <a:ext cx="609600" cy="609600"/>
          </a:xfrm>
          <a:prstGeom prst="rect">
            <a:avLst/>
          </a:prstGeom>
        </p:spPr>
      </p:pic>
      <p:sp>
        <p:nvSpPr>
          <p:cNvPr id="2" name="Rectangle 1"/>
          <p:cNvSpPr/>
          <p:nvPr/>
        </p:nvSpPr>
        <p:spPr>
          <a:xfrm>
            <a:off x="2717639" y="2080798"/>
            <a:ext cx="6834563" cy="923330"/>
          </a:xfrm>
          <a:prstGeom prst="rect">
            <a:avLst/>
          </a:prstGeom>
          <a:noFill/>
        </p:spPr>
        <p:txBody>
          <a:bodyPr wrap="none" lIns="91440" tIns="45720" rIns="91440" bIns="45720">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a:r>
              <a:rPr lang="en-US" sz="5400" b="1" cap="all" spc="0"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latin typeface="Times New Roman" pitchFamily="18" charset="0"/>
                <a:cs typeface="Times New Roman" pitchFamily="18" charset="0"/>
              </a:rPr>
              <a:t>LUYỆN VIẾT ĐOẠN </a:t>
            </a:r>
            <a:endParaRPr lang="en-US" sz="5400" b="1" cap="all" spc="0"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latin typeface="Times New Roman" pitchFamily="18" charset="0"/>
              <a:cs typeface="Times New Roman" pitchFamily="18" charset="0"/>
            </a:endParaRPr>
          </a:p>
        </p:txBody>
      </p:sp>
      <p:sp>
        <p:nvSpPr>
          <p:cNvPr id="16" name="Text Box 1"/>
          <p:cNvSpPr txBox="1"/>
          <p:nvPr/>
        </p:nvSpPr>
        <p:spPr>
          <a:xfrm>
            <a:off x="2921001" y="6423606"/>
            <a:ext cx="7836024" cy="369332"/>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err="1">
                <a:ln w="9525" cmpd="sng">
                  <a:noFill/>
                  <a:prstDash val="solid"/>
                </a:ln>
                <a:solidFill>
                  <a:srgbClr val="002060"/>
                </a:solidFill>
                <a:effectLst>
                  <a:glow rad="38100">
                    <a:srgbClr val="5B9BD5">
                      <a:alpha val="40000"/>
                    </a:srgbClr>
                  </a:glow>
                </a:effectLst>
              </a:rPr>
              <a:t>Bản</a:t>
            </a:r>
            <a:r>
              <a:rPr lang="en-US" dirty="0">
                <a:ln w="9525" cmpd="sng">
                  <a:noFill/>
                  <a:prstDash val="solid"/>
                </a:ln>
                <a:solidFill>
                  <a:srgbClr val="002060"/>
                </a:solidFill>
                <a:effectLst>
                  <a:glow rad="38100">
                    <a:srgbClr val="5B9BD5">
                      <a:alpha val="40000"/>
                    </a:srgbClr>
                  </a:glow>
                </a:effectLst>
              </a:rPr>
              <a:t> </a:t>
            </a:r>
            <a:r>
              <a:rPr lang="en-US" dirty="0" err="1">
                <a:ln w="9525" cmpd="sng">
                  <a:noFill/>
                  <a:prstDash val="solid"/>
                </a:ln>
                <a:solidFill>
                  <a:srgbClr val="002060"/>
                </a:solidFill>
                <a:effectLst>
                  <a:glow rad="38100">
                    <a:srgbClr val="5B9BD5">
                      <a:alpha val="40000"/>
                    </a:srgbClr>
                  </a:glow>
                </a:effectLst>
              </a:rPr>
              <a:t>quyền</a:t>
            </a:r>
            <a:r>
              <a:rPr lang="en-US" dirty="0">
                <a:ln w="9525" cmpd="sng">
                  <a:noFill/>
                  <a:prstDash val="solid"/>
                </a:ln>
                <a:solidFill>
                  <a:srgbClr val="002060"/>
                </a:solidFill>
                <a:effectLst>
                  <a:glow rad="38100">
                    <a:srgbClr val="5B9BD5">
                      <a:alpha val="40000"/>
                    </a:srgbClr>
                  </a:glow>
                </a:effectLst>
              </a:rPr>
              <a:t> </a:t>
            </a:r>
            <a:r>
              <a:rPr lang="en-US" dirty="0" smtClean="0">
                <a:ln w="9525" cmpd="sng">
                  <a:noFill/>
                  <a:prstDash val="solid"/>
                </a:ln>
                <a:solidFill>
                  <a:srgbClr val="002060"/>
                </a:solidFill>
                <a:effectLst>
                  <a:glow rad="38100">
                    <a:srgbClr val="5B9BD5">
                      <a:alpha val="40000"/>
                    </a:srgbClr>
                  </a:glow>
                </a:effectLst>
              </a:rPr>
              <a:t>: </a:t>
            </a:r>
            <a:r>
              <a:rPr lang="en-US" dirty="0">
                <a:ln w="9525" cmpd="sng">
                  <a:noFill/>
                  <a:prstDash val="solid"/>
                </a:ln>
                <a:solidFill>
                  <a:srgbClr val="002060"/>
                </a:solidFill>
                <a:effectLst>
                  <a:glow rad="38100">
                    <a:srgbClr val="5B9BD5">
                      <a:alpha val="40000"/>
                    </a:srgbClr>
                  </a:glow>
                </a:effectLst>
              </a:rPr>
              <a:t>FB </a:t>
            </a:r>
            <a:r>
              <a:rPr lang="en-US" dirty="0" err="1" smtClean="0">
                <a:ln w="9525" cmpd="sng">
                  <a:noFill/>
                  <a:prstDash val="solid"/>
                </a:ln>
                <a:solidFill>
                  <a:srgbClr val="002060"/>
                </a:solidFill>
                <a:effectLst>
                  <a:glow rad="38100">
                    <a:srgbClr val="5B9BD5">
                      <a:alpha val="40000"/>
                    </a:srgbClr>
                  </a:glow>
                </a:effectLst>
              </a:rPr>
              <a:t>Đặng</a:t>
            </a:r>
            <a:r>
              <a:rPr lang="en-US" dirty="0" smtClean="0">
                <a:ln w="9525" cmpd="sng">
                  <a:noFill/>
                  <a:prstDash val="solid"/>
                </a:ln>
                <a:solidFill>
                  <a:srgbClr val="002060"/>
                </a:solidFill>
                <a:effectLst>
                  <a:glow rad="38100">
                    <a:srgbClr val="5B9BD5">
                      <a:alpha val="40000"/>
                    </a:srgbClr>
                  </a:glow>
                </a:effectLst>
              </a:rPr>
              <a:t> </a:t>
            </a:r>
            <a:r>
              <a:rPr lang="en-US" dirty="0" err="1" smtClean="0">
                <a:ln w="9525" cmpd="sng">
                  <a:noFill/>
                  <a:prstDash val="solid"/>
                </a:ln>
                <a:solidFill>
                  <a:srgbClr val="002060"/>
                </a:solidFill>
                <a:effectLst>
                  <a:glow rad="38100">
                    <a:srgbClr val="5B9BD5">
                      <a:alpha val="40000"/>
                    </a:srgbClr>
                  </a:glow>
                </a:effectLst>
              </a:rPr>
              <a:t>Nhật</a:t>
            </a:r>
            <a:r>
              <a:rPr lang="en-US" dirty="0" smtClean="0">
                <a:ln w="9525" cmpd="sng">
                  <a:noFill/>
                  <a:prstDash val="solid"/>
                </a:ln>
                <a:solidFill>
                  <a:srgbClr val="002060"/>
                </a:solidFill>
                <a:effectLst>
                  <a:glow rad="38100">
                    <a:srgbClr val="5B9BD5">
                      <a:alpha val="40000"/>
                    </a:srgbClr>
                  </a:glow>
                </a:effectLst>
              </a:rPr>
              <a:t> </a:t>
            </a:r>
            <a:r>
              <a:rPr lang="en-US" dirty="0" err="1" smtClean="0">
                <a:ln w="9525" cmpd="sng">
                  <a:noFill/>
                  <a:prstDash val="solid"/>
                </a:ln>
                <a:solidFill>
                  <a:srgbClr val="002060"/>
                </a:solidFill>
                <a:effectLst>
                  <a:glow rad="38100">
                    <a:srgbClr val="5B9BD5">
                      <a:alpha val="40000"/>
                    </a:srgbClr>
                  </a:glow>
                </a:effectLst>
              </a:rPr>
              <a:t>Linh</a:t>
            </a:r>
            <a:r>
              <a:rPr lang="en-US" dirty="0">
                <a:ln w="9525" cmpd="sng">
                  <a:noFill/>
                  <a:prstDash val="solid"/>
                </a:ln>
                <a:solidFill>
                  <a:srgbClr val="002060"/>
                </a:solidFill>
                <a:effectLst>
                  <a:glow rad="38100">
                    <a:srgbClr val="5B9BD5">
                      <a:alpha val="40000"/>
                    </a:srgbClr>
                  </a:glow>
                </a:effectLst>
              </a:rPr>
              <a:t>- https://www.facebook.com/nhat.linh.3557440</a:t>
            </a:r>
          </a:p>
        </p:txBody>
      </p:sp>
      <p:sp>
        <p:nvSpPr>
          <p:cNvPr id="17" name="文本框 22">
            <a:extLst>
              <a:ext uri="{FF2B5EF4-FFF2-40B4-BE49-F238E27FC236}">
                <a16:creationId xmlns:a16="http://schemas.microsoft.com/office/drawing/2014/main" xmlns="" id="{8E852256-A333-49D6-ADCD-2215C66790B1}"/>
              </a:ext>
            </a:extLst>
          </p:cNvPr>
          <p:cNvSpPr txBox="1"/>
          <p:nvPr/>
        </p:nvSpPr>
        <p:spPr>
          <a:xfrm>
            <a:off x="4497843" y="3202559"/>
            <a:ext cx="3196314" cy="923330"/>
          </a:xfrm>
          <a:prstGeom prst="rect">
            <a:avLst/>
          </a:prstGeom>
          <a:noFill/>
        </p:spPr>
        <p:txBody>
          <a:bodyPr wrap="square" rtlCol="0">
            <a:spAutoFit/>
          </a:bodyPr>
          <a:lstStyle/>
          <a:p>
            <a:r>
              <a:rPr lang="en-US" altLang="zh-CN" sz="5400" dirty="0" smtClean="0">
                <a:solidFill>
                  <a:srgbClr val="FF0000"/>
                </a:solidFill>
                <a:latin typeface="Times New Roman" pitchFamily="18" charset="0"/>
                <a:ea typeface="思源黑体 CN Bold" panose="020B0800000000000000" pitchFamily="34" charset="-122"/>
                <a:cs typeface="Times New Roman" pitchFamily="18" charset="0"/>
              </a:rPr>
              <a:t>Tuần 3</a:t>
            </a:r>
            <a:endParaRPr lang="zh-CN" altLang="en-US" sz="5400" dirty="0">
              <a:solidFill>
                <a:srgbClr val="FF0000"/>
              </a:solidFill>
              <a:latin typeface="Times New Roman" pitchFamily="18" charset="0"/>
              <a:ea typeface="思源黑体 CN Bold" panose="020B0800000000000000" pitchFamily="34" charset="-122"/>
              <a:cs typeface="Times New Roman" pitchFamily="18" charset="0"/>
            </a:endParaRPr>
          </a:p>
        </p:txBody>
      </p:sp>
    </p:spTree>
    <p:extLst>
      <p:ext uri="{BB962C8B-B14F-4D97-AF65-F5344CB8AC3E}">
        <p14:creationId xmlns:p14="http://schemas.microsoft.com/office/powerpoint/2010/main" xmlns="" val="2232845012"/>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1" fill="hold"/>
                                        <p:tgtEl>
                                          <p:spTgt spid="44"/>
                                        </p:tgtEl>
                                      </p:cBhvr>
                                    </p:cmd>
                                  </p:childTnLst>
                                </p:cTn>
                              </p:par>
                            </p:childTnLst>
                          </p:cTn>
                        </p:par>
                        <p:par>
                          <p:cTn id="7" fill="hold">
                            <p:stCondLst>
                              <p:cond delay="0"/>
                            </p:stCondLst>
                            <p:childTnLst>
                              <p:par>
                                <p:cTn id="8" presetID="42" presetClass="entr" presetSubtype="0" fill="hold" nodeType="afterEffect">
                                  <p:stCondLst>
                                    <p:cond delay="0"/>
                                  </p:stCondLst>
                                  <p:childTnLst>
                                    <p:set>
                                      <p:cBhvr>
                                        <p:cTn id="9" dur="1" fill="hold">
                                          <p:stCondLst>
                                            <p:cond delay="0"/>
                                          </p:stCondLst>
                                        </p:cTn>
                                        <p:tgtEl>
                                          <p:spTgt spid="37"/>
                                        </p:tgtEl>
                                        <p:attrNameLst>
                                          <p:attrName>style.visibility</p:attrName>
                                        </p:attrNameLst>
                                      </p:cBhvr>
                                      <p:to>
                                        <p:strVal val="visible"/>
                                      </p:to>
                                    </p:set>
                                    <p:animEffect transition="in" filter="fade">
                                      <p:cBhvr>
                                        <p:cTn id="10" dur="1000"/>
                                        <p:tgtEl>
                                          <p:spTgt spid="37"/>
                                        </p:tgtEl>
                                      </p:cBhvr>
                                    </p:animEffect>
                                    <p:anim calcmode="lin" valueType="num">
                                      <p:cBhvr>
                                        <p:cTn id="11" dur="1000" fill="hold"/>
                                        <p:tgtEl>
                                          <p:spTgt spid="37"/>
                                        </p:tgtEl>
                                        <p:attrNameLst>
                                          <p:attrName>ppt_x</p:attrName>
                                        </p:attrNameLst>
                                      </p:cBhvr>
                                      <p:tavLst>
                                        <p:tav tm="0">
                                          <p:val>
                                            <p:strVal val="#ppt_x"/>
                                          </p:val>
                                        </p:tav>
                                        <p:tav tm="100000">
                                          <p:val>
                                            <p:strVal val="#ppt_x"/>
                                          </p:val>
                                        </p:tav>
                                      </p:tavLst>
                                    </p:anim>
                                    <p:anim calcmode="lin" valueType="num">
                                      <p:cBhvr>
                                        <p:cTn id="12" dur="1000" fill="hold"/>
                                        <p:tgtEl>
                                          <p:spTgt spid="37"/>
                                        </p:tgtEl>
                                        <p:attrNameLst>
                                          <p:attrName>ppt_y</p:attrName>
                                        </p:attrNameLst>
                                      </p:cBhvr>
                                      <p:tavLst>
                                        <p:tav tm="0">
                                          <p:val>
                                            <p:strVal val="#ppt_y+.1"/>
                                          </p:val>
                                        </p:tav>
                                        <p:tav tm="100000">
                                          <p:val>
                                            <p:strVal val="#ppt_y"/>
                                          </p:val>
                                        </p:tav>
                                      </p:tavLst>
                                    </p:anim>
                                  </p:childTnLst>
                                </p:cTn>
                              </p:par>
                            </p:childTnLst>
                          </p:cTn>
                        </p:par>
                        <p:par>
                          <p:cTn id="13" fill="hold">
                            <p:stCondLst>
                              <p:cond delay="1000"/>
                            </p:stCondLst>
                            <p:childTnLst>
                              <p:par>
                                <p:cTn id="14" presetID="53" presetClass="entr" presetSubtype="16" fill="hold" nodeType="afterEffect">
                                  <p:stCondLst>
                                    <p:cond delay="0"/>
                                  </p:stCondLst>
                                  <p:childTnLst>
                                    <p:set>
                                      <p:cBhvr>
                                        <p:cTn id="15" dur="1" fill="hold">
                                          <p:stCondLst>
                                            <p:cond delay="0"/>
                                          </p:stCondLst>
                                        </p:cTn>
                                        <p:tgtEl>
                                          <p:spTgt spid="26"/>
                                        </p:tgtEl>
                                        <p:attrNameLst>
                                          <p:attrName>style.visibility</p:attrName>
                                        </p:attrNameLst>
                                      </p:cBhvr>
                                      <p:to>
                                        <p:strVal val="visible"/>
                                      </p:to>
                                    </p:set>
                                    <p:anim calcmode="lin" valueType="num">
                                      <p:cBhvr>
                                        <p:cTn id="16" dur="500" fill="hold"/>
                                        <p:tgtEl>
                                          <p:spTgt spid="26"/>
                                        </p:tgtEl>
                                        <p:attrNameLst>
                                          <p:attrName>ppt_w</p:attrName>
                                        </p:attrNameLst>
                                      </p:cBhvr>
                                      <p:tavLst>
                                        <p:tav tm="0">
                                          <p:val>
                                            <p:fltVal val="0"/>
                                          </p:val>
                                        </p:tav>
                                        <p:tav tm="100000">
                                          <p:val>
                                            <p:strVal val="#ppt_w"/>
                                          </p:val>
                                        </p:tav>
                                      </p:tavLst>
                                    </p:anim>
                                    <p:anim calcmode="lin" valueType="num">
                                      <p:cBhvr>
                                        <p:cTn id="17" dur="500" fill="hold"/>
                                        <p:tgtEl>
                                          <p:spTgt spid="26"/>
                                        </p:tgtEl>
                                        <p:attrNameLst>
                                          <p:attrName>ppt_h</p:attrName>
                                        </p:attrNameLst>
                                      </p:cBhvr>
                                      <p:tavLst>
                                        <p:tav tm="0">
                                          <p:val>
                                            <p:fltVal val="0"/>
                                          </p:val>
                                        </p:tav>
                                        <p:tav tm="100000">
                                          <p:val>
                                            <p:strVal val="#ppt_h"/>
                                          </p:val>
                                        </p:tav>
                                      </p:tavLst>
                                    </p:anim>
                                    <p:animEffect transition="in" filter="fade">
                                      <p:cBhvr>
                                        <p:cTn id="18" dur="500"/>
                                        <p:tgtEl>
                                          <p:spTgt spid="26"/>
                                        </p:tgtEl>
                                      </p:cBhvr>
                                    </p:animEffect>
                                  </p:childTnLst>
                                </p:cTn>
                              </p:par>
                            </p:childTnLst>
                          </p:cTn>
                        </p:par>
                        <p:par>
                          <p:cTn id="19" fill="hold">
                            <p:stCondLst>
                              <p:cond delay="1500"/>
                            </p:stCondLst>
                            <p:childTnLst>
                              <p:par>
                                <p:cTn id="20" presetID="2" presetClass="entr" presetSubtype="9" fill="hold" nodeType="afterEffect">
                                  <p:stCondLst>
                                    <p:cond delay="0"/>
                                  </p:stCondLst>
                                  <p:childTnLst>
                                    <p:set>
                                      <p:cBhvr>
                                        <p:cTn id="21" dur="1" fill="hold">
                                          <p:stCondLst>
                                            <p:cond delay="0"/>
                                          </p:stCondLst>
                                        </p:cTn>
                                        <p:tgtEl>
                                          <p:spTgt spid="34"/>
                                        </p:tgtEl>
                                        <p:attrNameLst>
                                          <p:attrName>style.visibility</p:attrName>
                                        </p:attrNameLst>
                                      </p:cBhvr>
                                      <p:to>
                                        <p:strVal val="visible"/>
                                      </p:to>
                                    </p:set>
                                    <p:anim calcmode="lin" valueType="num">
                                      <p:cBhvr additive="base">
                                        <p:cTn id="22" dur="500" fill="hold"/>
                                        <p:tgtEl>
                                          <p:spTgt spid="34"/>
                                        </p:tgtEl>
                                        <p:attrNameLst>
                                          <p:attrName>ppt_x</p:attrName>
                                        </p:attrNameLst>
                                      </p:cBhvr>
                                      <p:tavLst>
                                        <p:tav tm="0">
                                          <p:val>
                                            <p:strVal val="0-#ppt_w/2"/>
                                          </p:val>
                                        </p:tav>
                                        <p:tav tm="100000">
                                          <p:val>
                                            <p:strVal val="#ppt_x"/>
                                          </p:val>
                                        </p:tav>
                                      </p:tavLst>
                                    </p:anim>
                                    <p:anim calcmode="lin" valueType="num">
                                      <p:cBhvr additive="base">
                                        <p:cTn id="23" dur="500" fill="hold"/>
                                        <p:tgtEl>
                                          <p:spTgt spid="34"/>
                                        </p:tgtEl>
                                        <p:attrNameLst>
                                          <p:attrName>ppt_y</p:attrName>
                                        </p:attrNameLst>
                                      </p:cBhvr>
                                      <p:tavLst>
                                        <p:tav tm="0">
                                          <p:val>
                                            <p:strVal val="0-#ppt_h/2"/>
                                          </p:val>
                                        </p:tav>
                                        <p:tav tm="100000">
                                          <p:val>
                                            <p:strVal val="#ppt_y"/>
                                          </p:val>
                                        </p:tav>
                                      </p:tavLst>
                                    </p:anim>
                                  </p:childTnLst>
                                </p:cTn>
                              </p:par>
                            </p:childTnLst>
                          </p:cTn>
                        </p:par>
                        <p:par>
                          <p:cTn id="24" fill="hold">
                            <p:stCondLst>
                              <p:cond delay="2000"/>
                            </p:stCondLst>
                            <p:childTnLst>
                              <p:par>
                                <p:cTn id="25" presetID="53" presetClass="entr" presetSubtype="16" fill="hold" nodeType="afterEffect">
                                  <p:stCondLst>
                                    <p:cond delay="0"/>
                                  </p:stCondLst>
                                  <p:childTnLst>
                                    <p:set>
                                      <p:cBhvr>
                                        <p:cTn id="26" dur="1" fill="hold">
                                          <p:stCondLst>
                                            <p:cond delay="0"/>
                                          </p:stCondLst>
                                        </p:cTn>
                                        <p:tgtEl>
                                          <p:spTgt spid="33"/>
                                        </p:tgtEl>
                                        <p:attrNameLst>
                                          <p:attrName>style.visibility</p:attrName>
                                        </p:attrNameLst>
                                      </p:cBhvr>
                                      <p:to>
                                        <p:strVal val="visible"/>
                                      </p:to>
                                    </p:set>
                                    <p:anim calcmode="lin" valueType="num">
                                      <p:cBhvr>
                                        <p:cTn id="27" dur="500" fill="hold"/>
                                        <p:tgtEl>
                                          <p:spTgt spid="33"/>
                                        </p:tgtEl>
                                        <p:attrNameLst>
                                          <p:attrName>ppt_w</p:attrName>
                                        </p:attrNameLst>
                                      </p:cBhvr>
                                      <p:tavLst>
                                        <p:tav tm="0">
                                          <p:val>
                                            <p:fltVal val="0"/>
                                          </p:val>
                                        </p:tav>
                                        <p:tav tm="100000">
                                          <p:val>
                                            <p:strVal val="#ppt_w"/>
                                          </p:val>
                                        </p:tav>
                                      </p:tavLst>
                                    </p:anim>
                                    <p:anim calcmode="lin" valueType="num">
                                      <p:cBhvr>
                                        <p:cTn id="28" dur="500" fill="hold"/>
                                        <p:tgtEl>
                                          <p:spTgt spid="33"/>
                                        </p:tgtEl>
                                        <p:attrNameLst>
                                          <p:attrName>ppt_h</p:attrName>
                                        </p:attrNameLst>
                                      </p:cBhvr>
                                      <p:tavLst>
                                        <p:tav tm="0">
                                          <p:val>
                                            <p:fltVal val="0"/>
                                          </p:val>
                                        </p:tav>
                                        <p:tav tm="100000">
                                          <p:val>
                                            <p:strVal val="#ppt_h"/>
                                          </p:val>
                                        </p:tav>
                                      </p:tavLst>
                                    </p:anim>
                                    <p:animEffect transition="in" filter="fade">
                                      <p:cBhvr>
                                        <p:cTn id="29" dur="500"/>
                                        <p:tgtEl>
                                          <p:spTgt spid="33"/>
                                        </p:tgtEl>
                                      </p:cBhvr>
                                    </p:animEffect>
                                  </p:childTnLst>
                                </p:cTn>
                              </p:par>
                            </p:childTnLst>
                          </p:cTn>
                        </p:par>
                        <p:par>
                          <p:cTn id="30" fill="hold">
                            <p:stCondLst>
                              <p:cond delay="2500"/>
                            </p:stCondLst>
                            <p:childTnLst>
                              <p:par>
                                <p:cTn id="31" presetID="10" presetClass="entr" presetSubtype="0" fill="hold" nodeType="afterEffect">
                                  <p:stCondLst>
                                    <p:cond delay="0"/>
                                  </p:stCondLst>
                                  <p:childTnLst>
                                    <p:set>
                                      <p:cBhvr>
                                        <p:cTn id="32" dur="1" fill="hold">
                                          <p:stCondLst>
                                            <p:cond delay="0"/>
                                          </p:stCondLst>
                                        </p:cTn>
                                        <p:tgtEl>
                                          <p:spTgt spid="36"/>
                                        </p:tgtEl>
                                        <p:attrNameLst>
                                          <p:attrName>style.visibility</p:attrName>
                                        </p:attrNameLst>
                                      </p:cBhvr>
                                      <p:to>
                                        <p:strVal val="visible"/>
                                      </p:to>
                                    </p:set>
                                    <p:animEffect transition="in" filter="fade">
                                      <p:cBhvr>
                                        <p:cTn id="33" dur="500"/>
                                        <p:tgtEl>
                                          <p:spTgt spid="36"/>
                                        </p:tgtEl>
                                      </p:cBhvr>
                                    </p:animEffect>
                                  </p:childTnLst>
                                </p:cTn>
                              </p:par>
                              <p:par>
                                <p:cTn id="34" presetID="10" presetClass="entr" presetSubtype="0" fill="hold" nodeType="withEffect">
                                  <p:stCondLst>
                                    <p:cond delay="0"/>
                                  </p:stCondLst>
                                  <p:childTnLst>
                                    <p:set>
                                      <p:cBhvr>
                                        <p:cTn id="35" dur="1" fill="hold">
                                          <p:stCondLst>
                                            <p:cond delay="0"/>
                                          </p:stCondLst>
                                        </p:cTn>
                                        <p:tgtEl>
                                          <p:spTgt spid="35"/>
                                        </p:tgtEl>
                                        <p:attrNameLst>
                                          <p:attrName>style.visibility</p:attrName>
                                        </p:attrNameLst>
                                      </p:cBhvr>
                                      <p:to>
                                        <p:strVal val="visible"/>
                                      </p:to>
                                    </p:set>
                                    <p:animEffect transition="in" filter="fade">
                                      <p:cBhvr>
                                        <p:cTn id="36" dur="500"/>
                                        <p:tgtEl>
                                          <p:spTgt spid="35"/>
                                        </p:tgtEl>
                                      </p:cBhvr>
                                    </p:animEffect>
                                  </p:childTnLst>
                                </p:cTn>
                              </p:par>
                            </p:childTnLst>
                          </p:cTn>
                        </p:par>
                        <p:par>
                          <p:cTn id="37" fill="hold">
                            <p:stCondLst>
                              <p:cond delay="3000"/>
                            </p:stCondLst>
                            <p:childTnLst>
                              <p:par>
                                <p:cTn id="38" presetID="16" presetClass="entr" presetSubtype="21" fill="hold" grpId="0" nodeType="afterEffect">
                                  <p:stCondLst>
                                    <p:cond delay="0"/>
                                  </p:stCondLst>
                                  <p:childTnLst>
                                    <p:set>
                                      <p:cBhvr>
                                        <p:cTn id="39" dur="1" fill="hold">
                                          <p:stCondLst>
                                            <p:cond delay="0"/>
                                          </p:stCondLst>
                                        </p:cTn>
                                        <p:tgtEl>
                                          <p:spTgt spid="2"/>
                                        </p:tgtEl>
                                        <p:attrNameLst>
                                          <p:attrName>style.visibility</p:attrName>
                                        </p:attrNameLst>
                                      </p:cBhvr>
                                      <p:to>
                                        <p:strVal val="visible"/>
                                      </p:to>
                                    </p:set>
                                    <p:animEffect transition="in" filter="barn(inVertical)">
                                      <p:cBhvr>
                                        <p:cTn id="40" dur="500"/>
                                        <p:tgtEl>
                                          <p:spTgt spid="2"/>
                                        </p:tgtEl>
                                      </p:cBhvr>
                                    </p:animEffect>
                                  </p:childTnLst>
                                </p:cTn>
                              </p:par>
                              <p:par>
                                <p:cTn id="41" presetID="53" presetClass="entr" presetSubtype="16" fill="hold" grpId="0" nodeType="withEffect">
                                  <p:stCondLst>
                                    <p:cond delay="0"/>
                                  </p:stCondLst>
                                  <p:childTnLst>
                                    <p:set>
                                      <p:cBhvr>
                                        <p:cTn id="42" dur="1" fill="hold">
                                          <p:stCondLst>
                                            <p:cond delay="0"/>
                                          </p:stCondLst>
                                        </p:cTn>
                                        <p:tgtEl>
                                          <p:spTgt spid="17"/>
                                        </p:tgtEl>
                                        <p:attrNameLst>
                                          <p:attrName>style.visibility</p:attrName>
                                        </p:attrNameLst>
                                      </p:cBhvr>
                                      <p:to>
                                        <p:strVal val="visible"/>
                                      </p:to>
                                    </p:set>
                                    <p:anim calcmode="lin" valueType="num">
                                      <p:cBhvr>
                                        <p:cTn id="43" dur="500" fill="hold"/>
                                        <p:tgtEl>
                                          <p:spTgt spid="17"/>
                                        </p:tgtEl>
                                        <p:attrNameLst>
                                          <p:attrName>ppt_w</p:attrName>
                                        </p:attrNameLst>
                                      </p:cBhvr>
                                      <p:tavLst>
                                        <p:tav tm="0">
                                          <p:val>
                                            <p:fltVal val="0"/>
                                          </p:val>
                                        </p:tav>
                                        <p:tav tm="100000">
                                          <p:val>
                                            <p:strVal val="#ppt_w"/>
                                          </p:val>
                                        </p:tav>
                                      </p:tavLst>
                                    </p:anim>
                                    <p:anim calcmode="lin" valueType="num">
                                      <p:cBhvr>
                                        <p:cTn id="44" dur="500" fill="hold"/>
                                        <p:tgtEl>
                                          <p:spTgt spid="17"/>
                                        </p:tgtEl>
                                        <p:attrNameLst>
                                          <p:attrName>ppt_h</p:attrName>
                                        </p:attrNameLst>
                                      </p:cBhvr>
                                      <p:tavLst>
                                        <p:tav tm="0">
                                          <p:val>
                                            <p:fltVal val="0"/>
                                          </p:val>
                                        </p:tav>
                                        <p:tav tm="100000">
                                          <p:val>
                                            <p:strVal val="#ppt_h"/>
                                          </p:val>
                                        </p:tav>
                                      </p:tavLst>
                                    </p:anim>
                                    <p:animEffect transition="in" filter="fade">
                                      <p:cBhvr>
                                        <p:cTn id="45"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vol="80000" numSld="999">
                <p:cTn id="46" repeatCount="indefinite" fill="hold" display="0">
                  <p:stCondLst>
                    <p:cond delay="indefinite"/>
                  </p:stCondLst>
                  <p:endCondLst>
                    <p:cond evt="onStopAudio" delay="0">
                      <p:tgtEl>
                        <p:sldTgt/>
                      </p:tgtEl>
                    </p:cond>
                  </p:endCondLst>
                </p:cTn>
                <p:tgtEl>
                  <p:spTgt spid="44"/>
                </p:tgtEl>
              </p:cMediaNode>
            </p:audio>
          </p:childTnLst>
        </p:cTn>
      </p:par>
    </p:tnLst>
    <p:bldLst>
      <p:bldP spid="2" grpId="0"/>
      <p:bldP spid="17"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930166" y="1143111"/>
            <a:ext cx="7362496" cy="4616648"/>
          </a:xfrm>
          <a:prstGeom prst="rect">
            <a:avLst/>
          </a:prstGeom>
        </p:spPr>
        <p:txBody>
          <a:bodyPr wrap="square">
            <a:spAutoFit/>
          </a:bodyPr>
          <a:lstStyle/>
          <a:p>
            <a:pPr algn="just">
              <a:lnSpc>
                <a:spcPct val="150000"/>
              </a:lnSpc>
            </a:pPr>
            <a:r>
              <a:rPr lang="en-US" b="1" dirty="0" smtClean="0">
                <a:solidFill>
                  <a:srgbClr val="002060"/>
                </a:solidFill>
                <a:latin typeface="Arial-Rounded" pitchFamily="34" charset="0"/>
                <a:ea typeface="Arial-Rounded" pitchFamily="34" charset="0"/>
                <a:cs typeface="Arial-Rounded" pitchFamily="34" charset="0"/>
              </a:rPr>
              <a:t>       </a:t>
            </a:r>
            <a:r>
              <a:rPr lang="en-US" sz="2800" b="1" dirty="0" smtClean="0">
                <a:solidFill>
                  <a:srgbClr val="002060"/>
                </a:solidFill>
                <a:latin typeface="Arial-Rounded" pitchFamily="34" charset="0"/>
                <a:ea typeface="Arial-Rounded" pitchFamily="34" charset="0"/>
                <a:cs typeface="Arial-Rounded" pitchFamily="34" charset="0"/>
              </a:rPr>
              <a:t>Chào các bạn, mình là Hoàng, học sinh lớp 2 trường Tiểu học Vũ Xuân Thiều. Hằng ngày, sau khi thức dậy, mình sẽ vào nàh vệ sinh để đánh răng rửa mặt. Sau đó mình xuống bếp ăn sáng cùng chị gái. Ăn xong mình thay quần áo và cùng chị tới trường. Một buổi sáng trước khi đi học của mình là vậy đó.</a:t>
            </a:r>
            <a:endParaRPr lang="en-US" sz="2800" b="1" dirty="0">
              <a:solidFill>
                <a:srgbClr val="002060"/>
              </a:solidFill>
              <a:latin typeface="Arial-Rounded" pitchFamily="34" charset="0"/>
              <a:ea typeface="Arial-Rounded" pitchFamily="34" charset="0"/>
              <a:cs typeface="Arial-Rounded" pitchFamily="34" charset="0"/>
            </a:endParaRPr>
          </a:p>
        </p:txBody>
      </p:sp>
      <p:sp>
        <p:nvSpPr>
          <p:cNvPr id="7" name="Rounded Rectangle 6"/>
          <p:cNvSpPr/>
          <p:nvPr/>
        </p:nvSpPr>
        <p:spPr>
          <a:xfrm>
            <a:off x="779719" y="1143111"/>
            <a:ext cx="7811174" cy="4616648"/>
          </a:xfrm>
          <a:prstGeom prst="roundRect">
            <a:avLst/>
          </a:prstGeom>
          <a:noFill/>
          <a:ln w="38100">
            <a:solidFill>
              <a:srgbClr val="FFC000"/>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Rounded" pitchFamily="34" charset="0"/>
              <a:ea typeface="Arial-Rounded" pitchFamily="34" charset="0"/>
              <a:cs typeface="Arial-Rounded" pitchFamily="34" charset="0"/>
            </a:endParaRPr>
          </a:p>
        </p:txBody>
      </p:sp>
      <p:pic>
        <p:nvPicPr>
          <p:cNvPr id="8" name="Picture 7"/>
          <p:cNvPicPr>
            <a:picLocks noChangeAspect="1"/>
          </p:cNvPicPr>
          <p:nvPr/>
        </p:nvPicPr>
        <p:blipFill rotWithShape="1">
          <a:blip r:embed="rId2" cstate="print">
            <a:extLst>
              <a:ext uri="{28A0092B-C50C-407E-A947-70E740481C1C}">
                <a14:useLocalDpi xmlns:a14="http://schemas.microsoft.com/office/drawing/2010/main" xmlns="" val="0"/>
              </a:ext>
            </a:extLst>
          </a:blip>
          <a:srcRect r="44609"/>
          <a:stretch/>
        </p:blipFill>
        <p:spPr>
          <a:xfrm>
            <a:off x="9025761" y="1813117"/>
            <a:ext cx="2664372" cy="3749601"/>
          </a:xfrm>
          <a:prstGeom prst="rect">
            <a:avLst/>
          </a:prstGeom>
        </p:spPr>
      </p:pic>
    </p:spTree>
    <p:extLst>
      <p:ext uri="{BB962C8B-B14F-4D97-AF65-F5344CB8AC3E}">
        <p14:creationId xmlns:p14="http://schemas.microsoft.com/office/powerpoint/2010/main" xmlns="" val="8093916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animEffect transition="in" filter="fade">
                                      <p:cBhvr>
                                        <p:cTn id="9" dur="500"/>
                                        <p:tgtEl>
                                          <p:spTgt spid="7"/>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p:cTn id="12" dur="500" fill="hold"/>
                                        <p:tgtEl>
                                          <p:spTgt spid="5"/>
                                        </p:tgtEl>
                                        <p:attrNameLst>
                                          <p:attrName>ppt_w</p:attrName>
                                        </p:attrNameLst>
                                      </p:cBhvr>
                                      <p:tavLst>
                                        <p:tav tm="0">
                                          <p:val>
                                            <p:fltVal val="0"/>
                                          </p:val>
                                        </p:tav>
                                        <p:tav tm="100000">
                                          <p:val>
                                            <p:strVal val="#ppt_w"/>
                                          </p:val>
                                        </p:tav>
                                      </p:tavLst>
                                    </p:anim>
                                    <p:anim calcmode="lin" valueType="num">
                                      <p:cBhvr>
                                        <p:cTn id="13" dur="500" fill="hold"/>
                                        <p:tgtEl>
                                          <p:spTgt spid="5"/>
                                        </p:tgtEl>
                                        <p:attrNameLst>
                                          <p:attrName>ppt_h</p:attrName>
                                        </p:attrNameLst>
                                      </p:cBhvr>
                                      <p:tavLst>
                                        <p:tav tm="0">
                                          <p:val>
                                            <p:fltVal val="0"/>
                                          </p:val>
                                        </p:tav>
                                        <p:tav tm="100000">
                                          <p:val>
                                            <p:strVal val="#ppt_h"/>
                                          </p:val>
                                        </p:tav>
                                      </p:tavLst>
                                    </p:anim>
                                    <p:animEffect transition="in" filter="fade">
                                      <p:cBhvr>
                                        <p:cTn id="14" dur="500"/>
                                        <p:tgtEl>
                                          <p:spTgt spid="5"/>
                                        </p:tgtEl>
                                      </p:cBhvr>
                                    </p:animEffect>
                                  </p:childTnLst>
                                </p:cTn>
                              </p:par>
                              <p:par>
                                <p:cTn id="15" presetID="53" presetClass="entr" presetSubtype="16" fill="hold" nodeType="withEffect">
                                  <p:stCondLst>
                                    <p:cond delay="0"/>
                                  </p:stCondLst>
                                  <p:childTnLst>
                                    <p:set>
                                      <p:cBhvr>
                                        <p:cTn id="16" dur="1" fill="hold">
                                          <p:stCondLst>
                                            <p:cond delay="0"/>
                                          </p:stCondLst>
                                        </p:cTn>
                                        <p:tgtEl>
                                          <p:spTgt spid="8"/>
                                        </p:tgtEl>
                                        <p:attrNameLst>
                                          <p:attrName>style.visibility</p:attrName>
                                        </p:attrNameLst>
                                      </p:cBhvr>
                                      <p:to>
                                        <p:strVal val="visible"/>
                                      </p:to>
                                    </p:set>
                                    <p:anim calcmode="lin" valueType="num">
                                      <p:cBhvr>
                                        <p:cTn id="17" dur="500" fill="hold"/>
                                        <p:tgtEl>
                                          <p:spTgt spid="8"/>
                                        </p:tgtEl>
                                        <p:attrNameLst>
                                          <p:attrName>ppt_w</p:attrName>
                                        </p:attrNameLst>
                                      </p:cBhvr>
                                      <p:tavLst>
                                        <p:tav tm="0">
                                          <p:val>
                                            <p:fltVal val="0"/>
                                          </p:val>
                                        </p:tav>
                                        <p:tav tm="100000">
                                          <p:val>
                                            <p:strVal val="#ppt_w"/>
                                          </p:val>
                                        </p:tav>
                                      </p:tavLst>
                                    </p:anim>
                                    <p:anim calcmode="lin" valueType="num">
                                      <p:cBhvr>
                                        <p:cTn id="18" dur="500" fill="hold"/>
                                        <p:tgtEl>
                                          <p:spTgt spid="8"/>
                                        </p:tgtEl>
                                        <p:attrNameLst>
                                          <p:attrName>ppt_h</p:attrName>
                                        </p:attrNameLst>
                                      </p:cBhvr>
                                      <p:tavLst>
                                        <p:tav tm="0">
                                          <p:val>
                                            <p:fltVal val="0"/>
                                          </p:val>
                                        </p:tav>
                                        <p:tav tm="100000">
                                          <p:val>
                                            <p:strVal val="#ppt_h"/>
                                          </p:val>
                                        </p:tav>
                                      </p:tavLst>
                                    </p:anim>
                                    <p:animEffect transition="in" filter="fade">
                                      <p:cBhvr>
                                        <p:cTn id="19"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4004442" y="977684"/>
            <a:ext cx="7362496" cy="5262979"/>
          </a:xfrm>
          <a:prstGeom prst="rect">
            <a:avLst/>
          </a:prstGeom>
        </p:spPr>
        <p:txBody>
          <a:bodyPr wrap="square">
            <a:spAutoFit/>
          </a:bodyPr>
          <a:lstStyle/>
          <a:p>
            <a:pPr algn="just">
              <a:lnSpc>
                <a:spcPct val="150000"/>
              </a:lnSpc>
            </a:pPr>
            <a:r>
              <a:rPr lang="en-US" b="1" dirty="0" smtClean="0">
                <a:solidFill>
                  <a:srgbClr val="002060"/>
                </a:solidFill>
                <a:latin typeface="Arial-Rounded" pitchFamily="34" charset="0"/>
                <a:ea typeface="Arial-Rounded" pitchFamily="34" charset="0"/>
                <a:cs typeface="Arial-Rounded" pitchFamily="34" charset="0"/>
              </a:rPr>
              <a:t>       </a:t>
            </a:r>
            <a:r>
              <a:rPr lang="en-US" sz="2800" b="1" dirty="0" smtClean="0">
                <a:solidFill>
                  <a:srgbClr val="002060"/>
                </a:solidFill>
                <a:latin typeface="Arial-Rounded" pitchFamily="34" charset="0"/>
                <a:ea typeface="Arial-Rounded" pitchFamily="34" charset="0"/>
                <a:cs typeface="Arial-Rounded" pitchFamily="34" charset="0"/>
              </a:rPr>
              <a:t>Mình là Hoa , học sinh lớp 2 trường Tiểu học Vũ Xuân Thiều.  Hằng ngày, mình thường thức dậy từ 6 giờ để vệ sinh cá nhân và tập thể dục với mẹ trên sân thượng. Sau đó, mình thay quần áo đồng phục và ăn sáng cùng cả nhà. Trước khi đi học, mình thường kiểm tra cặp sách xem đã đủ sách vở chưa. Và rồi, mình được bố đưa tới trường.</a:t>
            </a:r>
            <a:endParaRPr lang="en-US" sz="2800" b="1" dirty="0">
              <a:solidFill>
                <a:srgbClr val="002060"/>
              </a:solidFill>
              <a:latin typeface="Arial-Rounded" pitchFamily="34" charset="0"/>
              <a:ea typeface="Arial-Rounded" pitchFamily="34" charset="0"/>
              <a:cs typeface="Arial-Rounded" pitchFamily="34" charset="0"/>
            </a:endParaRPr>
          </a:p>
        </p:txBody>
      </p:sp>
      <p:sp>
        <p:nvSpPr>
          <p:cNvPr id="7" name="Rounded Rectangle 6"/>
          <p:cNvSpPr/>
          <p:nvPr/>
        </p:nvSpPr>
        <p:spPr>
          <a:xfrm>
            <a:off x="3696340" y="945931"/>
            <a:ext cx="7811174" cy="5294732"/>
          </a:xfrm>
          <a:prstGeom prst="roundRect">
            <a:avLst/>
          </a:prstGeom>
          <a:noFill/>
          <a:ln w="38100">
            <a:solidFill>
              <a:srgbClr val="FFC000"/>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Rounded" pitchFamily="34" charset="0"/>
              <a:ea typeface="Arial-Rounded" pitchFamily="34" charset="0"/>
              <a:cs typeface="Arial-Rounded" pitchFamily="34" charset="0"/>
            </a:endParaRPr>
          </a:p>
        </p:txBody>
      </p:sp>
      <p:pic>
        <p:nvPicPr>
          <p:cNvPr id="2" name="Picture 1"/>
          <p:cNvPicPr>
            <a:picLocks noChangeAspect="1"/>
          </p:cNvPicPr>
          <p:nvPr/>
        </p:nvPicPr>
        <p:blipFill rotWithShape="1">
          <a:blip r:embed="rId2" cstate="print">
            <a:extLst>
              <a:ext uri="{28A0092B-C50C-407E-A947-70E740481C1C}">
                <a14:useLocalDpi xmlns:a14="http://schemas.microsoft.com/office/drawing/2010/main" xmlns="" val="0"/>
              </a:ext>
            </a:extLst>
          </a:blip>
          <a:srcRect l="54928" t="5051" r="5978" b="8133"/>
          <a:stretch/>
        </p:blipFill>
        <p:spPr>
          <a:xfrm>
            <a:off x="646387" y="1491847"/>
            <a:ext cx="2427890" cy="4202899"/>
          </a:xfrm>
          <a:prstGeom prst="rect">
            <a:avLst/>
          </a:prstGeom>
        </p:spPr>
      </p:pic>
    </p:spTree>
    <p:extLst>
      <p:ext uri="{BB962C8B-B14F-4D97-AF65-F5344CB8AC3E}">
        <p14:creationId xmlns:p14="http://schemas.microsoft.com/office/powerpoint/2010/main" xmlns="" val="22271333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animEffect transition="in" filter="fade">
                                      <p:cBhvr>
                                        <p:cTn id="9" dur="500"/>
                                        <p:tgtEl>
                                          <p:spTgt spid="7"/>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p:cTn id="12" dur="500" fill="hold"/>
                                        <p:tgtEl>
                                          <p:spTgt spid="5"/>
                                        </p:tgtEl>
                                        <p:attrNameLst>
                                          <p:attrName>ppt_w</p:attrName>
                                        </p:attrNameLst>
                                      </p:cBhvr>
                                      <p:tavLst>
                                        <p:tav tm="0">
                                          <p:val>
                                            <p:fltVal val="0"/>
                                          </p:val>
                                        </p:tav>
                                        <p:tav tm="100000">
                                          <p:val>
                                            <p:strVal val="#ppt_w"/>
                                          </p:val>
                                        </p:tav>
                                      </p:tavLst>
                                    </p:anim>
                                    <p:anim calcmode="lin" valueType="num">
                                      <p:cBhvr>
                                        <p:cTn id="13" dur="500" fill="hold"/>
                                        <p:tgtEl>
                                          <p:spTgt spid="5"/>
                                        </p:tgtEl>
                                        <p:attrNameLst>
                                          <p:attrName>ppt_h</p:attrName>
                                        </p:attrNameLst>
                                      </p:cBhvr>
                                      <p:tavLst>
                                        <p:tav tm="0">
                                          <p:val>
                                            <p:fltVal val="0"/>
                                          </p:val>
                                        </p:tav>
                                        <p:tav tm="100000">
                                          <p:val>
                                            <p:strVal val="#ppt_h"/>
                                          </p:val>
                                        </p:tav>
                                      </p:tavLst>
                                    </p:anim>
                                    <p:animEffect transition="in" filter="fade">
                                      <p:cBhvr>
                                        <p:cTn id="14" dur="500"/>
                                        <p:tgtEl>
                                          <p:spTgt spid="5"/>
                                        </p:tgtEl>
                                      </p:cBhvr>
                                    </p:animEffect>
                                  </p:childTnLst>
                                </p:cTn>
                              </p:par>
                              <p:par>
                                <p:cTn id="15" presetID="53" presetClass="entr" presetSubtype="16" fill="hold" nodeType="with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p:cTn id="17" dur="500" fill="hold"/>
                                        <p:tgtEl>
                                          <p:spTgt spid="2"/>
                                        </p:tgtEl>
                                        <p:attrNameLst>
                                          <p:attrName>ppt_w</p:attrName>
                                        </p:attrNameLst>
                                      </p:cBhvr>
                                      <p:tavLst>
                                        <p:tav tm="0">
                                          <p:val>
                                            <p:fltVal val="0"/>
                                          </p:val>
                                        </p:tav>
                                        <p:tav tm="100000">
                                          <p:val>
                                            <p:strVal val="#ppt_w"/>
                                          </p:val>
                                        </p:tav>
                                      </p:tavLst>
                                    </p:anim>
                                    <p:anim calcmode="lin" valueType="num">
                                      <p:cBhvr>
                                        <p:cTn id="18" dur="500" fill="hold"/>
                                        <p:tgtEl>
                                          <p:spTgt spid="2"/>
                                        </p:tgtEl>
                                        <p:attrNameLst>
                                          <p:attrName>ppt_h</p:attrName>
                                        </p:attrNameLst>
                                      </p:cBhvr>
                                      <p:tavLst>
                                        <p:tav tm="0">
                                          <p:val>
                                            <p:fltVal val="0"/>
                                          </p:val>
                                        </p:tav>
                                        <p:tav tm="100000">
                                          <p:val>
                                            <p:strVal val="#ppt_h"/>
                                          </p:val>
                                        </p:tav>
                                      </p:tavLst>
                                    </p:anim>
                                    <p:animEffect transition="in" filter="fade">
                                      <p:cBhvr>
                                        <p:cTn id="19"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xmlns="" id="{43C4F48E-7CD4-4E4D-A1BA-3BB343DBB871}"/>
              </a:ext>
            </a:extLst>
          </p:cNvPr>
          <p:cNvSpPr txBox="1"/>
          <p:nvPr/>
        </p:nvSpPr>
        <p:spPr>
          <a:xfrm>
            <a:off x="3411201" y="428887"/>
            <a:ext cx="5434965" cy="707886"/>
          </a:xfrm>
          <a:prstGeom prst="rect">
            <a:avLst/>
          </a:prstGeom>
          <a:noFill/>
        </p:spPr>
        <p:txBody>
          <a:bodyPr wrap="square" rtlCol="0">
            <a:spAutoFit/>
          </a:bodyPr>
          <a:lstStyle>
            <a:defPPr>
              <a:defRPr lang="zh-CN"/>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algn="ctr"/>
            <a:r>
              <a:rPr lang="en-US" sz="4000" dirty="0" err="1">
                <a:solidFill>
                  <a:srgbClr val="FF0000"/>
                </a:solidFill>
                <a:effectLst>
                  <a:reflection blurRad="6350" stA="55000" endA="300" endPos="45500" dir="5400000" sy="-100000" algn="bl" rotWithShape="0"/>
                </a:effectLst>
                <a:latin typeface="Times New Roman" pitchFamily="18" charset="0"/>
                <a:cs typeface="Times New Roman" pitchFamily="18" charset="0"/>
              </a:rPr>
              <a:t>Củng</a:t>
            </a:r>
            <a:r>
              <a:rPr lang="en-US" sz="4000" dirty="0">
                <a:solidFill>
                  <a:srgbClr val="FF0000"/>
                </a:solidFill>
                <a:effectLst>
                  <a:reflection blurRad="6350" stA="55000" endA="300" endPos="45500" dir="5400000" sy="-100000" algn="bl" rotWithShape="0"/>
                </a:effectLst>
                <a:latin typeface="Times New Roman" pitchFamily="18" charset="0"/>
                <a:cs typeface="Times New Roman" pitchFamily="18" charset="0"/>
              </a:rPr>
              <a:t> </a:t>
            </a:r>
            <a:r>
              <a:rPr lang="en-US" sz="4000" dirty="0" err="1">
                <a:solidFill>
                  <a:srgbClr val="FF0000"/>
                </a:solidFill>
                <a:effectLst>
                  <a:reflection blurRad="6350" stA="55000" endA="300" endPos="45500" dir="5400000" sy="-100000" algn="bl" rotWithShape="0"/>
                </a:effectLst>
                <a:latin typeface="Times New Roman" pitchFamily="18" charset="0"/>
                <a:cs typeface="Times New Roman" pitchFamily="18" charset="0"/>
              </a:rPr>
              <a:t>cố</a:t>
            </a:r>
            <a:r>
              <a:rPr lang="en-US" sz="4000" dirty="0">
                <a:solidFill>
                  <a:srgbClr val="FF0000"/>
                </a:solidFill>
                <a:effectLst>
                  <a:reflection blurRad="6350" stA="55000" endA="300" endPos="45500" dir="5400000" sy="-100000" algn="bl" rotWithShape="0"/>
                </a:effectLst>
                <a:latin typeface="Times New Roman" pitchFamily="18" charset="0"/>
                <a:cs typeface="Times New Roman" pitchFamily="18" charset="0"/>
              </a:rPr>
              <a:t> - </a:t>
            </a:r>
            <a:r>
              <a:rPr lang="en-US" sz="4000" dirty="0" err="1">
                <a:solidFill>
                  <a:srgbClr val="FF0000"/>
                </a:solidFill>
                <a:effectLst>
                  <a:reflection blurRad="6350" stA="55000" endA="300" endPos="45500" dir="5400000" sy="-100000" algn="bl" rotWithShape="0"/>
                </a:effectLst>
                <a:latin typeface="Times New Roman" pitchFamily="18" charset="0"/>
                <a:cs typeface="Times New Roman" pitchFamily="18" charset="0"/>
              </a:rPr>
              <a:t>dặn</a:t>
            </a:r>
            <a:r>
              <a:rPr lang="en-US" sz="4000" dirty="0">
                <a:solidFill>
                  <a:srgbClr val="FF0000"/>
                </a:solidFill>
                <a:effectLst>
                  <a:reflection blurRad="6350" stA="55000" endA="300" endPos="45500" dir="5400000" sy="-100000" algn="bl" rotWithShape="0"/>
                </a:effectLst>
                <a:latin typeface="Times New Roman" pitchFamily="18" charset="0"/>
                <a:cs typeface="Times New Roman" pitchFamily="18" charset="0"/>
              </a:rPr>
              <a:t> </a:t>
            </a:r>
            <a:r>
              <a:rPr lang="en-US" sz="4000" dirty="0" err="1">
                <a:solidFill>
                  <a:srgbClr val="FF0000"/>
                </a:solidFill>
                <a:effectLst>
                  <a:reflection blurRad="6350" stA="55000" endA="300" endPos="45500" dir="5400000" sy="-100000" algn="bl" rotWithShape="0"/>
                </a:effectLst>
                <a:latin typeface="Times New Roman" pitchFamily="18" charset="0"/>
                <a:cs typeface="Times New Roman" pitchFamily="18" charset="0"/>
              </a:rPr>
              <a:t>dò</a:t>
            </a:r>
            <a:endParaRPr lang="en-US" sz="4000" dirty="0">
              <a:solidFill>
                <a:srgbClr val="FF0000"/>
              </a:solidFill>
              <a:effectLst>
                <a:reflection blurRad="6350" stA="55000" endA="300" endPos="45500" dir="5400000" sy="-100000" algn="bl" rotWithShape="0"/>
              </a:effectLst>
              <a:latin typeface="Times New Roman" pitchFamily="18" charset="0"/>
              <a:cs typeface="Times New Roman" pitchFamily="18" charset="0"/>
            </a:endParaRPr>
          </a:p>
        </p:txBody>
      </p:sp>
      <p:sp>
        <p:nvSpPr>
          <p:cNvPr id="3" name="TextBox 2">
            <a:extLst>
              <a:ext uri="{FF2B5EF4-FFF2-40B4-BE49-F238E27FC236}">
                <a16:creationId xmlns:a16="http://schemas.microsoft.com/office/drawing/2014/main" xmlns="" id="{7F75BC83-C195-45A6-BA36-9FA130BD4C2A}"/>
              </a:ext>
            </a:extLst>
          </p:cNvPr>
          <p:cNvSpPr txBox="1"/>
          <p:nvPr/>
        </p:nvSpPr>
        <p:spPr>
          <a:xfrm>
            <a:off x="986971" y="2356899"/>
            <a:ext cx="11205029" cy="1569660"/>
          </a:xfrm>
          <a:prstGeom prst="rect">
            <a:avLst/>
          </a:prstGeom>
          <a:noFill/>
        </p:spPr>
        <p:txBody>
          <a:bodyPr wrap="square">
            <a:spAutoFit/>
          </a:bodyPr>
          <a:lstStyle/>
          <a:p>
            <a:pPr marL="457200" indent="-457200">
              <a:lnSpc>
                <a:spcPct val="150000"/>
              </a:lnSpc>
              <a:buFontTx/>
              <a:buChar char="-"/>
            </a:pPr>
            <a:r>
              <a:rPr lang="en-US" sz="3200" b="1" dirty="0" smtClean="0">
                <a:solidFill>
                  <a:srgbClr val="002060"/>
                </a:solidFill>
                <a:latin typeface="Arial-Rounded" pitchFamily="34" charset="0"/>
                <a:ea typeface="Arial-Rounded" pitchFamily="34" charset="0"/>
                <a:cs typeface="Arial-Rounded" pitchFamily="34" charset="0"/>
              </a:rPr>
              <a:t>Rèn kĩ năng viết đoạn văn kể về những việc em thường làm trước khi đi học.</a:t>
            </a:r>
          </a:p>
        </p:txBody>
      </p:sp>
      <p:sp>
        <p:nvSpPr>
          <p:cNvPr id="4" name="Text Box 1"/>
          <p:cNvSpPr txBox="1"/>
          <p:nvPr/>
        </p:nvSpPr>
        <p:spPr>
          <a:xfrm>
            <a:off x="2921001" y="6554232"/>
            <a:ext cx="7836024" cy="369332"/>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err="1">
                <a:ln w="9525" cmpd="sng">
                  <a:noFill/>
                  <a:prstDash val="solid"/>
                </a:ln>
                <a:solidFill>
                  <a:srgbClr val="002060"/>
                </a:solidFill>
                <a:effectLst>
                  <a:glow rad="38100">
                    <a:srgbClr val="5B9BD5">
                      <a:alpha val="40000"/>
                    </a:srgbClr>
                  </a:glow>
                </a:effectLst>
              </a:rPr>
              <a:t>Bản</a:t>
            </a:r>
            <a:r>
              <a:rPr lang="en-US" dirty="0">
                <a:ln w="9525" cmpd="sng">
                  <a:noFill/>
                  <a:prstDash val="solid"/>
                </a:ln>
                <a:solidFill>
                  <a:srgbClr val="002060"/>
                </a:solidFill>
                <a:effectLst>
                  <a:glow rad="38100">
                    <a:srgbClr val="5B9BD5">
                      <a:alpha val="40000"/>
                    </a:srgbClr>
                  </a:glow>
                </a:effectLst>
              </a:rPr>
              <a:t> </a:t>
            </a:r>
            <a:r>
              <a:rPr lang="en-US" dirty="0" err="1">
                <a:ln w="9525" cmpd="sng">
                  <a:noFill/>
                  <a:prstDash val="solid"/>
                </a:ln>
                <a:solidFill>
                  <a:srgbClr val="002060"/>
                </a:solidFill>
                <a:effectLst>
                  <a:glow rad="38100">
                    <a:srgbClr val="5B9BD5">
                      <a:alpha val="40000"/>
                    </a:srgbClr>
                  </a:glow>
                </a:effectLst>
              </a:rPr>
              <a:t>quyền</a:t>
            </a:r>
            <a:r>
              <a:rPr lang="en-US" dirty="0">
                <a:ln w="9525" cmpd="sng">
                  <a:noFill/>
                  <a:prstDash val="solid"/>
                </a:ln>
                <a:solidFill>
                  <a:srgbClr val="002060"/>
                </a:solidFill>
                <a:effectLst>
                  <a:glow rad="38100">
                    <a:srgbClr val="5B9BD5">
                      <a:alpha val="40000"/>
                    </a:srgbClr>
                  </a:glow>
                </a:effectLst>
              </a:rPr>
              <a:t> </a:t>
            </a:r>
            <a:r>
              <a:rPr lang="en-US" dirty="0" smtClean="0">
                <a:ln w="9525" cmpd="sng">
                  <a:noFill/>
                  <a:prstDash val="solid"/>
                </a:ln>
                <a:solidFill>
                  <a:srgbClr val="002060"/>
                </a:solidFill>
                <a:effectLst>
                  <a:glow rad="38100">
                    <a:srgbClr val="5B9BD5">
                      <a:alpha val="40000"/>
                    </a:srgbClr>
                  </a:glow>
                </a:effectLst>
              </a:rPr>
              <a:t>: </a:t>
            </a:r>
            <a:r>
              <a:rPr lang="en-US" dirty="0">
                <a:ln w="9525" cmpd="sng">
                  <a:noFill/>
                  <a:prstDash val="solid"/>
                </a:ln>
                <a:solidFill>
                  <a:srgbClr val="002060"/>
                </a:solidFill>
                <a:effectLst>
                  <a:glow rad="38100">
                    <a:srgbClr val="5B9BD5">
                      <a:alpha val="40000"/>
                    </a:srgbClr>
                  </a:glow>
                </a:effectLst>
              </a:rPr>
              <a:t>FB </a:t>
            </a:r>
            <a:r>
              <a:rPr lang="en-US" dirty="0" err="1" smtClean="0">
                <a:ln w="9525" cmpd="sng">
                  <a:noFill/>
                  <a:prstDash val="solid"/>
                </a:ln>
                <a:solidFill>
                  <a:srgbClr val="002060"/>
                </a:solidFill>
                <a:effectLst>
                  <a:glow rad="38100">
                    <a:srgbClr val="5B9BD5">
                      <a:alpha val="40000"/>
                    </a:srgbClr>
                  </a:glow>
                </a:effectLst>
              </a:rPr>
              <a:t>Đặng</a:t>
            </a:r>
            <a:r>
              <a:rPr lang="en-US" dirty="0" smtClean="0">
                <a:ln w="9525" cmpd="sng">
                  <a:noFill/>
                  <a:prstDash val="solid"/>
                </a:ln>
                <a:solidFill>
                  <a:srgbClr val="002060"/>
                </a:solidFill>
                <a:effectLst>
                  <a:glow rad="38100">
                    <a:srgbClr val="5B9BD5">
                      <a:alpha val="40000"/>
                    </a:srgbClr>
                  </a:glow>
                </a:effectLst>
              </a:rPr>
              <a:t> </a:t>
            </a:r>
            <a:r>
              <a:rPr lang="en-US" dirty="0" err="1" smtClean="0">
                <a:ln w="9525" cmpd="sng">
                  <a:noFill/>
                  <a:prstDash val="solid"/>
                </a:ln>
                <a:solidFill>
                  <a:srgbClr val="002060"/>
                </a:solidFill>
                <a:effectLst>
                  <a:glow rad="38100">
                    <a:srgbClr val="5B9BD5">
                      <a:alpha val="40000"/>
                    </a:srgbClr>
                  </a:glow>
                </a:effectLst>
              </a:rPr>
              <a:t>Nhật</a:t>
            </a:r>
            <a:r>
              <a:rPr lang="en-US" dirty="0" smtClean="0">
                <a:ln w="9525" cmpd="sng">
                  <a:noFill/>
                  <a:prstDash val="solid"/>
                </a:ln>
                <a:solidFill>
                  <a:srgbClr val="002060"/>
                </a:solidFill>
                <a:effectLst>
                  <a:glow rad="38100">
                    <a:srgbClr val="5B9BD5">
                      <a:alpha val="40000"/>
                    </a:srgbClr>
                  </a:glow>
                </a:effectLst>
              </a:rPr>
              <a:t> </a:t>
            </a:r>
            <a:r>
              <a:rPr lang="en-US" dirty="0" err="1" smtClean="0">
                <a:ln w="9525" cmpd="sng">
                  <a:noFill/>
                  <a:prstDash val="solid"/>
                </a:ln>
                <a:solidFill>
                  <a:srgbClr val="002060"/>
                </a:solidFill>
                <a:effectLst>
                  <a:glow rad="38100">
                    <a:srgbClr val="5B9BD5">
                      <a:alpha val="40000"/>
                    </a:srgbClr>
                  </a:glow>
                </a:effectLst>
              </a:rPr>
              <a:t>Linh</a:t>
            </a:r>
            <a:r>
              <a:rPr lang="en-US" dirty="0">
                <a:ln w="9525" cmpd="sng">
                  <a:noFill/>
                  <a:prstDash val="solid"/>
                </a:ln>
                <a:solidFill>
                  <a:srgbClr val="002060"/>
                </a:solidFill>
                <a:effectLst>
                  <a:glow rad="38100">
                    <a:srgbClr val="5B9BD5">
                      <a:alpha val="40000"/>
                    </a:srgbClr>
                  </a:glow>
                </a:effectLst>
              </a:rPr>
              <a:t>- https://www.facebook.com/nhat.linh.3557440</a:t>
            </a:r>
          </a:p>
        </p:txBody>
      </p:sp>
    </p:spTree>
    <p:extLst>
      <p:ext uri="{BB962C8B-B14F-4D97-AF65-F5344CB8AC3E}">
        <p14:creationId xmlns:p14="http://schemas.microsoft.com/office/powerpoint/2010/main" xmlns="" val="28566755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par>
                          <p:cTn id="8" fill="hold">
                            <p:stCondLst>
                              <p:cond delay="500"/>
                            </p:stCondLst>
                            <p:childTnLst>
                              <p:par>
                                <p:cTn id="9" presetID="16" presetClass="entr" presetSubtype="21"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barn(inVertical)">
                                      <p:cBhvr>
                                        <p:cTn id="11"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6" name="图片 4">
            <a:extLst>
              <a:ext uri="{FF2B5EF4-FFF2-40B4-BE49-F238E27FC236}">
                <a16:creationId xmlns:a16="http://schemas.microsoft.com/office/drawing/2014/main" xmlns="" id="{1D7BF903-E6F8-4C5D-84EC-8C9BF12F5F2B}"/>
              </a:ext>
            </a:extLst>
          </p:cNvPr>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2057400" y="1072362"/>
            <a:ext cx="8077200" cy="4415460"/>
          </a:xfrm>
          <a:prstGeom prst="rect">
            <a:avLst/>
          </a:prstGeom>
        </p:spPr>
      </p:pic>
      <p:pic>
        <p:nvPicPr>
          <p:cNvPr id="33" name="图片 6">
            <a:extLst>
              <a:ext uri="{FF2B5EF4-FFF2-40B4-BE49-F238E27FC236}">
                <a16:creationId xmlns:a16="http://schemas.microsoft.com/office/drawing/2014/main" xmlns="" id="{5B0CAB89-445F-470E-840C-54C5DA35E9DB}"/>
              </a:ext>
            </a:extLst>
          </p:cNvPr>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9308844" y="368670"/>
            <a:ext cx="2008444" cy="2003016"/>
          </a:xfrm>
          <a:prstGeom prst="rect">
            <a:avLst/>
          </a:prstGeom>
        </p:spPr>
      </p:pic>
      <p:pic>
        <p:nvPicPr>
          <p:cNvPr id="34" name="图片 8">
            <a:extLst>
              <a:ext uri="{FF2B5EF4-FFF2-40B4-BE49-F238E27FC236}">
                <a16:creationId xmlns:a16="http://schemas.microsoft.com/office/drawing/2014/main" xmlns="" id="{94FBAD47-784A-4C0F-979F-57263443B872}"/>
              </a:ext>
            </a:extLst>
          </p:cNvPr>
          <p:cNvPicPr>
            <a:picLocks noChangeAspect="1"/>
          </p:cNvPicPr>
          <p:nvPr/>
        </p:nvPicPr>
        <p:blipFill>
          <a:blip r:embed="rId5" cstate="print">
            <a:extLst>
              <a:ext uri="{28A0092B-C50C-407E-A947-70E740481C1C}">
                <a14:useLocalDpi xmlns:a14="http://schemas.microsoft.com/office/drawing/2010/main" xmlns="" val="0"/>
              </a:ext>
            </a:extLst>
          </a:blip>
          <a:stretch>
            <a:fillRect/>
          </a:stretch>
        </p:blipFill>
        <p:spPr>
          <a:xfrm>
            <a:off x="-5732" y="0"/>
            <a:ext cx="3771793" cy="3789363"/>
          </a:xfrm>
          <a:prstGeom prst="rect">
            <a:avLst/>
          </a:prstGeom>
        </p:spPr>
      </p:pic>
      <p:pic>
        <p:nvPicPr>
          <p:cNvPr id="35" name="图片 15">
            <a:extLst>
              <a:ext uri="{FF2B5EF4-FFF2-40B4-BE49-F238E27FC236}">
                <a16:creationId xmlns:a16="http://schemas.microsoft.com/office/drawing/2014/main" xmlns="" id="{A765284F-11EF-436D-9C9D-7896B801D4D1}"/>
              </a:ext>
            </a:extLst>
          </p:cNvPr>
          <p:cNvPicPr>
            <a:picLocks noChangeAspect="1"/>
          </p:cNvPicPr>
          <p:nvPr/>
        </p:nvPicPr>
        <p:blipFill rotWithShape="1">
          <a:blip r:embed="rId6" cstate="print">
            <a:extLst>
              <a:ext uri="{28A0092B-C50C-407E-A947-70E740481C1C}">
                <a14:useLocalDpi xmlns:a14="http://schemas.microsoft.com/office/drawing/2010/main" xmlns="" val="0"/>
              </a:ext>
            </a:extLst>
          </a:blip>
          <a:srcRect b="15181"/>
          <a:stretch/>
        </p:blipFill>
        <p:spPr>
          <a:xfrm>
            <a:off x="2035193" y="4761371"/>
            <a:ext cx="885808" cy="640027"/>
          </a:xfrm>
          <a:prstGeom prst="rect">
            <a:avLst/>
          </a:prstGeom>
        </p:spPr>
      </p:pic>
      <p:pic>
        <p:nvPicPr>
          <p:cNvPr id="36" name="图片 17">
            <a:extLst>
              <a:ext uri="{FF2B5EF4-FFF2-40B4-BE49-F238E27FC236}">
                <a16:creationId xmlns:a16="http://schemas.microsoft.com/office/drawing/2014/main" xmlns="" id="{77D7C6D6-7AA4-4EF6-ABAF-743E23FC9939}"/>
              </a:ext>
            </a:extLst>
          </p:cNvPr>
          <p:cNvPicPr>
            <a:picLocks noChangeAspect="1"/>
          </p:cNvPicPr>
          <p:nvPr/>
        </p:nvPicPr>
        <p:blipFill>
          <a:blip r:embed="rId7" cstate="print">
            <a:extLst>
              <a:ext uri="{28A0092B-C50C-407E-A947-70E740481C1C}">
                <a14:useLocalDpi xmlns:a14="http://schemas.microsoft.com/office/drawing/2010/main" xmlns="" val="0"/>
              </a:ext>
            </a:extLst>
          </a:blip>
          <a:stretch>
            <a:fillRect/>
          </a:stretch>
        </p:blipFill>
        <p:spPr>
          <a:xfrm>
            <a:off x="2424909" y="4333985"/>
            <a:ext cx="2290244" cy="1064313"/>
          </a:xfrm>
          <a:prstGeom prst="rect">
            <a:avLst/>
          </a:prstGeom>
        </p:spPr>
      </p:pic>
      <p:grpSp>
        <p:nvGrpSpPr>
          <p:cNvPr id="37" name="组合 3">
            <a:extLst>
              <a:ext uri="{FF2B5EF4-FFF2-40B4-BE49-F238E27FC236}">
                <a16:creationId xmlns:a16="http://schemas.microsoft.com/office/drawing/2014/main" xmlns="" id="{BC54C152-1D09-4988-AA2C-D57010631322}"/>
              </a:ext>
            </a:extLst>
          </p:cNvPr>
          <p:cNvGrpSpPr/>
          <p:nvPr/>
        </p:nvGrpSpPr>
        <p:grpSpPr>
          <a:xfrm>
            <a:off x="0" y="3698571"/>
            <a:ext cx="12198968" cy="3159429"/>
            <a:chOff x="0" y="3698571"/>
            <a:chExt cx="12198968" cy="3159429"/>
          </a:xfrm>
        </p:grpSpPr>
        <p:pic>
          <p:nvPicPr>
            <p:cNvPr id="38" name="图片 19">
              <a:extLst>
                <a:ext uri="{FF2B5EF4-FFF2-40B4-BE49-F238E27FC236}">
                  <a16:creationId xmlns:a16="http://schemas.microsoft.com/office/drawing/2014/main" xmlns="" id="{6587BE9E-773D-452D-81E2-07211AEE6C1E}"/>
                </a:ext>
              </a:extLst>
            </p:cNvPr>
            <p:cNvPicPr>
              <a:picLocks noChangeAspect="1"/>
            </p:cNvPicPr>
            <p:nvPr/>
          </p:nvPicPr>
          <p:blipFill>
            <a:blip r:embed="rId8" cstate="print">
              <a:extLst>
                <a:ext uri="{28A0092B-C50C-407E-A947-70E740481C1C}">
                  <a14:useLocalDpi xmlns:a14="http://schemas.microsoft.com/office/drawing/2010/main" xmlns="" val="0"/>
                </a:ext>
              </a:extLst>
            </a:blip>
            <a:stretch>
              <a:fillRect/>
            </a:stretch>
          </p:blipFill>
          <p:spPr>
            <a:xfrm>
              <a:off x="270510" y="5338507"/>
              <a:ext cx="1703070" cy="1446783"/>
            </a:xfrm>
            <a:prstGeom prst="rect">
              <a:avLst/>
            </a:prstGeom>
          </p:spPr>
        </p:pic>
        <p:pic>
          <p:nvPicPr>
            <p:cNvPr id="39" name="图片 20">
              <a:extLst>
                <a:ext uri="{FF2B5EF4-FFF2-40B4-BE49-F238E27FC236}">
                  <a16:creationId xmlns:a16="http://schemas.microsoft.com/office/drawing/2014/main" xmlns="" id="{7F37D3A7-2A2E-4FC7-8760-996DF282EF31}"/>
                </a:ext>
              </a:extLst>
            </p:cNvPr>
            <p:cNvPicPr>
              <a:picLocks noChangeAspect="1"/>
            </p:cNvPicPr>
            <p:nvPr/>
          </p:nvPicPr>
          <p:blipFill>
            <a:blip r:embed="rId8" cstate="print">
              <a:extLst>
                <a:ext uri="{28A0092B-C50C-407E-A947-70E740481C1C}">
                  <a14:useLocalDpi xmlns:a14="http://schemas.microsoft.com/office/drawing/2010/main" xmlns="" val="0"/>
                </a:ext>
              </a:extLst>
            </a:blip>
            <a:stretch>
              <a:fillRect/>
            </a:stretch>
          </p:blipFill>
          <p:spPr>
            <a:xfrm>
              <a:off x="2279189" y="5776804"/>
              <a:ext cx="1066800" cy="906262"/>
            </a:xfrm>
            <a:prstGeom prst="rect">
              <a:avLst/>
            </a:prstGeom>
          </p:spPr>
        </p:pic>
        <p:pic>
          <p:nvPicPr>
            <p:cNvPr id="40" name="图片 21">
              <a:extLst>
                <a:ext uri="{FF2B5EF4-FFF2-40B4-BE49-F238E27FC236}">
                  <a16:creationId xmlns:a16="http://schemas.microsoft.com/office/drawing/2014/main" xmlns="" id="{AC575159-D9FC-41B4-AF27-E7BB990A4468}"/>
                </a:ext>
              </a:extLst>
            </p:cNvPr>
            <p:cNvPicPr>
              <a:picLocks noChangeAspect="1"/>
            </p:cNvPicPr>
            <p:nvPr/>
          </p:nvPicPr>
          <p:blipFill>
            <a:blip r:embed="rId8" cstate="print">
              <a:extLst>
                <a:ext uri="{28A0092B-C50C-407E-A947-70E740481C1C}">
                  <a14:useLocalDpi xmlns:a14="http://schemas.microsoft.com/office/drawing/2010/main" xmlns="" val="0"/>
                </a:ext>
              </a:extLst>
            </a:blip>
            <a:stretch>
              <a:fillRect/>
            </a:stretch>
          </p:blipFill>
          <p:spPr>
            <a:xfrm flipH="1">
              <a:off x="4802218" y="5583980"/>
              <a:ext cx="1293782" cy="1099086"/>
            </a:xfrm>
            <a:prstGeom prst="rect">
              <a:avLst/>
            </a:prstGeom>
          </p:spPr>
        </p:pic>
        <p:pic>
          <p:nvPicPr>
            <p:cNvPr id="41" name="图片 22">
              <a:extLst>
                <a:ext uri="{FF2B5EF4-FFF2-40B4-BE49-F238E27FC236}">
                  <a16:creationId xmlns:a16="http://schemas.microsoft.com/office/drawing/2014/main" xmlns="" id="{6B369BAD-0E1E-4C47-9783-7172BAEC4753}"/>
                </a:ext>
              </a:extLst>
            </p:cNvPr>
            <p:cNvPicPr>
              <a:picLocks noChangeAspect="1"/>
            </p:cNvPicPr>
            <p:nvPr/>
          </p:nvPicPr>
          <p:blipFill>
            <a:blip r:embed="rId8" cstate="print">
              <a:extLst>
                <a:ext uri="{28A0092B-C50C-407E-A947-70E740481C1C}">
                  <a14:useLocalDpi xmlns:a14="http://schemas.microsoft.com/office/drawing/2010/main" xmlns="" val="0"/>
                </a:ext>
              </a:extLst>
            </a:blip>
            <a:stretch>
              <a:fillRect/>
            </a:stretch>
          </p:blipFill>
          <p:spPr>
            <a:xfrm flipH="1">
              <a:off x="7774018" y="5685077"/>
              <a:ext cx="1056402" cy="897428"/>
            </a:xfrm>
            <a:prstGeom prst="rect">
              <a:avLst/>
            </a:prstGeom>
          </p:spPr>
        </p:pic>
        <p:pic>
          <p:nvPicPr>
            <p:cNvPr id="42" name="图片 13">
              <a:extLst>
                <a:ext uri="{FF2B5EF4-FFF2-40B4-BE49-F238E27FC236}">
                  <a16:creationId xmlns:a16="http://schemas.microsoft.com/office/drawing/2014/main" xmlns="" id="{9DC54091-DCC2-4AD2-8134-50ACEEAD3A00}"/>
                </a:ext>
              </a:extLst>
            </p:cNvPr>
            <p:cNvPicPr>
              <a:picLocks noChangeAspect="1"/>
            </p:cNvPicPr>
            <p:nvPr/>
          </p:nvPicPr>
          <p:blipFill>
            <a:blip r:embed="rId9" cstate="print">
              <a:extLst>
                <a:ext uri="{28A0092B-C50C-407E-A947-70E740481C1C}">
                  <a14:useLocalDpi xmlns:a14="http://schemas.microsoft.com/office/drawing/2010/main" xmlns="" val="0"/>
                </a:ext>
              </a:extLst>
            </a:blip>
            <a:stretch>
              <a:fillRect/>
            </a:stretch>
          </p:blipFill>
          <p:spPr>
            <a:xfrm>
              <a:off x="8971944" y="3698571"/>
              <a:ext cx="3227024" cy="3086719"/>
            </a:xfrm>
            <a:prstGeom prst="rect">
              <a:avLst/>
            </a:prstGeom>
          </p:spPr>
        </p:pic>
        <p:pic>
          <p:nvPicPr>
            <p:cNvPr id="43" name="图片 23">
              <a:extLst>
                <a:ext uri="{FF2B5EF4-FFF2-40B4-BE49-F238E27FC236}">
                  <a16:creationId xmlns:a16="http://schemas.microsoft.com/office/drawing/2014/main" xmlns="" id="{A3D72380-9D48-4756-AFB0-BB8489517F3D}"/>
                </a:ext>
              </a:extLst>
            </p:cNvPr>
            <p:cNvPicPr>
              <a:picLocks noChangeAspect="1"/>
            </p:cNvPicPr>
            <p:nvPr/>
          </p:nvPicPr>
          <p:blipFill rotWithShape="1">
            <a:blip r:embed="rId10" cstate="print">
              <a:extLst>
                <a:ext uri="{28A0092B-C50C-407E-A947-70E740481C1C}">
                  <a14:useLocalDpi xmlns:a14="http://schemas.microsoft.com/office/drawing/2010/main" xmlns="" val="0"/>
                </a:ext>
              </a:extLst>
            </a:blip>
            <a:srcRect t="82569" b="8666"/>
            <a:stretch/>
          </p:blipFill>
          <p:spPr>
            <a:xfrm>
              <a:off x="0" y="6308726"/>
              <a:ext cx="12192000" cy="549274"/>
            </a:xfrm>
            <a:prstGeom prst="rect">
              <a:avLst/>
            </a:prstGeom>
          </p:spPr>
        </p:pic>
      </p:grpSp>
      <p:pic>
        <p:nvPicPr>
          <p:cNvPr id="44" name="Rita Calypso - Paper Mache">
            <a:hlinkClick r:id="" action="ppaction://media"/>
            <a:extLst>
              <a:ext uri="{FF2B5EF4-FFF2-40B4-BE49-F238E27FC236}">
                <a16:creationId xmlns:a16="http://schemas.microsoft.com/office/drawing/2014/main" xmlns="" id="{F1C8417D-AB61-406B-B21F-44D866442EEE}"/>
              </a:ext>
            </a:extLst>
          </p:cNvPr>
          <p:cNvPicPr>
            <a:picLocks noChangeAspect="1"/>
          </p:cNvPicPr>
          <p:nvPr>
            <a:audioFile r:link="rId1"/>
            <p:extLst>
              <p:ext uri="{DAA4B4D4-6D71-4841-9C94-3DE7FCFB9230}">
                <p14:media xmlns:p14="http://schemas.microsoft.com/office/powerpoint/2010/main" xmlns="" r:embed="rId11"/>
              </p:ext>
            </p:extLst>
          </p:nvPr>
        </p:nvPicPr>
        <p:blipFill>
          <a:blip r:embed="rId12" cstate="print"/>
          <a:stretch>
            <a:fillRect/>
          </a:stretch>
        </p:blipFill>
        <p:spPr>
          <a:xfrm>
            <a:off x="-1266145" y="-497689"/>
            <a:ext cx="609600" cy="609600"/>
          </a:xfrm>
          <a:prstGeom prst="rect">
            <a:avLst/>
          </a:prstGeom>
        </p:spPr>
      </p:pic>
      <p:sp>
        <p:nvSpPr>
          <p:cNvPr id="16" name="TextBox 15">
            <a:extLst>
              <a:ext uri="{FF2B5EF4-FFF2-40B4-BE49-F238E27FC236}">
                <a16:creationId xmlns:a16="http://schemas.microsoft.com/office/drawing/2014/main" xmlns="" id="{305C553B-76D6-40C2-9444-290FF0CAAE6A}"/>
              </a:ext>
            </a:extLst>
          </p:cNvPr>
          <p:cNvSpPr txBox="1"/>
          <p:nvPr/>
        </p:nvSpPr>
        <p:spPr>
          <a:xfrm>
            <a:off x="2279189" y="2495262"/>
            <a:ext cx="7633146" cy="1569660"/>
          </a:xfrm>
          <a:prstGeom prst="rect">
            <a:avLst/>
          </a:prstGeom>
          <a:noFill/>
        </p:spPr>
        <p:txBody>
          <a:bodyPr wrap="square" rtlCol="0">
            <a:spAutoFit/>
          </a:bodyPr>
          <a:lstStyle/>
          <a:p>
            <a:pPr algn="ctr">
              <a:lnSpc>
                <a:spcPct val="150000"/>
              </a:lnSpc>
            </a:pPr>
            <a:r>
              <a:rPr lang="en-US" sz="3200" dirty="0" err="1">
                <a:solidFill>
                  <a:srgbClr val="FF0000"/>
                </a:solidFill>
                <a:latin typeface="iCiel Crocante" panose="02000000000000000000" pitchFamily="2" charset="0"/>
              </a:rPr>
              <a:t>Tạm</a:t>
            </a:r>
            <a:r>
              <a:rPr lang="en-US" sz="3200" dirty="0">
                <a:solidFill>
                  <a:srgbClr val="FF0000"/>
                </a:solidFill>
                <a:latin typeface="iCiel Crocante" panose="02000000000000000000" pitchFamily="2" charset="0"/>
              </a:rPr>
              <a:t> </a:t>
            </a:r>
            <a:r>
              <a:rPr lang="en-US" sz="3200" dirty="0" err="1">
                <a:solidFill>
                  <a:srgbClr val="FF0000"/>
                </a:solidFill>
                <a:latin typeface="iCiel Crocante" panose="02000000000000000000" pitchFamily="2" charset="0"/>
              </a:rPr>
              <a:t>biệt</a:t>
            </a:r>
            <a:r>
              <a:rPr lang="en-US" sz="3200" dirty="0">
                <a:solidFill>
                  <a:srgbClr val="FF0000"/>
                </a:solidFill>
                <a:latin typeface="iCiel Crocante" panose="02000000000000000000" pitchFamily="2" charset="0"/>
              </a:rPr>
              <a:t> </a:t>
            </a:r>
            <a:r>
              <a:rPr lang="en-US" sz="3200" dirty="0" err="1">
                <a:solidFill>
                  <a:srgbClr val="FF0000"/>
                </a:solidFill>
                <a:latin typeface="iCiel Crocante" panose="02000000000000000000" pitchFamily="2" charset="0"/>
              </a:rPr>
              <a:t>và</a:t>
            </a:r>
            <a:r>
              <a:rPr lang="en-US" sz="3200" dirty="0">
                <a:solidFill>
                  <a:srgbClr val="FF0000"/>
                </a:solidFill>
                <a:latin typeface="iCiel Crocante" panose="02000000000000000000" pitchFamily="2" charset="0"/>
              </a:rPr>
              <a:t> </a:t>
            </a:r>
            <a:r>
              <a:rPr lang="en-US" sz="3200" dirty="0" err="1">
                <a:solidFill>
                  <a:srgbClr val="FF0000"/>
                </a:solidFill>
                <a:latin typeface="iCiel Crocante" panose="02000000000000000000" pitchFamily="2" charset="0"/>
              </a:rPr>
              <a:t>hẹn</a:t>
            </a:r>
            <a:r>
              <a:rPr lang="en-US" sz="3200" dirty="0">
                <a:solidFill>
                  <a:srgbClr val="FF0000"/>
                </a:solidFill>
                <a:latin typeface="iCiel Crocante" panose="02000000000000000000" pitchFamily="2" charset="0"/>
              </a:rPr>
              <a:t> </a:t>
            </a:r>
            <a:r>
              <a:rPr lang="en-US" sz="3200" dirty="0" err="1">
                <a:solidFill>
                  <a:srgbClr val="FF0000"/>
                </a:solidFill>
                <a:latin typeface="iCiel Crocante" panose="02000000000000000000" pitchFamily="2" charset="0"/>
              </a:rPr>
              <a:t>gặp</a:t>
            </a:r>
            <a:r>
              <a:rPr lang="en-US" sz="3200" dirty="0">
                <a:solidFill>
                  <a:srgbClr val="FF0000"/>
                </a:solidFill>
                <a:latin typeface="iCiel Crocante" panose="02000000000000000000" pitchFamily="2" charset="0"/>
              </a:rPr>
              <a:t> </a:t>
            </a:r>
            <a:r>
              <a:rPr lang="en-US" sz="3200" dirty="0" err="1">
                <a:solidFill>
                  <a:srgbClr val="FF0000"/>
                </a:solidFill>
                <a:latin typeface="iCiel Crocante" panose="02000000000000000000" pitchFamily="2" charset="0"/>
              </a:rPr>
              <a:t>lại</a:t>
            </a:r>
            <a:r>
              <a:rPr lang="en-US" sz="3200" dirty="0">
                <a:solidFill>
                  <a:srgbClr val="FF0000"/>
                </a:solidFill>
                <a:latin typeface="iCiel Crocante" panose="02000000000000000000" pitchFamily="2" charset="0"/>
              </a:rPr>
              <a:t> </a:t>
            </a:r>
          </a:p>
          <a:p>
            <a:pPr algn="ctr">
              <a:lnSpc>
                <a:spcPct val="150000"/>
              </a:lnSpc>
            </a:pPr>
            <a:r>
              <a:rPr lang="en-US" sz="3200" dirty="0" err="1">
                <a:solidFill>
                  <a:srgbClr val="FF0000"/>
                </a:solidFill>
                <a:latin typeface="iCiel Crocante" panose="02000000000000000000" pitchFamily="2" charset="0"/>
              </a:rPr>
              <a:t>các</a:t>
            </a:r>
            <a:r>
              <a:rPr lang="en-US" sz="3200" dirty="0">
                <a:solidFill>
                  <a:srgbClr val="FF0000"/>
                </a:solidFill>
                <a:latin typeface="iCiel Crocante" panose="02000000000000000000" pitchFamily="2" charset="0"/>
              </a:rPr>
              <a:t> con </a:t>
            </a:r>
            <a:r>
              <a:rPr lang="en-US" sz="3200" dirty="0" err="1">
                <a:solidFill>
                  <a:srgbClr val="FF0000"/>
                </a:solidFill>
                <a:latin typeface="iCiel Crocante" panose="02000000000000000000" pitchFamily="2" charset="0"/>
              </a:rPr>
              <a:t>vào</a:t>
            </a:r>
            <a:r>
              <a:rPr lang="en-US" sz="3200" dirty="0">
                <a:solidFill>
                  <a:srgbClr val="FF0000"/>
                </a:solidFill>
                <a:latin typeface="iCiel Crocante" panose="02000000000000000000" pitchFamily="2" charset="0"/>
              </a:rPr>
              <a:t> </a:t>
            </a:r>
            <a:r>
              <a:rPr lang="en-US" sz="3200" dirty="0" err="1">
                <a:solidFill>
                  <a:srgbClr val="FF0000"/>
                </a:solidFill>
                <a:latin typeface="iCiel Crocante" panose="02000000000000000000" pitchFamily="2" charset="0"/>
              </a:rPr>
              <a:t>những</a:t>
            </a:r>
            <a:r>
              <a:rPr lang="en-US" sz="3200" dirty="0">
                <a:solidFill>
                  <a:srgbClr val="FF0000"/>
                </a:solidFill>
                <a:latin typeface="iCiel Crocante" panose="02000000000000000000" pitchFamily="2" charset="0"/>
              </a:rPr>
              <a:t> </a:t>
            </a:r>
            <a:r>
              <a:rPr lang="en-US" sz="3200" dirty="0" err="1">
                <a:solidFill>
                  <a:srgbClr val="FF0000"/>
                </a:solidFill>
                <a:latin typeface="iCiel Crocante" panose="02000000000000000000" pitchFamily="2" charset="0"/>
              </a:rPr>
              <a:t>tiết</a:t>
            </a:r>
            <a:r>
              <a:rPr lang="en-US" sz="3200" dirty="0">
                <a:solidFill>
                  <a:srgbClr val="FF0000"/>
                </a:solidFill>
                <a:latin typeface="iCiel Crocante" panose="02000000000000000000" pitchFamily="2" charset="0"/>
              </a:rPr>
              <a:t> </a:t>
            </a:r>
            <a:r>
              <a:rPr lang="en-US" sz="3200" dirty="0" err="1">
                <a:solidFill>
                  <a:srgbClr val="FF0000"/>
                </a:solidFill>
                <a:latin typeface="iCiel Crocante" panose="02000000000000000000" pitchFamily="2" charset="0"/>
              </a:rPr>
              <a:t>học</a:t>
            </a:r>
            <a:r>
              <a:rPr lang="en-US" sz="3200" dirty="0">
                <a:solidFill>
                  <a:srgbClr val="FF0000"/>
                </a:solidFill>
                <a:latin typeface="iCiel Crocante" panose="02000000000000000000" pitchFamily="2" charset="0"/>
              </a:rPr>
              <a:t> </a:t>
            </a:r>
            <a:r>
              <a:rPr lang="en-US" sz="3200" dirty="0" err="1">
                <a:solidFill>
                  <a:srgbClr val="FF0000"/>
                </a:solidFill>
                <a:latin typeface="iCiel Crocante" panose="02000000000000000000" pitchFamily="2" charset="0"/>
              </a:rPr>
              <a:t>sau</a:t>
            </a:r>
            <a:r>
              <a:rPr lang="en-US" sz="3200" dirty="0">
                <a:solidFill>
                  <a:srgbClr val="FF0000"/>
                </a:solidFill>
                <a:latin typeface="iCiel Crocante" panose="02000000000000000000" pitchFamily="2" charset="0"/>
              </a:rPr>
              <a:t>!</a:t>
            </a:r>
          </a:p>
        </p:txBody>
      </p:sp>
      <p:sp>
        <p:nvSpPr>
          <p:cNvPr id="17" name="Text Box 1"/>
          <p:cNvSpPr txBox="1"/>
          <p:nvPr/>
        </p:nvSpPr>
        <p:spPr>
          <a:xfrm>
            <a:off x="2921001" y="6554232"/>
            <a:ext cx="7836024" cy="369332"/>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err="1">
                <a:ln w="9525" cmpd="sng">
                  <a:noFill/>
                  <a:prstDash val="solid"/>
                </a:ln>
                <a:solidFill>
                  <a:srgbClr val="002060"/>
                </a:solidFill>
                <a:effectLst>
                  <a:glow rad="38100">
                    <a:srgbClr val="5B9BD5">
                      <a:alpha val="40000"/>
                    </a:srgbClr>
                  </a:glow>
                </a:effectLst>
              </a:rPr>
              <a:t>Bản</a:t>
            </a:r>
            <a:r>
              <a:rPr lang="en-US" dirty="0">
                <a:ln w="9525" cmpd="sng">
                  <a:noFill/>
                  <a:prstDash val="solid"/>
                </a:ln>
                <a:solidFill>
                  <a:srgbClr val="002060"/>
                </a:solidFill>
                <a:effectLst>
                  <a:glow rad="38100">
                    <a:srgbClr val="5B9BD5">
                      <a:alpha val="40000"/>
                    </a:srgbClr>
                  </a:glow>
                </a:effectLst>
              </a:rPr>
              <a:t> </a:t>
            </a:r>
            <a:r>
              <a:rPr lang="en-US" dirty="0" err="1">
                <a:ln w="9525" cmpd="sng">
                  <a:noFill/>
                  <a:prstDash val="solid"/>
                </a:ln>
                <a:solidFill>
                  <a:srgbClr val="002060"/>
                </a:solidFill>
                <a:effectLst>
                  <a:glow rad="38100">
                    <a:srgbClr val="5B9BD5">
                      <a:alpha val="40000"/>
                    </a:srgbClr>
                  </a:glow>
                </a:effectLst>
              </a:rPr>
              <a:t>quyền</a:t>
            </a:r>
            <a:r>
              <a:rPr lang="en-US" dirty="0">
                <a:ln w="9525" cmpd="sng">
                  <a:noFill/>
                  <a:prstDash val="solid"/>
                </a:ln>
                <a:solidFill>
                  <a:srgbClr val="002060"/>
                </a:solidFill>
                <a:effectLst>
                  <a:glow rad="38100">
                    <a:srgbClr val="5B9BD5">
                      <a:alpha val="40000"/>
                    </a:srgbClr>
                  </a:glow>
                </a:effectLst>
              </a:rPr>
              <a:t> </a:t>
            </a:r>
            <a:r>
              <a:rPr lang="en-US" dirty="0" smtClean="0">
                <a:ln w="9525" cmpd="sng">
                  <a:noFill/>
                  <a:prstDash val="solid"/>
                </a:ln>
                <a:solidFill>
                  <a:srgbClr val="002060"/>
                </a:solidFill>
                <a:effectLst>
                  <a:glow rad="38100">
                    <a:srgbClr val="5B9BD5">
                      <a:alpha val="40000"/>
                    </a:srgbClr>
                  </a:glow>
                </a:effectLst>
              </a:rPr>
              <a:t>: </a:t>
            </a:r>
            <a:r>
              <a:rPr lang="en-US" dirty="0">
                <a:ln w="9525" cmpd="sng">
                  <a:noFill/>
                  <a:prstDash val="solid"/>
                </a:ln>
                <a:solidFill>
                  <a:srgbClr val="002060"/>
                </a:solidFill>
                <a:effectLst>
                  <a:glow rad="38100">
                    <a:srgbClr val="5B9BD5">
                      <a:alpha val="40000"/>
                    </a:srgbClr>
                  </a:glow>
                </a:effectLst>
              </a:rPr>
              <a:t>FB </a:t>
            </a:r>
            <a:r>
              <a:rPr lang="en-US" dirty="0" err="1" smtClean="0">
                <a:ln w="9525" cmpd="sng">
                  <a:noFill/>
                  <a:prstDash val="solid"/>
                </a:ln>
                <a:solidFill>
                  <a:srgbClr val="002060"/>
                </a:solidFill>
                <a:effectLst>
                  <a:glow rad="38100">
                    <a:srgbClr val="5B9BD5">
                      <a:alpha val="40000"/>
                    </a:srgbClr>
                  </a:glow>
                </a:effectLst>
              </a:rPr>
              <a:t>Đặng</a:t>
            </a:r>
            <a:r>
              <a:rPr lang="en-US" dirty="0" smtClean="0">
                <a:ln w="9525" cmpd="sng">
                  <a:noFill/>
                  <a:prstDash val="solid"/>
                </a:ln>
                <a:solidFill>
                  <a:srgbClr val="002060"/>
                </a:solidFill>
                <a:effectLst>
                  <a:glow rad="38100">
                    <a:srgbClr val="5B9BD5">
                      <a:alpha val="40000"/>
                    </a:srgbClr>
                  </a:glow>
                </a:effectLst>
              </a:rPr>
              <a:t> </a:t>
            </a:r>
            <a:r>
              <a:rPr lang="en-US" dirty="0" err="1" smtClean="0">
                <a:ln w="9525" cmpd="sng">
                  <a:noFill/>
                  <a:prstDash val="solid"/>
                </a:ln>
                <a:solidFill>
                  <a:srgbClr val="002060"/>
                </a:solidFill>
                <a:effectLst>
                  <a:glow rad="38100">
                    <a:srgbClr val="5B9BD5">
                      <a:alpha val="40000"/>
                    </a:srgbClr>
                  </a:glow>
                </a:effectLst>
              </a:rPr>
              <a:t>Nhật</a:t>
            </a:r>
            <a:r>
              <a:rPr lang="en-US" dirty="0" smtClean="0">
                <a:ln w="9525" cmpd="sng">
                  <a:noFill/>
                  <a:prstDash val="solid"/>
                </a:ln>
                <a:solidFill>
                  <a:srgbClr val="002060"/>
                </a:solidFill>
                <a:effectLst>
                  <a:glow rad="38100">
                    <a:srgbClr val="5B9BD5">
                      <a:alpha val="40000"/>
                    </a:srgbClr>
                  </a:glow>
                </a:effectLst>
              </a:rPr>
              <a:t> </a:t>
            </a:r>
            <a:r>
              <a:rPr lang="en-US" dirty="0" err="1" smtClean="0">
                <a:ln w="9525" cmpd="sng">
                  <a:noFill/>
                  <a:prstDash val="solid"/>
                </a:ln>
                <a:solidFill>
                  <a:srgbClr val="002060"/>
                </a:solidFill>
                <a:effectLst>
                  <a:glow rad="38100">
                    <a:srgbClr val="5B9BD5">
                      <a:alpha val="40000"/>
                    </a:srgbClr>
                  </a:glow>
                </a:effectLst>
              </a:rPr>
              <a:t>Linh</a:t>
            </a:r>
            <a:r>
              <a:rPr lang="en-US" dirty="0">
                <a:ln w="9525" cmpd="sng">
                  <a:noFill/>
                  <a:prstDash val="solid"/>
                </a:ln>
                <a:solidFill>
                  <a:srgbClr val="002060"/>
                </a:solidFill>
                <a:effectLst>
                  <a:glow rad="38100">
                    <a:srgbClr val="5B9BD5">
                      <a:alpha val="40000"/>
                    </a:srgbClr>
                  </a:glow>
                </a:effectLst>
              </a:rPr>
              <a:t>- https://www.facebook.com/nhat.linh.3557440</a:t>
            </a:r>
          </a:p>
        </p:txBody>
      </p:sp>
    </p:spTree>
    <p:extLst>
      <p:ext uri="{BB962C8B-B14F-4D97-AF65-F5344CB8AC3E}">
        <p14:creationId xmlns:p14="http://schemas.microsoft.com/office/powerpoint/2010/main" xmlns="" val="2282026975"/>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1" fill="hold"/>
                                        <p:tgtEl>
                                          <p:spTgt spid="44"/>
                                        </p:tgtEl>
                                      </p:cBhvr>
                                    </p:cmd>
                                  </p:childTnLst>
                                </p:cTn>
                              </p:par>
                            </p:childTnLst>
                          </p:cTn>
                        </p:par>
                        <p:par>
                          <p:cTn id="7" fill="hold">
                            <p:stCondLst>
                              <p:cond delay="0"/>
                            </p:stCondLst>
                            <p:childTnLst>
                              <p:par>
                                <p:cTn id="8" presetID="42" presetClass="entr" presetSubtype="0" fill="hold" nodeType="afterEffect">
                                  <p:stCondLst>
                                    <p:cond delay="0"/>
                                  </p:stCondLst>
                                  <p:childTnLst>
                                    <p:set>
                                      <p:cBhvr>
                                        <p:cTn id="9" dur="1" fill="hold">
                                          <p:stCondLst>
                                            <p:cond delay="0"/>
                                          </p:stCondLst>
                                        </p:cTn>
                                        <p:tgtEl>
                                          <p:spTgt spid="37"/>
                                        </p:tgtEl>
                                        <p:attrNameLst>
                                          <p:attrName>style.visibility</p:attrName>
                                        </p:attrNameLst>
                                      </p:cBhvr>
                                      <p:to>
                                        <p:strVal val="visible"/>
                                      </p:to>
                                    </p:set>
                                    <p:animEffect transition="in" filter="fade">
                                      <p:cBhvr>
                                        <p:cTn id="10" dur="1000"/>
                                        <p:tgtEl>
                                          <p:spTgt spid="37"/>
                                        </p:tgtEl>
                                      </p:cBhvr>
                                    </p:animEffect>
                                    <p:anim calcmode="lin" valueType="num">
                                      <p:cBhvr>
                                        <p:cTn id="11" dur="1000" fill="hold"/>
                                        <p:tgtEl>
                                          <p:spTgt spid="37"/>
                                        </p:tgtEl>
                                        <p:attrNameLst>
                                          <p:attrName>ppt_x</p:attrName>
                                        </p:attrNameLst>
                                      </p:cBhvr>
                                      <p:tavLst>
                                        <p:tav tm="0">
                                          <p:val>
                                            <p:strVal val="#ppt_x"/>
                                          </p:val>
                                        </p:tav>
                                        <p:tav tm="100000">
                                          <p:val>
                                            <p:strVal val="#ppt_x"/>
                                          </p:val>
                                        </p:tav>
                                      </p:tavLst>
                                    </p:anim>
                                    <p:anim calcmode="lin" valueType="num">
                                      <p:cBhvr>
                                        <p:cTn id="12" dur="1000" fill="hold"/>
                                        <p:tgtEl>
                                          <p:spTgt spid="37"/>
                                        </p:tgtEl>
                                        <p:attrNameLst>
                                          <p:attrName>ppt_y</p:attrName>
                                        </p:attrNameLst>
                                      </p:cBhvr>
                                      <p:tavLst>
                                        <p:tav tm="0">
                                          <p:val>
                                            <p:strVal val="#ppt_y+.1"/>
                                          </p:val>
                                        </p:tav>
                                        <p:tav tm="100000">
                                          <p:val>
                                            <p:strVal val="#ppt_y"/>
                                          </p:val>
                                        </p:tav>
                                      </p:tavLst>
                                    </p:anim>
                                  </p:childTnLst>
                                </p:cTn>
                              </p:par>
                            </p:childTnLst>
                          </p:cTn>
                        </p:par>
                        <p:par>
                          <p:cTn id="13" fill="hold">
                            <p:stCondLst>
                              <p:cond delay="1000"/>
                            </p:stCondLst>
                            <p:childTnLst>
                              <p:par>
                                <p:cTn id="14" presetID="53" presetClass="entr" presetSubtype="16" fill="hold" nodeType="afterEffect">
                                  <p:stCondLst>
                                    <p:cond delay="0"/>
                                  </p:stCondLst>
                                  <p:childTnLst>
                                    <p:set>
                                      <p:cBhvr>
                                        <p:cTn id="15" dur="1" fill="hold">
                                          <p:stCondLst>
                                            <p:cond delay="0"/>
                                          </p:stCondLst>
                                        </p:cTn>
                                        <p:tgtEl>
                                          <p:spTgt spid="26"/>
                                        </p:tgtEl>
                                        <p:attrNameLst>
                                          <p:attrName>style.visibility</p:attrName>
                                        </p:attrNameLst>
                                      </p:cBhvr>
                                      <p:to>
                                        <p:strVal val="visible"/>
                                      </p:to>
                                    </p:set>
                                    <p:anim calcmode="lin" valueType="num">
                                      <p:cBhvr>
                                        <p:cTn id="16" dur="500" fill="hold"/>
                                        <p:tgtEl>
                                          <p:spTgt spid="26"/>
                                        </p:tgtEl>
                                        <p:attrNameLst>
                                          <p:attrName>ppt_w</p:attrName>
                                        </p:attrNameLst>
                                      </p:cBhvr>
                                      <p:tavLst>
                                        <p:tav tm="0">
                                          <p:val>
                                            <p:fltVal val="0"/>
                                          </p:val>
                                        </p:tav>
                                        <p:tav tm="100000">
                                          <p:val>
                                            <p:strVal val="#ppt_w"/>
                                          </p:val>
                                        </p:tav>
                                      </p:tavLst>
                                    </p:anim>
                                    <p:anim calcmode="lin" valueType="num">
                                      <p:cBhvr>
                                        <p:cTn id="17" dur="500" fill="hold"/>
                                        <p:tgtEl>
                                          <p:spTgt spid="26"/>
                                        </p:tgtEl>
                                        <p:attrNameLst>
                                          <p:attrName>ppt_h</p:attrName>
                                        </p:attrNameLst>
                                      </p:cBhvr>
                                      <p:tavLst>
                                        <p:tav tm="0">
                                          <p:val>
                                            <p:fltVal val="0"/>
                                          </p:val>
                                        </p:tav>
                                        <p:tav tm="100000">
                                          <p:val>
                                            <p:strVal val="#ppt_h"/>
                                          </p:val>
                                        </p:tav>
                                      </p:tavLst>
                                    </p:anim>
                                    <p:animEffect transition="in" filter="fade">
                                      <p:cBhvr>
                                        <p:cTn id="18" dur="500"/>
                                        <p:tgtEl>
                                          <p:spTgt spid="26"/>
                                        </p:tgtEl>
                                      </p:cBhvr>
                                    </p:animEffect>
                                  </p:childTnLst>
                                </p:cTn>
                              </p:par>
                            </p:childTnLst>
                          </p:cTn>
                        </p:par>
                        <p:par>
                          <p:cTn id="19" fill="hold">
                            <p:stCondLst>
                              <p:cond delay="1500"/>
                            </p:stCondLst>
                            <p:childTnLst>
                              <p:par>
                                <p:cTn id="20" presetID="2" presetClass="entr" presetSubtype="9" fill="hold" nodeType="afterEffect">
                                  <p:stCondLst>
                                    <p:cond delay="0"/>
                                  </p:stCondLst>
                                  <p:childTnLst>
                                    <p:set>
                                      <p:cBhvr>
                                        <p:cTn id="21" dur="1" fill="hold">
                                          <p:stCondLst>
                                            <p:cond delay="0"/>
                                          </p:stCondLst>
                                        </p:cTn>
                                        <p:tgtEl>
                                          <p:spTgt spid="34"/>
                                        </p:tgtEl>
                                        <p:attrNameLst>
                                          <p:attrName>style.visibility</p:attrName>
                                        </p:attrNameLst>
                                      </p:cBhvr>
                                      <p:to>
                                        <p:strVal val="visible"/>
                                      </p:to>
                                    </p:set>
                                    <p:anim calcmode="lin" valueType="num">
                                      <p:cBhvr additive="base">
                                        <p:cTn id="22" dur="500" fill="hold"/>
                                        <p:tgtEl>
                                          <p:spTgt spid="34"/>
                                        </p:tgtEl>
                                        <p:attrNameLst>
                                          <p:attrName>ppt_x</p:attrName>
                                        </p:attrNameLst>
                                      </p:cBhvr>
                                      <p:tavLst>
                                        <p:tav tm="0">
                                          <p:val>
                                            <p:strVal val="0-#ppt_w/2"/>
                                          </p:val>
                                        </p:tav>
                                        <p:tav tm="100000">
                                          <p:val>
                                            <p:strVal val="#ppt_x"/>
                                          </p:val>
                                        </p:tav>
                                      </p:tavLst>
                                    </p:anim>
                                    <p:anim calcmode="lin" valueType="num">
                                      <p:cBhvr additive="base">
                                        <p:cTn id="23" dur="500" fill="hold"/>
                                        <p:tgtEl>
                                          <p:spTgt spid="34"/>
                                        </p:tgtEl>
                                        <p:attrNameLst>
                                          <p:attrName>ppt_y</p:attrName>
                                        </p:attrNameLst>
                                      </p:cBhvr>
                                      <p:tavLst>
                                        <p:tav tm="0">
                                          <p:val>
                                            <p:strVal val="0-#ppt_h/2"/>
                                          </p:val>
                                        </p:tav>
                                        <p:tav tm="100000">
                                          <p:val>
                                            <p:strVal val="#ppt_y"/>
                                          </p:val>
                                        </p:tav>
                                      </p:tavLst>
                                    </p:anim>
                                  </p:childTnLst>
                                </p:cTn>
                              </p:par>
                            </p:childTnLst>
                          </p:cTn>
                        </p:par>
                        <p:par>
                          <p:cTn id="24" fill="hold">
                            <p:stCondLst>
                              <p:cond delay="2000"/>
                            </p:stCondLst>
                            <p:childTnLst>
                              <p:par>
                                <p:cTn id="25" presetID="53" presetClass="entr" presetSubtype="16" fill="hold" nodeType="afterEffect">
                                  <p:stCondLst>
                                    <p:cond delay="0"/>
                                  </p:stCondLst>
                                  <p:childTnLst>
                                    <p:set>
                                      <p:cBhvr>
                                        <p:cTn id="26" dur="1" fill="hold">
                                          <p:stCondLst>
                                            <p:cond delay="0"/>
                                          </p:stCondLst>
                                        </p:cTn>
                                        <p:tgtEl>
                                          <p:spTgt spid="33"/>
                                        </p:tgtEl>
                                        <p:attrNameLst>
                                          <p:attrName>style.visibility</p:attrName>
                                        </p:attrNameLst>
                                      </p:cBhvr>
                                      <p:to>
                                        <p:strVal val="visible"/>
                                      </p:to>
                                    </p:set>
                                    <p:anim calcmode="lin" valueType="num">
                                      <p:cBhvr>
                                        <p:cTn id="27" dur="500" fill="hold"/>
                                        <p:tgtEl>
                                          <p:spTgt spid="33"/>
                                        </p:tgtEl>
                                        <p:attrNameLst>
                                          <p:attrName>ppt_w</p:attrName>
                                        </p:attrNameLst>
                                      </p:cBhvr>
                                      <p:tavLst>
                                        <p:tav tm="0">
                                          <p:val>
                                            <p:fltVal val="0"/>
                                          </p:val>
                                        </p:tav>
                                        <p:tav tm="100000">
                                          <p:val>
                                            <p:strVal val="#ppt_w"/>
                                          </p:val>
                                        </p:tav>
                                      </p:tavLst>
                                    </p:anim>
                                    <p:anim calcmode="lin" valueType="num">
                                      <p:cBhvr>
                                        <p:cTn id="28" dur="500" fill="hold"/>
                                        <p:tgtEl>
                                          <p:spTgt spid="33"/>
                                        </p:tgtEl>
                                        <p:attrNameLst>
                                          <p:attrName>ppt_h</p:attrName>
                                        </p:attrNameLst>
                                      </p:cBhvr>
                                      <p:tavLst>
                                        <p:tav tm="0">
                                          <p:val>
                                            <p:fltVal val="0"/>
                                          </p:val>
                                        </p:tav>
                                        <p:tav tm="100000">
                                          <p:val>
                                            <p:strVal val="#ppt_h"/>
                                          </p:val>
                                        </p:tav>
                                      </p:tavLst>
                                    </p:anim>
                                    <p:animEffect transition="in" filter="fade">
                                      <p:cBhvr>
                                        <p:cTn id="29" dur="500"/>
                                        <p:tgtEl>
                                          <p:spTgt spid="33"/>
                                        </p:tgtEl>
                                      </p:cBhvr>
                                    </p:animEffect>
                                  </p:childTnLst>
                                </p:cTn>
                              </p:par>
                            </p:childTnLst>
                          </p:cTn>
                        </p:par>
                        <p:par>
                          <p:cTn id="30" fill="hold">
                            <p:stCondLst>
                              <p:cond delay="2500"/>
                            </p:stCondLst>
                            <p:childTnLst>
                              <p:par>
                                <p:cTn id="31" presetID="10" presetClass="entr" presetSubtype="0" fill="hold" nodeType="afterEffect">
                                  <p:stCondLst>
                                    <p:cond delay="0"/>
                                  </p:stCondLst>
                                  <p:childTnLst>
                                    <p:set>
                                      <p:cBhvr>
                                        <p:cTn id="32" dur="1" fill="hold">
                                          <p:stCondLst>
                                            <p:cond delay="0"/>
                                          </p:stCondLst>
                                        </p:cTn>
                                        <p:tgtEl>
                                          <p:spTgt spid="36"/>
                                        </p:tgtEl>
                                        <p:attrNameLst>
                                          <p:attrName>style.visibility</p:attrName>
                                        </p:attrNameLst>
                                      </p:cBhvr>
                                      <p:to>
                                        <p:strVal val="visible"/>
                                      </p:to>
                                    </p:set>
                                    <p:animEffect transition="in" filter="fade">
                                      <p:cBhvr>
                                        <p:cTn id="33" dur="500"/>
                                        <p:tgtEl>
                                          <p:spTgt spid="36"/>
                                        </p:tgtEl>
                                      </p:cBhvr>
                                    </p:animEffect>
                                  </p:childTnLst>
                                </p:cTn>
                              </p:par>
                              <p:par>
                                <p:cTn id="34" presetID="10" presetClass="entr" presetSubtype="0" fill="hold" nodeType="withEffect">
                                  <p:stCondLst>
                                    <p:cond delay="0"/>
                                  </p:stCondLst>
                                  <p:childTnLst>
                                    <p:set>
                                      <p:cBhvr>
                                        <p:cTn id="35" dur="1" fill="hold">
                                          <p:stCondLst>
                                            <p:cond delay="0"/>
                                          </p:stCondLst>
                                        </p:cTn>
                                        <p:tgtEl>
                                          <p:spTgt spid="35"/>
                                        </p:tgtEl>
                                        <p:attrNameLst>
                                          <p:attrName>style.visibility</p:attrName>
                                        </p:attrNameLst>
                                      </p:cBhvr>
                                      <p:to>
                                        <p:strVal val="visible"/>
                                      </p:to>
                                    </p:set>
                                    <p:animEffect transition="in" filter="fade">
                                      <p:cBhvr>
                                        <p:cTn id="36" dur="500"/>
                                        <p:tgtEl>
                                          <p:spTgt spid="35"/>
                                        </p:tgtEl>
                                      </p:cBhvr>
                                    </p:animEffect>
                                  </p:childTnLst>
                                </p:cTn>
                              </p:par>
                            </p:childTnLst>
                          </p:cTn>
                        </p:par>
                        <p:par>
                          <p:cTn id="37" fill="hold">
                            <p:stCondLst>
                              <p:cond delay="3000"/>
                            </p:stCondLst>
                            <p:childTnLst>
                              <p:par>
                                <p:cTn id="38" presetID="6" presetClass="entr" presetSubtype="16" fill="hold" grpId="0" nodeType="afterEffect">
                                  <p:stCondLst>
                                    <p:cond delay="0"/>
                                  </p:stCondLst>
                                  <p:childTnLst>
                                    <p:set>
                                      <p:cBhvr>
                                        <p:cTn id="39" dur="1" fill="hold">
                                          <p:stCondLst>
                                            <p:cond delay="0"/>
                                          </p:stCondLst>
                                        </p:cTn>
                                        <p:tgtEl>
                                          <p:spTgt spid="16"/>
                                        </p:tgtEl>
                                        <p:attrNameLst>
                                          <p:attrName>style.visibility</p:attrName>
                                        </p:attrNameLst>
                                      </p:cBhvr>
                                      <p:to>
                                        <p:strVal val="visible"/>
                                      </p:to>
                                    </p:set>
                                    <p:animEffect transition="in" filter="circle(in)">
                                      <p:cBhvr>
                                        <p:cTn id="40" dur="20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vol="80000" numSld="999">
                <p:cTn id="41" repeatCount="indefinite" fill="hold" display="0">
                  <p:stCondLst>
                    <p:cond delay="indefinite"/>
                  </p:stCondLst>
                  <p:endCondLst>
                    <p:cond evt="onStopAudio" delay="0">
                      <p:tgtEl>
                        <p:sldTgt/>
                      </p:tgtEl>
                    </p:cond>
                  </p:endCondLst>
                </p:cTn>
                <p:tgtEl>
                  <p:spTgt spid="44"/>
                </p:tgtEl>
              </p:cMediaNode>
            </p:audio>
          </p:childTnLst>
        </p:cTn>
      </p:par>
    </p:tnLst>
    <p:bldLst>
      <p:bldP spid="16"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YÊU CẦU CẦN ĐẠT:</a:t>
            </a:r>
            <a:endParaRPr lang="vi-VN" dirty="0"/>
          </a:p>
        </p:txBody>
      </p:sp>
      <p:sp>
        <p:nvSpPr>
          <p:cNvPr id="3" name="Content Placeholder 2"/>
          <p:cNvSpPr>
            <a:spLocks noGrp="1"/>
          </p:cNvSpPr>
          <p:nvPr>
            <p:ph idx="1"/>
          </p:nvPr>
        </p:nvSpPr>
        <p:spPr/>
        <p:txBody>
          <a:bodyPr/>
          <a:lstStyle/>
          <a:p>
            <a:pPr>
              <a:buNone/>
            </a:pPr>
            <a:r>
              <a:rPr lang="vi-VN" dirty="0" smtClean="0"/>
              <a:t>- Nói về các hoạt động theo tranh và câu hỏi gợi ý. Phát triển kĩ năng đặt câu giới thiệu bản thân.</a:t>
            </a:r>
          </a:p>
          <a:p>
            <a:pPr>
              <a:buNone/>
            </a:pPr>
            <a:r>
              <a:rPr lang="vi-VN" dirty="0" smtClean="0"/>
              <a:t>- Viết 3 - 4 câu kể về những việc em thường làm trước khi đi học. Biết tự giác vệ sinh cá nhân và chuẩn bị đồ dùng học tập.</a:t>
            </a:r>
          </a:p>
          <a:p>
            <a:pPr>
              <a:buNone/>
            </a:pPr>
            <a:r>
              <a:rPr lang="pl-PL" dirty="0" smtClean="0"/>
              <a:t>- Thông qua các hoạt động học, HS phát triển năng lực tự chủ và tự học; năng lực giao tiếp hợp tác; năng lực giải quyết vấn đề và sáng tạo; năng lực ngôn ngữ; có tinh thần hợp tác trong khi làm việc nhóm</a:t>
            </a:r>
            <a:endParaRPr lang="vi-VN" dirty="0" smtClean="0"/>
          </a:p>
          <a:p>
            <a:pPr>
              <a:buNone/>
            </a:pPr>
            <a:r>
              <a:rPr lang="vi-VN" dirty="0" smtClean="0"/>
              <a:t>- Yêu thích môn học</a:t>
            </a:r>
          </a:p>
          <a:p>
            <a:pPr>
              <a:buNone/>
            </a:pPr>
            <a:r>
              <a:rPr lang="pl-PL" dirty="0" smtClean="0"/>
              <a:t>- Chăm học, chăm làm tự phục vụ bản thân</a:t>
            </a:r>
            <a:endParaRPr lang="vi-VN" dirty="0" smtClean="0"/>
          </a:p>
          <a:p>
            <a:endParaRPr lang="vi-VN"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 name="Text Box 1"/>
          <p:cNvSpPr txBox="1"/>
          <p:nvPr/>
        </p:nvSpPr>
        <p:spPr>
          <a:xfrm>
            <a:off x="2921001" y="6568746"/>
            <a:ext cx="7836024" cy="369332"/>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err="1">
                <a:ln w="9525" cmpd="sng">
                  <a:noFill/>
                  <a:prstDash val="solid"/>
                </a:ln>
                <a:solidFill>
                  <a:srgbClr val="002060"/>
                </a:solidFill>
                <a:effectLst>
                  <a:glow rad="38100">
                    <a:srgbClr val="5B9BD5">
                      <a:alpha val="40000"/>
                    </a:srgbClr>
                  </a:glow>
                </a:effectLst>
                <a:latin typeface="Arial-Rounded" pitchFamily="34" charset="0"/>
                <a:ea typeface="Arial-Rounded" pitchFamily="34" charset="0"/>
                <a:cs typeface="Arial-Rounded" pitchFamily="34" charset="0"/>
              </a:rPr>
              <a:t>Bản</a:t>
            </a:r>
            <a:r>
              <a:rPr lang="en-US" dirty="0">
                <a:ln w="9525" cmpd="sng">
                  <a:noFill/>
                  <a:prstDash val="solid"/>
                </a:ln>
                <a:solidFill>
                  <a:srgbClr val="002060"/>
                </a:solidFill>
                <a:effectLst>
                  <a:glow rad="38100">
                    <a:srgbClr val="5B9BD5">
                      <a:alpha val="40000"/>
                    </a:srgbClr>
                  </a:glow>
                </a:effectLst>
                <a:latin typeface="Arial-Rounded" pitchFamily="34" charset="0"/>
                <a:ea typeface="Arial-Rounded" pitchFamily="34" charset="0"/>
                <a:cs typeface="Arial-Rounded" pitchFamily="34" charset="0"/>
              </a:rPr>
              <a:t> </a:t>
            </a:r>
            <a:r>
              <a:rPr lang="en-US" dirty="0" err="1">
                <a:ln w="9525" cmpd="sng">
                  <a:noFill/>
                  <a:prstDash val="solid"/>
                </a:ln>
                <a:solidFill>
                  <a:srgbClr val="002060"/>
                </a:solidFill>
                <a:effectLst>
                  <a:glow rad="38100">
                    <a:srgbClr val="5B9BD5">
                      <a:alpha val="40000"/>
                    </a:srgbClr>
                  </a:glow>
                </a:effectLst>
                <a:latin typeface="Arial-Rounded" pitchFamily="34" charset="0"/>
                <a:ea typeface="Arial-Rounded" pitchFamily="34" charset="0"/>
                <a:cs typeface="Arial-Rounded" pitchFamily="34" charset="0"/>
              </a:rPr>
              <a:t>quyền</a:t>
            </a:r>
            <a:r>
              <a:rPr lang="en-US" dirty="0">
                <a:ln w="9525" cmpd="sng">
                  <a:noFill/>
                  <a:prstDash val="solid"/>
                </a:ln>
                <a:solidFill>
                  <a:srgbClr val="002060"/>
                </a:solidFill>
                <a:effectLst>
                  <a:glow rad="38100">
                    <a:srgbClr val="5B9BD5">
                      <a:alpha val="40000"/>
                    </a:srgbClr>
                  </a:glow>
                </a:effectLst>
                <a:latin typeface="Arial-Rounded" pitchFamily="34" charset="0"/>
                <a:ea typeface="Arial-Rounded" pitchFamily="34" charset="0"/>
                <a:cs typeface="Arial-Rounded" pitchFamily="34" charset="0"/>
              </a:rPr>
              <a:t> </a:t>
            </a:r>
            <a:r>
              <a:rPr lang="en-US" dirty="0" smtClean="0">
                <a:ln w="9525" cmpd="sng">
                  <a:noFill/>
                  <a:prstDash val="solid"/>
                </a:ln>
                <a:solidFill>
                  <a:srgbClr val="002060"/>
                </a:solidFill>
                <a:effectLst>
                  <a:glow rad="38100">
                    <a:srgbClr val="5B9BD5">
                      <a:alpha val="40000"/>
                    </a:srgbClr>
                  </a:glow>
                </a:effectLst>
                <a:latin typeface="Arial-Rounded" pitchFamily="34" charset="0"/>
                <a:ea typeface="Arial-Rounded" pitchFamily="34" charset="0"/>
                <a:cs typeface="Arial-Rounded" pitchFamily="34" charset="0"/>
              </a:rPr>
              <a:t>: </a:t>
            </a:r>
            <a:r>
              <a:rPr lang="en-US" dirty="0">
                <a:ln w="9525" cmpd="sng">
                  <a:noFill/>
                  <a:prstDash val="solid"/>
                </a:ln>
                <a:solidFill>
                  <a:srgbClr val="002060"/>
                </a:solidFill>
                <a:effectLst>
                  <a:glow rad="38100">
                    <a:srgbClr val="5B9BD5">
                      <a:alpha val="40000"/>
                    </a:srgbClr>
                  </a:glow>
                </a:effectLst>
                <a:latin typeface="Arial-Rounded" pitchFamily="34" charset="0"/>
                <a:ea typeface="Arial-Rounded" pitchFamily="34" charset="0"/>
                <a:cs typeface="Arial-Rounded" pitchFamily="34" charset="0"/>
              </a:rPr>
              <a:t>FB </a:t>
            </a:r>
            <a:r>
              <a:rPr lang="en-US" dirty="0" err="1" smtClean="0">
                <a:ln w="9525" cmpd="sng">
                  <a:noFill/>
                  <a:prstDash val="solid"/>
                </a:ln>
                <a:solidFill>
                  <a:srgbClr val="002060"/>
                </a:solidFill>
                <a:effectLst>
                  <a:glow rad="38100">
                    <a:srgbClr val="5B9BD5">
                      <a:alpha val="40000"/>
                    </a:srgbClr>
                  </a:glow>
                </a:effectLst>
                <a:latin typeface="Arial-Rounded" pitchFamily="34" charset="0"/>
                <a:ea typeface="Arial-Rounded" pitchFamily="34" charset="0"/>
                <a:cs typeface="Arial-Rounded" pitchFamily="34" charset="0"/>
              </a:rPr>
              <a:t>Đặng</a:t>
            </a:r>
            <a:r>
              <a:rPr lang="en-US" dirty="0" smtClean="0">
                <a:ln w="9525" cmpd="sng">
                  <a:noFill/>
                  <a:prstDash val="solid"/>
                </a:ln>
                <a:solidFill>
                  <a:srgbClr val="002060"/>
                </a:solidFill>
                <a:effectLst>
                  <a:glow rad="38100">
                    <a:srgbClr val="5B9BD5">
                      <a:alpha val="40000"/>
                    </a:srgbClr>
                  </a:glow>
                </a:effectLst>
                <a:latin typeface="Arial-Rounded" pitchFamily="34" charset="0"/>
                <a:ea typeface="Arial-Rounded" pitchFamily="34" charset="0"/>
                <a:cs typeface="Arial-Rounded" pitchFamily="34" charset="0"/>
              </a:rPr>
              <a:t> </a:t>
            </a:r>
            <a:r>
              <a:rPr lang="en-US" dirty="0" err="1" smtClean="0">
                <a:ln w="9525" cmpd="sng">
                  <a:noFill/>
                  <a:prstDash val="solid"/>
                </a:ln>
                <a:solidFill>
                  <a:srgbClr val="002060"/>
                </a:solidFill>
                <a:effectLst>
                  <a:glow rad="38100">
                    <a:srgbClr val="5B9BD5">
                      <a:alpha val="40000"/>
                    </a:srgbClr>
                  </a:glow>
                </a:effectLst>
                <a:latin typeface="Arial-Rounded" pitchFamily="34" charset="0"/>
                <a:ea typeface="Arial-Rounded" pitchFamily="34" charset="0"/>
                <a:cs typeface="Arial-Rounded" pitchFamily="34" charset="0"/>
              </a:rPr>
              <a:t>Nhật</a:t>
            </a:r>
            <a:r>
              <a:rPr lang="en-US" dirty="0" smtClean="0">
                <a:ln w="9525" cmpd="sng">
                  <a:noFill/>
                  <a:prstDash val="solid"/>
                </a:ln>
                <a:solidFill>
                  <a:srgbClr val="002060"/>
                </a:solidFill>
                <a:effectLst>
                  <a:glow rad="38100">
                    <a:srgbClr val="5B9BD5">
                      <a:alpha val="40000"/>
                    </a:srgbClr>
                  </a:glow>
                </a:effectLst>
                <a:latin typeface="Arial-Rounded" pitchFamily="34" charset="0"/>
                <a:ea typeface="Arial-Rounded" pitchFamily="34" charset="0"/>
                <a:cs typeface="Arial-Rounded" pitchFamily="34" charset="0"/>
              </a:rPr>
              <a:t> </a:t>
            </a:r>
            <a:r>
              <a:rPr lang="en-US" dirty="0" err="1" smtClean="0">
                <a:ln w="9525" cmpd="sng">
                  <a:noFill/>
                  <a:prstDash val="solid"/>
                </a:ln>
                <a:solidFill>
                  <a:srgbClr val="002060"/>
                </a:solidFill>
                <a:effectLst>
                  <a:glow rad="38100">
                    <a:srgbClr val="5B9BD5">
                      <a:alpha val="40000"/>
                    </a:srgbClr>
                  </a:glow>
                </a:effectLst>
                <a:latin typeface="Arial-Rounded" pitchFamily="34" charset="0"/>
                <a:ea typeface="Arial-Rounded" pitchFamily="34" charset="0"/>
                <a:cs typeface="Arial-Rounded" pitchFamily="34" charset="0"/>
              </a:rPr>
              <a:t>Linh</a:t>
            </a:r>
            <a:r>
              <a:rPr lang="en-US" dirty="0">
                <a:ln w="9525" cmpd="sng">
                  <a:noFill/>
                  <a:prstDash val="solid"/>
                </a:ln>
                <a:solidFill>
                  <a:srgbClr val="002060"/>
                </a:solidFill>
                <a:effectLst>
                  <a:glow rad="38100">
                    <a:srgbClr val="5B9BD5">
                      <a:alpha val="40000"/>
                    </a:srgbClr>
                  </a:glow>
                </a:effectLst>
                <a:latin typeface="Arial-Rounded" pitchFamily="34" charset="0"/>
                <a:ea typeface="Arial-Rounded" pitchFamily="34" charset="0"/>
                <a:cs typeface="Arial-Rounded" pitchFamily="34" charset="0"/>
              </a:rPr>
              <a:t>- https://www.facebook.com/nhat.linh.3557440</a:t>
            </a:r>
          </a:p>
        </p:txBody>
      </p:sp>
      <p:pic>
        <p:nvPicPr>
          <p:cNvPr id="6" name="Picture 2"/>
          <p:cNvPicPr>
            <a:picLocks noChangeAspect="1" noChangeArrowheads="1"/>
          </p:cNvPicPr>
          <p:nvPr/>
        </p:nvPicPr>
        <p:blipFill rotWithShape="1">
          <a:blip r:embed="rId2" cstate="print">
            <a:extLst>
              <a:ext uri="{BEBA8EAE-BF5A-486C-A8C5-ECC9F3942E4B}">
                <a14:imgProps xmlns:a14="http://schemas.microsoft.com/office/drawing/2010/main" xmlns="">
                  <a14:imgLayer r:embed="rId3">
                    <a14:imgEffect>
                      <a14:backgroundRemoval t="31380" b="74479" l="9559" r="51765">
                        <a14:foregroundMark x1="13971" y1="39063" x2="15368" y2="43620"/>
                      </a14:backgroundRemoval>
                    </a14:imgEffect>
                  </a14:imgLayer>
                </a14:imgProps>
              </a:ext>
              <a:ext uri="{28A0092B-C50C-407E-A947-70E740481C1C}">
                <a14:useLocalDpi xmlns:a14="http://schemas.microsoft.com/office/drawing/2010/main" xmlns="" val="0"/>
              </a:ext>
            </a:extLst>
          </a:blip>
          <a:srcRect l="9132" t="34067" r="48796" b="23960"/>
          <a:stretch/>
        </p:blipFill>
        <p:spPr bwMode="auto">
          <a:xfrm>
            <a:off x="124018" y="1843157"/>
            <a:ext cx="3066936" cy="172783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rotWithShape="1">
          <a:blip r:embed="rId4" cstate="print">
            <a:extLst>
              <a:ext uri="{BEBA8EAE-BF5A-486C-A8C5-ECC9F3942E4B}">
                <a14:imgProps xmlns:a14="http://schemas.microsoft.com/office/drawing/2010/main" xmlns="">
                  <a14:imgLayer r:embed="rId3">
                    <a14:imgEffect>
                      <a14:backgroundRemoval t="37240" b="76563" l="59853" r="85956">
                        <a14:foregroundMark x1="62647" y1="40625" x2="66029" y2="46615"/>
                      </a14:backgroundRemoval>
                    </a14:imgEffect>
                  </a14:imgLayer>
                </a14:imgProps>
              </a:ext>
              <a:ext uri="{28A0092B-C50C-407E-A947-70E740481C1C}">
                <a14:useLocalDpi xmlns:a14="http://schemas.microsoft.com/office/drawing/2010/main" xmlns="" val="0"/>
              </a:ext>
            </a:extLst>
          </a:blip>
          <a:srcRect l="59972" t="37193" r="14018" b="22866"/>
          <a:stretch/>
        </p:blipFill>
        <p:spPr bwMode="auto">
          <a:xfrm>
            <a:off x="2892015" y="1530085"/>
            <a:ext cx="2353527" cy="204090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1028" name="Picture 4"/>
          <p:cNvPicPr>
            <a:picLocks noChangeAspect="1" noChangeArrowheads="1"/>
          </p:cNvPicPr>
          <p:nvPr/>
        </p:nvPicPr>
        <p:blipFill rotWithShape="1">
          <a:blip r:embed="rId5" cstate="print">
            <a:extLst>
              <a:ext uri="{BEBA8EAE-BF5A-486C-A8C5-ECC9F3942E4B}">
                <a14:imgProps xmlns:a14="http://schemas.microsoft.com/office/drawing/2010/main" xmlns="">
                  <a14:imgLayer r:embed="rId6">
                    <a14:imgEffect>
                      <a14:backgroundRemoval t="26172" b="72786" l="9265" r="49853">
                        <a14:foregroundMark x1="12941" y1="30859" x2="14926" y2="36198"/>
                      </a14:backgroundRemoval>
                    </a14:imgEffect>
                  </a14:imgLayer>
                </a14:imgProps>
              </a:ext>
              <a:ext uri="{28A0092B-C50C-407E-A947-70E740481C1C}">
                <a14:useLocalDpi xmlns:a14="http://schemas.microsoft.com/office/drawing/2010/main" xmlns="" val="0"/>
              </a:ext>
            </a:extLst>
          </a:blip>
          <a:srcRect l="9468" t="26332" r="50000" b="27356"/>
          <a:stretch/>
        </p:blipFill>
        <p:spPr bwMode="auto">
          <a:xfrm>
            <a:off x="5245542" y="1688947"/>
            <a:ext cx="2834665" cy="182898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1029" name="Picture 5"/>
          <p:cNvPicPr>
            <a:picLocks noChangeAspect="1" noChangeArrowheads="1"/>
          </p:cNvPicPr>
          <p:nvPr/>
        </p:nvPicPr>
        <p:blipFill rotWithShape="1">
          <a:blip r:embed="rId7" cstate="print">
            <a:extLst>
              <a:ext uri="{BEBA8EAE-BF5A-486C-A8C5-ECC9F3942E4B}">
                <a14:imgProps xmlns:a14="http://schemas.microsoft.com/office/drawing/2010/main" xmlns="">
                  <a14:imgLayer r:embed="rId6">
                    <a14:imgEffect>
                      <a14:backgroundRemoval t="25521" b="84505" l="60221" r="83603">
                        <a14:foregroundMark x1="62206" y1="32031" x2="64338" y2="39453"/>
                        <a14:foregroundMark x1="75882" y1="46354" x2="79779" y2="53906"/>
                        <a14:foregroundMark x1="73088" y1="47005" x2="78456" y2="57552"/>
                        <a14:foregroundMark x1="75735" y1="44141" x2="78456" y2="43359"/>
                        <a14:foregroundMark x1="73897" y1="69401" x2="74118" y2="76563"/>
                        <a14:foregroundMark x1="81029" y1="46354" x2="83603" y2="53776"/>
                      </a14:backgroundRemoval>
                    </a14:imgEffect>
                  </a14:imgLayer>
                </a14:imgProps>
              </a:ext>
              <a:ext uri="{28A0092B-C50C-407E-A947-70E740481C1C}">
                <a14:useLocalDpi xmlns:a14="http://schemas.microsoft.com/office/drawing/2010/main" xmlns="" val="0"/>
              </a:ext>
            </a:extLst>
          </a:blip>
          <a:srcRect l="60420" t="26332" r="17507" b="17113"/>
          <a:stretch/>
        </p:blipFill>
        <p:spPr bwMode="auto">
          <a:xfrm>
            <a:off x="7173064" y="1091271"/>
            <a:ext cx="1814286" cy="262505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8" name="Rounded Rectangle 7"/>
          <p:cNvSpPr/>
          <p:nvPr/>
        </p:nvSpPr>
        <p:spPr>
          <a:xfrm>
            <a:off x="124019" y="3857440"/>
            <a:ext cx="9037504" cy="1951495"/>
          </a:xfrm>
          <a:prstGeom prst="roundRect">
            <a:avLst/>
          </a:prstGeom>
          <a:noFill/>
          <a:ln w="38100">
            <a:solidFill>
              <a:srgbClr val="FFC000"/>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Rounded" pitchFamily="34" charset="0"/>
              <a:ea typeface="Arial-Rounded" pitchFamily="34" charset="0"/>
              <a:cs typeface="Arial-Rounded" pitchFamily="34" charset="0"/>
            </a:endParaRPr>
          </a:p>
        </p:txBody>
      </p:sp>
      <p:sp>
        <p:nvSpPr>
          <p:cNvPr id="22" name="Rectangle 21"/>
          <p:cNvSpPr/>
          <p:nvPr/>
        </p:nvSpPr>
        <p:spPr>
          <a:xfrm>
            <a:off x="149220" y="3818494"/>
            <a:ext cx="10966893" cy="1943161"/>
          </a:xfrm>
          <a:prstGeom prst="rect">
            <a:avLst/>
          </a:prstGeom>
        </p:spPr>
        <p:txBody>
          <a:bodyPr wrap="square">
            <a:spAutoFit/>
          </a:bodyPr>
          <a:lstStyle/>
          <a:p>
            <a:pPr algn="just">
              <a:lnSpc>
                <a:spcPct val="150000"/>
              </a:lnSpc>
            </a:pPr>
            <a:r>
              <a:rPr lang="en-US" sz="2800" b="1" dirty="0" smtClean="0">
                <a:solidFill>
                  <a:srgbClr val="002060"/>
                </a:solidFill>
                <a:latin typeface="Arial-Rounded" pitchFamily="34" charset="0"/>
                <a:ea typeface="Arial-Rounded" pitchFamily="34" charset="0"/>
                <a:cs typeface="Arial-Rounded" pitchFamily="34" charset="0"/>
              </a:rPr>
              <a:t>- Bạn nhỏ làm những việc gì?</a:t>
            </a:r>
          </a:p>
          <a:p>
            <a:pPr algn="just">
              <a:lnSpc>
                <a:spcPct val="150000"/>
              </a:lnSpc>
            </a:pPr>
            <a:r>
              <a:rPr lang="en-US" sz="2800" b="1" dirty="0" smtClean="0">
                <a:solidFill>
                  <a:srgbClr val="002060"/>
                </a:solidFill>
                <a:latin typeface="Arial-Rounded" pitchFamily="34" charset="0"/>
                <a:ea typeface="Arial-Rounded" pitchFamily="34" charset="0"/>
                <a:cs typeface="Arial-Rounded" pitchFamily="34" charset="0"/>
              </a:rPr>
              <a:t>- Theo em, bạn nhỏ làm những việc đó trong thời gian nào?</a:t>
            </a:r>
          </a:p>
          <a:p>
            <a:pPr algn="just">
              <a:lnSpc>
                <a:spcPct val="150000"/>
              </a:lnSpc>
            </a:pPr>
            <a:r>
              <a:rPr lang="en-US" sz="2800" b="1" dirty="0" smtClean="0">
                <a:solidFill>
                  <a:srgbClr val="002060"/>
                </a:solidFill>
                <a:latin typeface="Arial-Rounded" pitchFamily="34" charset="0"/>
                <a:ea typeface="Arial-Rounded" pitchFamily="34" charset="0"/>
                <a:cs typeface="Arial-Rounded" pitchFamily="34" charset="0"/>
              </a:rPr>
              <a:t>- Còn em, trước khi đi học, em thường tự làm những việc gì?</a:t>
            </a:r>
            <a:endParaRPr lang="en-US" sz="2800" b="1" dirty="0">
              <a:solidFill>
                <a:srgbClr val="002060"/>
              </a:solidFill>
              <a:latin typeface="Arial-Rounded" pitchFamily="34" charset="0"/>
              <a:ea typeface="Arial-Rounded" pitchFamily="34" charset="0"/>
              <a:cs typeface="Arial-Rounded" pitchFamily="34" charset="0"/>
            </a:endParaRPr>
          </a:p>
        </p:txBody>
      </p:sp>
      <p:grpSp>
        <p:nvGrpSpPr>
          <p:cNvPr id="24" name="Group 23"/>
          <p:cNvGrpSpPr/>
          <p:nvPr/>
        </p:nvGrpSpPr>
        <p:grpSpPr>
          <a:xfrm>
            <a:off x="9752883" y="1979669"/>
            <a:ext cx="2439117" cy="1052593"/>
            <a:chOff x="3759267" y="334167"/>
            <a:chExt cx="5621970" cy="1403180"/>
          </a:xfrm>
        </p:grpSpPr>
        <p:sp>
          <p:nvSpPr>
            <p:cNvPr id="25" name="Cloud Callout 24"/>
            <p:cNvSpPr/>
            <p:nvPr/>
          </p:nvSpPr>
          <p:spPr>
            <a:xfrm>
              <a:off x="3759267" y="334167"/>
              <a:ext cx="5621970" cy="1403180"/>
            </a:xfrm>
            <a:prstGeom prst="cloudCallout">
              <a:avLst>
                <a:gd name="adj1" fmla="val -59859"/>
                <a:gd name="adj2" fmla="val 39896"/>
              </a:avLst>
            </a:prstGeom>
            <a:no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Arial-Rounded" pitchFamily="34" charset="0"/>
                <a:ea typeface="Arial-Rounded" pitchFamily="34" charset="0"/>
                <a:cs typeface="Arial-Rounded" pitchFamily="34" charset="0"/>
              </a:endParaRPr>
            </a:p>
          </p:txBody>
        </p:sp>
        <p:sp>
          <p:nvSpPr>
            <p:cNvPr id="26" name="TextBox 25"/>
            <p:cNvSpPr txBox="1"/>
            <p:nvPr/>
          </p:nvSpPr>
          <p:spPr>
            <a:xfrm>
              <a:off x="4223658" y="397982"/>
              <a:ext cx="4919223" cy="1271891"/>
            </a:xfrm>
            <a:prstGeom prst="rect">
              <a:avLst/>
            </a:prstGeom>
            <a:noFill/>
            <a:ln>
              <a:noFill/>
            </a:ln>
          </p:spPr>
          <p:txBody>
            <a:bodyPr wrap="square" rtlCol="0">
              <a:spAutoFit/>
            </a:bodyPr>
            <a:lstStyle/>
            <a:p>
              <a:pPr algn="ctr"/>
              <a:r>
                <a:rPr lang="en-US" sz="2800" dirty="0" smtClean="0">
                  <a:solidFill>
                    <a:srgbClr val="002060"/>
                  </a:solidFill>
                  <a:latin typeface="Arial-Rounded" pitchFamily="34" charset="0"/>
                  <a:ea typeface="Arial-Rounded" pitchFamily="34" charset="0"/>
                  <a:cs typeface="Arial-Rounded" pitchFamily="34" charset="0"/>
                </a:rPr>
                <a:t>Thảo luận nhóm</a:t>
              </a:r>
            </a:p>
          </p:txBody>
        </p:sp>
      </p:grpSp>
      <p:pic>
        <p:nvPicPr>
          <p:cNvPr id="27" name="Picture 26"/>
          <p:cNvPicPr>
            <a:picLocks noChangeAspect="1"/>
          </p:cNvPicPr>
          <p:nvPr/>
        </p:nvPicPr>
        <p:blipFill>
          <a:blip r:embed="rId8" cstate="print">
            <a:extLst>
              <a:ext uri="{BEBA8EAE-BF5A-486C-A8C5-ECC9F3942E4B}">
                <a14:imgProps xmlns:a14="http://schemas.microsoft.com/office/drawing/2010/main" xmlns="">
                  <a14:imgLayer r:embed="rId9">
                    <a14:imgEffect>
                      <a14:backgroundRemoval t="0" b="100000" l="0" r="100000">
                        <a14:foregroundMark x1="9978" y1="52652" x2="15401" y2="87121"/>
                        <a14:foregroundMark x1="24729" y1="89394" x2="31020" y2="95833"/>
                        <a14:foregroundMark x1="55315" y1="78409" x2="61388" y2="81061"/>
                        <a14:foregroundMark x1="65510" y1="92424" x2="94143" y2="90909"/>
                        <a14:foregroundMark x1="62907" y1="20833" x2="79393" y2="34091"/>
                        <a14:foregroundMark x1="51193" y1="21591" x2="52495" y2="33333"/>
                        <a14:foregroundMark x1="48590" y1="30303" x2="52495" y2="31818"/>
                        <a14:foregroundMark x1="9111" y1="25379" x2="16269" y2="34848"/>
                        <a14:foregroundMark x1="9544" y1="37121" x2="19089" y2="26136"/>
                        <a14:foregroundMark x1="6941" y1="30303" x2="19089" y2="28788"/>
                        <a14:foregroundMark x1="12798" y1="26136" x2="17570" y2="20076"/>
                        <a14:foregroundMark x1="10629" y1="51894" x2="17570" y2="56818"/>
                        <a14:foregroundMark x1="65076" y1="57576" x2="67245" y2="73864"/>
                      </a14:backgroundRemoval>
                    </a14:imgEffect>
                  </a14:imgLayer>
                </a14:imgProps>
              </a:ext>
              <a:ext uri="{28A0092B-C50C-407E-A947-70E740481C1C}">
                <a14:useLocalDpi xmlns:a14="http://schemas.microsoft.com/office/drawing/2010/main" xmlns="" val="0"/>
              </a:ext>
            </a:extLst>
          </a:blip>
          <a:stretch>
            <a:fillRect/>
          </a:stretch>
        </p:blipFill>
        <p:spPr>
          <a:xfrm>
            <a:off x="9161522" y="2792304"/>
            <a:ext cx="2716751" cy="1557373"/>
          </a:xfrm>
          <a:prstGeom prst="rect">
            <a:avLst/>
          </a:prstGeom>
        </p:spPr>
      </p:pic>
      <p:sp>
        <p:nvSpPr>
          <p:cNvPr id="17" name="TextBox 16"/>
          <p:cNvSpPr txBox="1"/>
          <p:nvPr/>
        </p:nvSpPr>
        <p:spPr>
          <a:xfrm>
            <a:off x="2209939" y="290457"/>
            <a:ext cx="6722857" cy="584775"/>
          </a:xfrm>
          <a:prstGeom prst="rect">
            <a:avLst/>
          </a:prstGeom>
          <a:noFill/>
        </p:spPr>
        <p:txBody>
          <a:bodyPr wrap="square" rtlCol="0">
            <a:spAutoFit/>
          </a:bodyPr>
          <a:lstStyle/>
          <a:p>
            <a:r>
              <a:rPr lang="en-US" sz="3200" b="1" dirty="0">
                <a:solidFill>
                  <a:srgbClr val="00B050"/>
                </a:solidFill>
                <a:latin typeface="Arial-Rounded" pitchFamily="34" charset="0"/>
                <a:ea typeface="Arial-Rounded" pitchFamily="34" charset="0"/>
                <a:cs typeface="Arial-Rounded" pitchFamily="34" charset="0"/>
              </a:rPr>
              <a:t> </a:t>
            </a:r>
            <a:r>
              <a:rPr lang="en-US" sz="3200" b="1" dirty="0" smtClean="0">
                <a:solidFill>
                  <a:srgbClr val="00B050"/>
                </a:solidFill>
                <a:latin typeface="Arial-Rounded" pitchFamily="34" charset="0"/>
                <a:ea typeface="Arial-Rounded" pitchFamily="34" charset="0"/>
                <a:cs typeface="Arial-Rounded" pitchFamily="34" charset="0"/>
              </a:rPr>
              <a:t>Quan sát tranh và trả lời câu hỏi. </a:t>
            </a:r>
            <a:endParaRPr lang="vi-VN" sz="3200" b="1" dirty="0">
              <a:solidFill>
                <a:srgbClr val="00B050"/>
              </a:solidFill>
              <a:latin typeface="Arial-Rounded" pitchFamily="34" charset="0"/>
              <a:ea typeface="Arial-Rounded" pitchFamily="34" charset="0"/>
              <a:cs typeface="Arial-Rounded" pitchFamily="34" charset="0"/>
            </a:endParaRPr>
          </a:p>
        </p:txBody>
      </p:sp>
      <p:sp>
        <p:nvSpPr>
          <p:cNvPr id="18" name="Oval 17"/>
          <p:cNvSpPr/>
          <p:nvPr/>
        </p:nvSpPr>
        <p:spPr>
          <a:xfrm>
            <a:off x="1602483" y="303510"/>
            <a:ext cx="548640" cy="548640"/>
          </a:xfrm>
          <a:prstGeom prst="ellips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smtClean="0">
                <a:latin typeface="Arial-Rounded" pitchFamily="34" charset="0"/>
                <a:ea typeface="Arial-Rounded" pitchFamily="34" charset="0"/>
                <a:cs typeface="Arial-Rounded" pitchFamily="34" charset="0"/>
              </a:rPr>
              <a:t>1</a:t>
            </a:r>
            <a:endParaRPr lang="en-US" sz="3600" b="1" dirty="0">
              <a:latin typeface="Arial-Rounded" pitchFamily="34" charset="0"/>
              <a:ea typeface="Arial-Rounded" pitchFamily="34" charset="0"/>
              <a:cs typeface="Arial-Rounded" pitchFamily="34" charset="0"/>
            </a:endParaRPr>
          </a:p>
        </p:txBody>
      </p:sp>
    </p:spTree>
    <p:extLst>
      <p:ext uri="{BB962C8B-B14F-4D97-AF65-F5344CB8AC3E}">
        <p14:creationId xmlns:p14="http://schemas.microsoft.com/office/powerpoint/2010/main" xmlns="" val="1418995058"/>
      </p:ext>
    </p:extLst>
  </p:cSld>
  <p:clrMapOvr>
    <a:masterClrMapping/>
  </p:clrMapOvr>
  <p:transition spd="slow">
    <p:wheel spokes="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childTnLst>
                                </p:cTn>
                              </p:par>
                              <p:par>
                                <p:cTn id="10" presetID="53" presetClass="entr" presetSubtype="16" fill="hold" nodeType="withEffect">
                                  <p:stCondLst>
                                    <p:cond delay="0"/>
                                  </p:stCondLst>
                                  <p:childTnLst>
                                    <p:set>
                                      <p:cBhvr>
                                        <p:cTn id="11" dur="1" fill="hold">
                                          <p:stCondLst>
                                            <p:cond delay="0"/>
                                          </p:stCondLst>
                                        </p:cTn>
                                        <p:tgtEl>
                                          <p:spTgt spid="1027"/>
                                        </p:tgtEl>
                                        <p:attrNameLst>
                                          <p:attrName>style.visibility</p:attrName>
                                        </p:attrNameLst>
                                      </p:cBhvr>
                                      <p:to>
                                        <p:strVal val="visible"/>
                                      </p:to>
                                    </p:set>
                                    <p:anim calcmode="lin" valueType="num">
                                      <p:cBhvr>
                                        <p:cTn id="12" dur="500" fill="hold"/>
                                        <p:tgtEl>
                                          <p:spTgt spid="1027"/>
                                        </p:tgtEl>
                                        <p:attrNameLst>
                                          <p:attrName>ppt_w</p:attrName>
                                        </p:attrNameLst>
                                      </p:cBhvr>
                                      <p:tavLst>
                                        <p:tav tm="0">
                                          <p:val>
                                            <p:fltVal val="0"/>
                                          </p:val>
                                        </p:tav>
                                        <p:tav tm="100000">
                                          <p:val>
                                            <p:strVal val="#ppt_w"/>
                                          </p:val>
                                        </p:tav>
                                      </p:tavLst>
                                    </p:anim>
                                    <p:anim calcmode="lin" valueType="num">
                                      <p:cBhvr>
                                        <p:cTn id="13" dur="500" fill="hold"/>
                                        <p:tgtEl>
                                          <p:spTgt spid="1027"/>
                                        </p:tgtEl>
                                        <p:attrNameLst>
                                          <p:attrName>ppt_h</p:attrName>
                                        </p:attrNameLst>
                                      </p:cBhvr>
                                      <p:tavLst>
                                        <p:tav tm="0">
                                          <p:val>
                                            <p:fltVal val="0"/>
                                          </p:val>
                                        </p:tav>
                                        <p:tav tm="100000">
                                          <p:val>
                                            <p:strVal val="#ppt_h"/>
                                          </p:val>
                                        </p:tav>
                                      </p:tavLst>
                                    </p:anim>
                                    <p:animEffect transition="in" filter="fade">
                                      <p:cBhvr>
                                        <p:cTn id="14" dur="500"/>
                                        <p:tgtEl>
                                          <p:spTgt spid="1027"/>
                                        </p:tgtEl>
                                      </p:cBhvr>
                                    </p:animEffect>
                                  </p:childTnLst>
                                </p:cTn>
                              </p:par>
                              <p:par>
                                <p:cTn id="15" presetID="53" presetClass="entr" presetSubtype="16" fill="hold" nodeType="withEffect">
                                  <p:stCondLst>
                                    <p:cond delay="0"/>
                                  </p:stCondLst>
                                  <p:childTnLst>
                                    <p:set>
                                      <p:cBhvr>
                                        <p:cTn id="16" dur="1" fill="hold">
                                          <p:stCondLst>
                                            <p:cond delay="0"/>
                                          </p:stCondLst>
                                        </p:cTn>
                                        <p:tgtEl>
                                          <p:spTgt spid="1028"/>
                                        </p:tgtEl>
                                        <p:attrNameLst>
                                          <p:attrName>style.visibility</p:attrName>
                                        </p:attrNameLst>
                                      </p:cBhvr>
                                      <p:to>
                                        <p:strVal val="visible"/>
                                      </p:to>
                                    </p:set>
                                    <p:anim calcmode="lin" valueType="num">
                                      <p:cBhvr>
                                        <p:cTn id="17" dur="500" fill="hold"/>
                                        <p:tgtEl>
                                          <p:spTgt spid="1028"/>
                                        </p:tgtEl>
                                        <p:attrNameLst>
                                          <p:attrName>ppt_w</p:attrName>
                                        </p:attrNameLst>
                                      </p:cBhvr>
                                      <p:tavLst>
                                        <p:tav tm="0">
                                          <p:val>
                                            <p:fltVal val="0"/>
                                          </p:val>
                                        </p:tav>
                                        <p:tav tm="100000">
                                          <p:val>
                                            <p:strVal val="#ppt_w"/>
                                          </p:val>
                                        </p:tav>
                                      </p:tavLst>
                                    </p:anim>
                                    <p:anim calcmode="lin" valueType="num">
                                      <p:cBhvr>
                                        <p:cTn id="18" dur="500" fill="hold"/>
                                        <p:tgtEl>
                                          <p:spTgt spid="1028"/>
                                        </p:tgtEl>
                                        <p:attrNameLst>
                                          <p:attrName>ppt_h</p:attrName>
                                        </p:attrNameLst>
                                      </p:cBhvr>
                                      <p:tavLst>
                                        <p:tav tm="0">
                                          <p:val>
                                            <p:fltVal val="0"/>
                                          </p:val>
                                        </p:tav>
                                        <p:tav tm="100000">
                                          <p:val>
                                            <p:strVal val="#ppt_h"/>
                                          </p:val>
                                        </p:tav>
                                      </p:tavLst>
                                    </p:anim>
                                    <p:animEffect transition="in" filter="fade">
                                      <p:cBhvr>
                                        <p:cTn id="19" dur="500"/>
                                        <p:tgtEl>
                                          <p:spTgt spid="1028"/>
                                        </p:tgtEl>
                                      </p:cBhvr>
                                    </p:animEffect>
                                  </p:childTnLst>
                                </p:cTn>
                              </p:par>
                              <p:par>
                                <p:cTn id="20" presetID="53" presetClass="entr" presetSubtype="16" fill="hold" nodeType="withEffect">
                                  <p:stCondLst>
                                    <p:cond delay="0"/>
                                  </p:stCondLst>
                                  <p:childTnLst>
                                    <p:set>
                                      <p:cBhvr>
                                        <p:cTn id="21" dur="1" fill="hold">
                                          <p:stCondLst>
                                            <p:cond delay="0"/>
                                          </p:stCondLst>
                                        </p:cTn>
                                        <p:tgtEl>
                                          <p:spTgt spid="1029"/>
                                        </p:tgtEl>
                                        <p:attrNameLst>
                                          <p:attrName>style.visibility</p:attrName>
                                        </p:attrNameLst>
                                      </p:cBhvr>
                                      <p:to>
                                        <p:strVal val="visible"/>
                                      </p:to>
                                    </p:set>
                                    <p:anim calcmode="lin" valueType="num">
                                      <p:cBhvr>
                                        <p:cTn id="22" dur="500" fill="hold"/>
                                        <p:tgtEl>
                                          <p:spTgt spid="1029"/>
                                        </p:tgtEl>
                                        <p:attrNameLst>
                                          <p:attrName>ppt_w</p:attrName>
                                        </p:attrNameLst>
                                      </p:cBhvr>
                                      <p:tavLst>
                                        <p:tav tm="0">
                                          <p:val>
                                            <p:fltVal val="0"/>
                                          </p:val>
                                        </p:tav>
                                        <p:tav tm="100000">
                                          <p:val>
                                            <p:strVal val="#ppt_w"/>
                                          </p:val>
                                        </p:tav>
                                      </p:tavLst>
                                    </p:anim>
                                    <p:anim calcmode="lin" valueType="num">
                                      <p:cBhvr>
                                        <p:cTn id="23" dur="500" fill="hold"/>
                                        <p:tgtEl>
                                          <p:spTgt spid="1029"/>
                                        </p:tgtEl>
                                        <p:attrNameLst>
                                          <p:attrName>ppt_h</p:attrName>
                                        </p:attrNameLst>
                                      </p:cBhvr>
                                      <p:tavLst>
                                        <p:tav tm="0">
                                          <p:val>
                                            <p:fltVal val="0"/>
                                          </p:val>
                                        </p:tav>
                                        <p:tav tm="100000">
                                          <p:val>
                                            <p:strVal val="#ppt_h"/>
                                          </p:val>
                                        </p:tav>
                                      </p:tavLst>
                                    </p:anim>
                                    <p:animEffect transition="in" filter="fade">
                                      <p:cBhvr>
                                        <p:cTn id="24" dur="500"/>
                                        <p:tgtEl>
                                          <p:spTgt spid="1029"/>
                                        </p:tgtEl>
                                      </p:cBhvr>
                                    </p:animEffect>
                                  </p:childTnLst>
                                </p:cTn>
                              </p:par>
                              <p:par>
                                <p:cTn id="25" presetID="53" presetClass="entr" presetSubtype="16" fill="hold" grpId="0" nodeType="withEffect">
                                  <p:stCondLst>
                                    <p:cond delay="0"/>
                                  </p:stCondLst>
                                  <p:childTnLst>
                                    <p:set>
                                      <p:cBhvr>
                                        <p:cTn id="26" dur="1" fill="hold">
                                          <p:stCondLst>
                                            <p:cond delay="0"/>
                                          </p:stCondLst>
                                        </p:cTn>
                                        <p:tgtEl>
                                          <p:spTgt spid="8"/>
                                        </p:tgtEl>
                                        <p:attrNameLst>
                                          <p:attrName>style.visibility</p:attrName>
                                        </p:attrNameLst>
                                      </p:cBhvr>
                                      <p:to>
                                        <p:strVal val="visible"/>
                                      </p:to>
                                    </p:set>
                                    <p:anim calcmode="lin" valueType="num">
                                      <p:cBhvr>
                                        <p:cTn id="27" dur="500" fill="hold"/>
                                        <p:tgtEl>
                                          <p:spTgt spid="8"/>
                                        </p:tgtEl>
                                        <p:attrNameLst>
                                          <p:attrName>ppt_w</p:attrName>
                                        </p:attrNameLst>
                                      </p:cBhvr>
                                      <p:tavLst>
                                        <p:tav tm="0">
                                          <p:val>
                                            <p:fltVal val="0"/>
                                          </p:val>
                                        </p:tav>
                                        <p:tav tm="100000">
                                          <p:val>
                                            <p:strVal val="#ppt_w"/>
                                          </p:val>
                                        </p:tav>
                                      </p:tavLst>
                                    </p:anim>
                                    <p:anim calcmode="lin" valueType="num">
                                      <p:cBhvr>
                                        <p:cTn id="28" dur="500" fill="hold"/>
                                        <p:tgtEl>
                                          <p:spTgt spid="8"/>
                                        </p:tgtEl>
                                        <p:attrNameLst>
                                          <p:attrName>ppt_h</p:attrName>
                                        </p:attrNameLst>
                                      </p:cBhvr>
                                      <p:tavLst>
                                        <p:tav tm="0">
                                          <p:val>
                                            <p:fltVal val="0"/>
                                          </p:val>
                                        </p:tav>
                                        <p:tav tm="100000">
                                          <p:val>
                                            <p:strVal val="#ppt_h"/>
                                          </p:val>
                                        </p:tav>
                                      </p:tavLst>
                                    </p:anim>
                                    <p:animEffect transition="in" filter="fade">
                                      <p:cBhvr>
                                        <p:cTn id="29" dur="500"/>
                                        <p:tgtEl>
                                          <p:spTgt spid="8"/>
                                        </p:tgtEl>
                                      </p:cBhvr>
                                    </p:animEffect>
                                  </p:childTnLst>
                                </p:cTn>
                              </p:par>
                            </p:childTnLst>
                          </p:cTn>
                        </p:par>
                      </p:childTnLst>
                    </p:cTn>
                  </p:par>
                  <p:par>
                    <p:cTn id="30" fill="hold">
                      <p:stCondLst>
                        <p:cond delay="indefinite"/>
                      </p:stCondLst>
                      <p:childTnLst>
                        <p:par>
                          <p:cTn id="31" fill="hold">
                            <p:stCondLst>
                              <p:cond delay="0"/>
                            </p:stCondLst>
                            <p:childTnLst>
                              <p:par>
                                <p:cTn id="32" presetID="42" presetClass="entr" presetSubtype="0" fill="hold" nodeType="clickEffect">
                                  <p:stCondLst>
                                    <p:cond delay="0"/>
                                  </p:stCondLst>
                                  <p:childTnLst>
                                    <p:set>
                                      <p:cBhvr>
                                        <p:cTn id="33" dur="1" fill="hold">
                                          <p:stCondLst>
                                            <p:cond delay="0"/>
                                          </p:stCondLst>
                                        </p:cTn>
                                        <p:tgtEl>
                                          <p:spTgt spid="22">
                                            <p:txEl>
                                              <p:pRg st="0" end="0"/>
                                            </p:txEl>
                                          </p:spTgt>
                                        </p:tgtEl>
                                        <p:attrNameLst>
                                          <p:attrName>style.visibility</p:attrName>
                                        </p:attrNameLst>
                                      </p:cBhvr>
                                      <p:to>
                                        <p:strVal val="visible"/>
                                      </p:to>
                                    </p:set>
                                    <p:animEffect transition="in" filter="fade">
                                      <p:cBhvr>
                                        <p:cTn id="34" dur="1000"/>
                                        <p:tgtEl>
                                          <p:spTgt spid="22">
                                            <p:txEl>
                                              <p:pRg st="0" end="0"/>
                                            </p:txEl>
                                          </p:spTgt>
                                        </p:tgtEl>
                                      </p:cBhvr>
                                    </p:animEffect>
                                    <p:anim calcmode="lin" valueType="num">
                                      <p:cBhvr>
                                        <p:cTn id="35" dur="1000" fill="hold"/>
                                        <p:tgtEl>
                                          <p:spTgt spid="22">
                                            <p:txEl>
                                              <p:pRg st="0" end="0"/>
                                            </p:txEl>
                                          </p:spTgt>
                                        </p:tgtEl>
                                        <p:attrNameLst>
                                          <p:attrName>ppt_x</p:attrName>
                                        </p:attrNameLst>
                                      </p:cBhvr>
                                      <p:tavLst>
                                        <p:tav tm="0">
                                          <p:val>
                                            <p:strVal val="#ppt_x"/>
                                          </p:val>
                                        </p:tav>
                                        <p:tav tm="100000">
                                          <p:val>
                                            <p:strVal val="#ppt_x"/>
                                          </p:val>
                                        </p:tav>
                                      </p:tavLst>
                                    </p:anim>
                                    <p:anim calcmode="lin" valueType="num">
                                      <p:cBhvr>
                                        <p:cTn id="36" dur="1000" fill="hold"/>
                                        <p:tgtEl>
                                          <p:spTgt spid="22">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42" presetClass="entr" presetSubtype="0" fill="hold" nodeType="clickEffect">
                                  <p:stCondLst>
                                    <p:cond delay="0"/>
                                  </p:stCondLst>
                                  <p:childTnLst>
                                    <p:set>
                                      <p:cBhvr>
                                        <p:cTn id="40" dur="1" fill="hold">
                                          <p:stCondLst>
                                            <p:cond delay="0"/>
                                          </p:stCondLst>
                                        </p:cTn>
                                        <p:tgtEl>
                                          <p:spTgt spid="22">
                                            <p:txEl>
                                              <p:pRg st="1" end="1"/>
                                            </p:txEl>
                                          </p:spTgt>
                                        </p:tgtEl>
                                        <p:attrNameLst>
                                          <p:attrName>style.visibility</p:attrName>
                                        </p:attrNameLst>
                                      </p:cBhvr>
                                      <p:to>
                                        <p:strVal val="visible"/>
                                      </p:to>
                                    </p:set>
                                    <p:animEffect transition="in" filter="fade">
                                      <p:cBhvr>
                                        <p:cTn id="41" dur="1000"/>
                                        <p:tgtEl>
                                          <p:spTgt spid="22">
                                            <p:txEl>
                                              <p:pRg st="1" end="1"/>
                                            </p:txEl>
                                          </p:spTgt>
                                        </p:tgtEl>
                                      </p:cBhvr>
                                    </p:animEffect>
                                    <p:anim calcmode="lin" valueType="num">
                                      <p:cBhvr>
                                        <p:cTn id="42" dur="1000" fill="hold"/>
                                        <p:tgtEl>
                                          <p:spTgt spid="22">
                                            <p:txEl>
                                              <p:pRg st="1" end="1"/>
                                            </p:txEl>
                                          </p:spTgt>
                                        </p:tgtEl>
                                        <p:attrNameLst>
                                          <p:attrName>ppt_x</p:attrName>
                                        </p:attrNameLst>
                                      </p:cBhvr>
                                      <p:tavLst>
                                        <p:tav tm="0">
                                          <p:val>
                                            <p:strVal val="#ppt_x"/>
                                          </p:val>
                                        </p:tav>
                                        <p:tav tm="100000">
                                          <p:val>
                                            <p:strVal val="#ppt_x"/>
                                          </p:val>
                                        </p:tav>
                                      </p:tavLst>
                                    </p:anim>
                                    <p:anim calcmode="lin" valueType="num">
                                      <p:cBhvr>
                                        <p:cTn id="43" dur="1000" fill="hold"/>
                                        <p:tgtEl>
                                          <p:spTgt spid="22">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44" fill="hold">
                      <p:stCondLst>
                        <p:cond delay="indefinite"/>
                      </p:stCondLst>
                      <p:childTnLst>
                        <p:par>
                          <p:cTn id="45" fill="hold">
                            <p:stCondLst>
                              <p:cond delay="0"/>
                            </p:stCondLst>
                            <p:childTnLst>
                              <p:par>
                                <p:cTn id="46" presetID="42" presetClass="entr" presetSubtype="0" fill="hold" nodeType="clickEffect">
                                  <p:stCondLst>
                                    <p:cond delay="0"/>
                                  </p:stCondLst>
                                  <p:childTnLst>
                                    <p:set>
                                      <p:cBhvr>
                                        <p:cTn id="47" dur="1" fill="hold">
                                          <p:stCondLst>
                                            <p:cond delay="0"/>
                                          </p:stCondLst>
                                        </p:cTn>
                                        <p:tgtEl>
                                          <p:spTgt spid="22">
                                            <p:txEl>
                                              <p:pRg st="2" end="2"/>
                                            </p:txEl>
                                          </p:spTgt>
                                        </p:tgtEl>
                                        <p:attrNameLst>
                                          <p:attrName>style.visibility</p:attrName>
                                        </p:attrNameLst>
                                      </p:cBhvr>
                                      <p:to>
                                        <p:strVal val="visible"/>
                                      </p:to>
                                    </p:set>
                                    <p:animEffect transition="in" filter="fade">
                                      <p:cBhvr>
                                        <p:cTn id="48" dur="1000"/>
                                        <p:tgtEl>
                                          <p:spTgt spid="22">
                                            <p:txEl>
                                              <p:pRg st="2" end="2"/>
                                            </p:txEl>
                                          </p:spTgt>
                                        </p:tgtEl>
                                      </p:cBhvr>
                                    </p:animEffect>
                                    <p:anim calcmode="lin" valueType="num">
                                      <p:cBhvr>
                                        <p:cTn id="49" dur="1000" fill="hold"/>
                                        <p:tgtEl>
                                          <p:spTgt spid="22">
                                            <p:txEl>
                                              <p:pRg st="2" end="2"/>
                                            </p:txEl>
                                          </p:spTgt>
                                        </p:tgtEl>
                                        <p:attrNameLst>
                                          <p:attrName>ppt_x</p:attrName>
                                        </p:attrNameLst>
                                      </p:cBhvr>
                                      <p:tavLst>
                                        <p:tav tm="0">
                                          <p:val>
                                            <p:strVal val="#ppt_x"/>
                                          </p:val>
                                        </p:tav>
                                        <p:tav tm="100000">
                                          <p:val>
                                            <p:strVal val="#ppt_x"/>
                                          </p:val>
                                        </p:tav>
                                      </p:tavLst>
                                    </p:anim>
                                    <p:anim calcmode="lin" valueType="num">
                                      <p:cBhvr>
                                        <p:cTn id="50" dur="1000" fill="hold"/>
                                        <p:tgtEl>
                                          <p:spTgt spid="22">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14" presetClass="entr" presetSubtype="10" fill="hold" nodeType="clickEffect">
                                  <p:stCondLst>
                                    <p:cond delay="0"/>
                                  </p:stCondLst>
                                  <p:childTnLst>
                                    <p:set>
                                      <p:cBhvr>
                                        <p:cTn id="54" dur="1" fill="hold">
                                          <p:stCondLst>
                                            <p:cond delay="0"/>
                                          </p:stCondLst>
                                        </p:cTn>
                                        <p:tgtEl>
                                          <p:spTgt spid="27"/>
                                        </p:tgtEl>
                                        <p:attrNameLst>
                                          <p:attrName>style.visibility</p:attrName>
                                        </p:attrNameLst>
                                      </p:cBhvr>
                                      <p:to>
                                        <p:strVal val="visible"/>
                                      </p:to>
                                    </p:set>
                                    <p:animEffect transition="in" filter="randombar(horizontal)">
                                      <p:cBhvr>
                                        <p:cTn id="55" dur="500"/>
                                        <p:tgtEl>
                                          <p:spTgt spid="27"/>
                                        </p:tgtEl>
                                      </p:cBhvr>
                                    </p:animEffect>
                                  </p:childTnLst>
                                </p:cTn>
                              </p:par>
                              <p:par>
                                <p:cTn id="56" presetID="14" presetClass="entr" presetSubtype="10" fill="hold" nodeType="withEffect">
                                  <p:stCondLst>
                                    <p:cond delay="0"/>
                                  </p:stCondLst>
                                  <p:childTnLst>
                                    <p:set>
                                      <p:cBhvr>
                                        <p:cTn id="57" dur="1" fill="hold">
                                          <p:stCondLst>
                                            <p:cond delay="0"/>
                                          </p:stCondLst>
                                        </p:cTn>
                                        <p:tgtEl>
                                          <p:spTgt spid="24"/>
                                        </p:tgtEl>
                                        <p:attrNameLst>
                                          <p:attrName>style.visibility</p:attrName>
                                        </p:attrNameLst>
                                      </p:cBhvr>
                                      <p:to>
                                        <p:strVal val="visible"/>
                                      </p:to>
                                    </p:set>
                                    <p:animEffect transition="in" filter="randombar(horizontal)">
                                      <p:cBhvr>
                                        <p:cTn id="58"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 name="Text Box 1"/>
          <p:cNvSpPr txBox="1"/>
          <p:nvPr/>
        </p:nvSpPr>
        <p:spPr>
          <a:xfrm>
            <a:off x="2921001" y="6568746"/>
            <a:ext cx="7836024" cy="369332"/>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err="1">
                <a:ln w="9525" cmpd="sng">
                  <a:noFill/>
                  <a:prstDash val="solid"/>
                </a:ln>
                <a:solidFill>
                  <a:srgbClr val="002060"/>
                </a:solidFill>
                <a:effectLst>
                  <a:glow rad="38100">
                    <a:srgbClr val="5B9BD5">
                      <a:alpha val="40000"/>
                    </a:srgbClr>
                  </a:glow>
                </a:effectLst>
                <a:latin typeface="Arial-Rounded" pitchFamily="34" charset="0"/>
                <a:ea typeface="Arial-Rounded" pitchFamily="34" charset="0"/>
                <a:cs typeface="Arial-Rounded" pitchFamily="34" charset="0"/>
              </a:rPr>
              <a:t>Bản</a:t>
            </a:r>
            <a:r>
              <a:rPr lang="en-US" dirty="0">
                <a:ln w="9525" cmpd="sng">
                  <a:noFill/>
                  <a:prstDash val="solid"/>
                </a:ln>
                <a:solidFill>
                  <a:srgbClr val="002060"/>
                </a:solidFill>
                <a:effectLst>
                  <a:glow rad="38100">
                    <a:srgbClr val="5B9BD5">
                      <a:alpha val="40000"/>
                    </a:srgbClr>
                  </a:glow>
                </a:effectLst>
                <a:latin typeface="Arial-Rounded" pitchFamily="34" charset="0"/>
                <a:ea typeface="Arial-Rounded" pitchFamily="34" charset="0"/>
                <a:cs typeface="Arial-Rounded" pitchFamily="34" charset="0"/>
              </a:rPr>
              <a:t> </a:t>
            </a:r>
            <a:r>
              <a:rPr lang="en-US" dirty="0" err="1">
                <a:ln w="9525" cmpd="sng">
                  <a:noFill/>
                  <a:prstDash val="solid"/>
                </a:ln>
                <a:solidFill>
                  <a:srgbClr val="002060"/>
                </a:solidFill>
                <a:effectLst>
                  <a:glow rad="38100">
                    <a:srgbClr val="5B9BD5">
                      <a:alpha val="40000"/>
                    </a:srgbClr>
                  </a:glow>
                </a:effectLst>
                <a:latin typeface="Arial-Rounded" pitchFamily="34" charset="0"/>
                <a:ea typeface="Arial-Rounded" pitchFamily="34" charset="0"/>
                <a:cs typeface="Arial-Rounded" pitchFamily="34" charset="0"/>
              </a:rPr>
              <a:t>quyền</a:t>
            </a:r>
            <a:r>
              <a:rPr lang="en-US" dirty="0">
                <a:ln w="9525" cmpd="sng">
                  <a:noFill/>
                  <a:prstDash val="solid"/>
                </a:ln>
                <a:solidFill>
                  <a:srgbClr val="002060"/>
                </a:solidFill>
                <a:effectLst>
                  <a:glow rad="38100">
                    <a:srgbClr val="5B9BD5">
                      <a:alpha val="40000"/>
                    </a:srgbClr>
                  </a:glow>
                </a:effectLst>
                <a:latin typeface="Arial-Rounded" pitchFamily="34" charset="0"/>
                <a:ea typeface="Arial-Rounded" pitchFamily="34" charset="0"/>
                <a:cs typeface="Arial-Rounded" pitchFamily="34" charset="0"/>
              </a:rPr>
              <a:t> </a:t>
            </a:r>
            <a:r>
              <a:rPr lang="en-US" dirty="0" smtClean="0">
                <a:ln w="9525" cmpd="sng">
                  <a:noFill/>
                  <a:prstDash val="solid"/>
                </a:ln>
                <a:solidFill>
                  <a:srgbClr val="002060"/>
                </a:solidFill>
                <a:effectLst>
                  <a:glow rad="38100">
                    <a:srgbClr val="5B9BD5">
                      <a:alpha val="40000"/>
                    </a:srgbClr>
                  </a:glow>
                </a:effectLst>
                <a:latin typeface="Arial-Rounded" pitchFamily="34" charset="0"/>
                <a:ea typeface="Arial-Rounded" pitchFamily="34" charset="0"/>
                <a:cs typeface="Arial-Rounded" pitchFamily="34" charset="0"/>
              </a:rPr>
              <a:t>: </a:t>
            </a:r>
            <a:r>
              <a:rPr lang="en-US" dirty="0">
                <a:ln w="9525" cmpd="sng">
                  <a:noFill/>
                  <a:prstDash val="solid"/>
                </a:ln>
                <a:solidFill>
                  <a:srgbClr val="002060"/>
                </a:solidFill>
                <a:effectLst>
                  <a:glow rad="38100">
                    <a:srgbClr val="5B9BD5">
                      <a:alpha val="40000"/>
                    </a:srgbClr>
                  </a:glow>
                </a:effectLst>
                <a:latin typeface="Arial-Rounded" pitchFamily="34" charset="0"/>
                <a:ea typeface="Arial-Rounded" pitchFamily="34" charset="0"/>
                <a:cs typeface="Arial-Rounded" pitchFamily="34" charset="0"/>
              </a:rPr>
              <a:t>FB </a:t>
            </a:r>
            <a:r>
              <a:rPr lang="en-US" dirty="0" err="1" smtClean="0">
                <a:ln w="9525" cmpd="sng">
                  <a:noFill/>
                  <a:prstDash val="solid"/>
                </a:ln>
                <a:solidFill>
                  <a:srgbClr val="002060"/>
                </a:solidFill>
                <a:effectLst>
                  <a:glow rad="38100">
                    <a:srgbClr val="5B9BD5">
                      <a:alpha val="40000"/>
                    </a:srgbClr>
                  </a:glow>
                </a:effectLst>
                <a:latin typeface="Arial-Rounded" pitchFamily="34" charset="0"/>
                <a:ea typeface="Arial-Rounded" pitchFamily="34" charset="0"/>
                <a:cs typeface="Arial-Rounded" pitchFamily="34" charset="0"/>
              </a:rPr>
              <a:t>Đặng</a:t>
            </a:r>
            <a:r>
              <a:rPr lang="en-US" dirty="0" smtClean="0">
                <a:ln w="9525" cmpd="sng">
                  <a:noFill/>
                  <a:prstDash val="solid"/>
                </a:ln>
                <a:solidFill>
                  <a:srgbClr val="002060"/>
                </a:solidFill>
                <a:effectLst>
                  <a:glow rad="38100">
                    <a:srgbClr val="5B9BD5">
                      <a:alpha val="40000"/>
                    </a:srgbClr>
                  </a:glow>
                </a:effectLst>
                <a:latin typeface="Arial-Rounded" pitchFamily="34" charset="0"/>
                <a:ea typeface="Arial-Rounded" pitchFamily="34" charset="0"/>
                <a:cs typeface="Arial-Rounded" pitchFamily="34" charset="0"/>
              </a:rPr>
              <a:t> </a:t>
            </a:r>
            <a:r>
              <a:rPr lang="en-US" dirty="0" err="1" smtClean="0">
                <a:ln w="9525" cmpd="sng">
                  <a:noFill/>
                  <a:prstDash val="solid"/>
                </a:ln>
                <a:solidFill>
                  <a:srgbClr val="002060"/>
                </a:solidFill>
                <a:effectLst>
                  <a:glow rad="38100">
                    <a:srgbClr val="5B9BD5">
                      <a:alpha val="40000"/>
                    </a:srgbClr>
                  </a:glow>
                </a:effectLst>
                <a:latin typeface="Arial-Rounded" pitchFamily="34" charset="0"/>
                <a:ea typeface="Arial-Rounded" pitchFamily="34" charset="0"/>
                <a:cs typeface="Arial-Rounded" pitchFamily="34" charset="0"/>
              </a:rPr>
              <a:t>Nhật</a:t>
            </a:r>
            <a:r>
              <a:rPr lang="en-US" dirty="0" smtClean="0">
                <a:ln w="9525" cmpd="sng">
                  <a:noFill/>
                  <a:prstDash val="solid"/>
                </a:ln>
                <a:solidFill>
                  <a:srgbClr val="002060"/>
                </a:solidFill>
                <a:effectLst>
                  <a:glow rad="38100">
                    <a:srgbClr val="5B9BD5">
                      <a:alpha val="40000"/>
                    </a:srgbClr>
                  </a:glow>
                </a:effectLst>
                <a:latin typeface="Arial-Rounded" pitchFamily="34" charset="0"/>
                <a:ea typeface="Arial-Rounded" pitchFamily="34" charset="0"/>
                <a:cs typeface="Arial-Rounded" pitchFamily="34" charset="0"/>
              </a:rPr>
              <a:t> </a:t>
            </a:r>
            <a:r>
              <a:rPr lang="en-US" dirty="0" err="1" smtClean="0">
                <a:ln w="9525" cmpd="sng">
                  <a:noFill/>
                  <a:prstDash val="solid"/>
                </a:ln>
                <a:solidFill>
                  <a:srgbClr val="002060"/>
                </a:solidFill>
                <a:effectLst>
                  <a:glow rad="38100">
                    <a:srgbClr val="5B9BD5">
                      <a:alpha val="40000"/>
                    </a:srgbClr>
                  </a:glow>
                </a:effectLst>
                <a:latin typeface="Arial-Rounded" pitchFamily="34" charset="0"/>
                <a:ea typeface="Arial-Rounded" pitchFamily="34" charset="0"/>
                <a:cs typeface="Arial-Rounded" pitchFamily="34" charset="0"/>
              </a:rPr>
              <a:t>Linh</a:t>
            </a:r>
            <a:r>
              <a:rPr lang="en-US" dirty="0">
                <a:ln w="9525" cmpd="sng">
                  <a:noFill/>
                  <a:prstDash val="solid"/>
                </a:ln>
                <a:solidFill>
                  <a:srgbClr val="002060"/>
                </a:solidFill>
                <a:effectLst>
                  <a:glow rad="38100">
                    <a:srgbClr val="5B9BD5">
                      <a:alpha val="40000"/>
                    </a:srgbClr>
                  </a:glow>
                </a:effectLst>
                <a:latin typeface="Arial-Rounded" pitchFamily="34" charset="0"/>
                <a:ea typeface="Arial-Rounded" pitchFamily="34" charset="0"/>
                <a:cs typeface="Arial-Rounded" pitchFamily="34" charset="0"/>
              </a:rPr>
              <a:t>- https://www.facebook.com/nhat.linh.3557440</a:t>
            </a:r>
          </a:p>
        </p:txBody>
      </p:sp>
      <p:pic>
        <p:nvPicPr>
          <p:cNvPr id="6" name="Picture 2"/>
          <p:cNvPicPr>
            <a:picLocks noChangeAspect="1" noChangeArrowheads="1"/>
          </p:cNvPicPr>
          <p:nvPr/>
        </p:nvPicPr>
        <p:blipFill rotWithShape="1">
          <a:blip r:embed="rId2" cstate="print">
            <a:extLst>
              <a:ext uri="{BEBA8EAE-BF5A-486C-A8C5-ECC9F3942E4B}">
                <a14:imgProps xmlns:a14="http://schemas.microsoft.com/office/drawing/2010/main" xmlns="">
                  <a14:imgLayer r:embed="rId3">
                    <a14:imgEffect>
                      <a14:backgroundRemoval t="31380" b="74479" l="9559" r="51765">
                        <a14:foregroundMark x1="13971" y1="39063" x2="15368" y2="43620"/>
                      </a14:backgroundRemoval>
                    </a14:imgEffect>
                  </a14:imgLayer>
                </a14:imgProps>
              </a:ext>
              <a:ext uri="{28A0092B-C50C-407E-A947-70E740481C1C}">
                <a14:useLocalDpi xmlns:a14="http://schemas.microsoft.com/office/drawing/2010/main" xmlns="" val="0"/>
              </a:ext>
            </a:extLst>
          </a:blip>
          <a:srcRect l="9132" t="34067" r="48796" b="23960"/>
          <a:stretch/>
        </p:blipFill>
        <p:spPr bwMode="auto">
          <a:xfrm>
            <a:off x="3426933" y="568869"/>
            <a:ext cx="5442858" cy="3066369"/>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8" name="Rounded Rectangle 7"/>
          <p:cNvSpPr/>
          <p:nvPr/>
        </p:nvSpPr>
        <p:spPr>
          <a:xfrm>
            <a:off x="537033" y="3486791"/>
            <a:ext cx="11277600" cy="2381172"/>
          </a:xfrm>
          <a:prstGeom prst="roundRect">
            <a:avLst/>
          </a:prstGeom>
          <a:noFill/>
          <a:ln w="38100">
            <a:solidFill>
              <a:srgbClr val="FFC000"/>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Rounded" pitchFamily="34" charset="0"/>
              <a:ea typeface="Arial-Rounded" pitchFamily="34" charset="0"/>
              <a:cs typeface="Arial-Rounded" pitchFamily="34" charset="0"/>
            </a:endParaRPr>
          </a:p>
        </p:txBody>
      </p:sp>
      <p:sp>
        <p:nvSpPr>
          <p:cNvPr id="22" name="Rectangle 21"/>
          <p:cNvSpPr/>
          <p:nvPr/>
        </p:nvSpPr>
        <p:spPr>
          <a:xfrm>
            <a:off x="865039" y="3635238"/>
            <a:ext cx="2705475" cy="523220"/>
          </a:xfrm>
          <a:prstGeom prst="rect">
            <a:avLst/>
          </a:prstGeom>
        </p:spPr>
        <p:txBody>
          <a:bodyPr wrap="square">
            <a:spAutoFit/>
          </a:bodyPr>
          <a:lstStyle/>
          <a:p>
            <a:pPr algn="just"/>
            <a:r>
              <a:rPr lang="en-US" sz="2800" b="1" dirty="0" smtClean="0">
                <a:solidFill>
                  <a:srgbClr val="002060"/>
                </a:solidFill>
                <a:latin typeface="Arial-Rounded" pitchFamily="34" charset="0"/>
                <a:ea typeface="Arial-Rounded" pitchFamily="34" charset="0"/>
                <a:cs typeface="Arial-Rounded" pitchFamily="34" charset="0"/>
              </a:rPr>
              <a:t>1. Tranh vẽ gì?</a:t>
            </a:r>
          </a:p>
        </p:txBody>
      </p:sp>
      <p:sp>
        <p:nvSpPr>
          <p:cNvPr id="14" name="Rectangle 13"/>
          <p:cNvSpPr/>
          <p:nvPr/>
        </p:nvSpPr>
        <p:spPr>
          <a:xfrm>
            <a:off x="949335" y="4218652"/>
            <a:ext cx="10966893" cy="738664"/>
          </a:xfrm>
          <a:prstGeom prst="rect">
            <a:avLst/>
          </a:prstGeom>
        </p:spPr>
        <p:txBody>
          <a:bodyPr wrap="square">
            <a:spAutoFit/>
          </a:bodyPr>
          <a:lstStyle/>
          <a:p>
            <a:pPr algn="just">
              <a:lnSpc>
                <a:spcPct val="150000"/>
              </a:lnSpc>
            </a:pPr>
            <a:r>
              <a:rPr lang="en-US" sz="2800" b="1" dirty="0" smtClean="0">
                <a:solidFill>
                  <a:srgbClr val="002060"/>
                </a:solidFill>
                <a:latin typeface="Arial-Rounded" pitchFamily="34" charset="0"/>
                <a:ea typeface="Arial-Rounded" pitchFamily="34" charset="0"/>
                <a:cs typeface="Arial-Rounded" pitchFamily="34" charset="0"/>
              </a:rPr>
              <a:t>2. Theo em, bạn nhỏ thức dậy trong thời gian nào?</a:t>
            </a:r>
          </a:p>
        </p:txBody>
      </p:sp>
      <p:sp>
        <p:nvSpPr>
          <p:cNvPr id="15" name="Rectangle 14"/>
          <p:cNvSpPr/>
          <p:nvPr/>
        </p:nvSpPr>
        <p:spPr>
          <a:xfrm>
            <a:off x="946430" y="3646146"/>
            <a:ext cx="5201932" cy="523220"/>
          </a:xfrm>
          <a:prstGeom prst="rect">
            <a:avLst/>
          </a:prstGeom>
        </p:spPr>
        <p:txBody>
          <a:bodyPr wrap="square">
            <a:spAutoFit/>
          </a:bodyPr>
          <a:lstStyle/>
          <a:p>
            <a:pPr algn="just"/>
            <a:r>
              <a:rPr lang="en-US" sz="2800" b="1" dirty="0" smtClean="0">
                <a:solidFill>
                  <a:srgbClr val="002060"/>
                </a:solidFill>
                <a:latin typeface="Arial-Rounded" pitchFamily="34" charset="0"/>
                <a:ea typeface="Arial-Rounded" pitchFamily="34" charset="0"/>
                <a:cs typeface="Arial-Rounded" pitchFamily="34" charset="0"/>
              </a:rPr>
              <a:t>1. Tranh vẽ bạn nhỏ </a:t>
            </a:r>
            <a:r>
              <a:rPr lang="en-US" sz="2800" b="1" dirty="0" smtClean="0">
                <a:solidFill>
                  <a:srgbClr val="FF0000"/>
                </a:solidFill>
                <a:latin typeface="Arial-Rounded" pitchFamily="34" charset="0"/>
                <a:ea typeface="Arial-Rounded" pitchFamily="34" charset="0"/>
                <a:cs typeface="Arial-Rounded" pitchFamily="34" charset="0"/>
              </a:rPr>
              <a:t>ngủ dậy.</a:t>
            </a:r>
          </a:p>
        </p:txBody>
      </p:sp>
      <p:sp>
        <p:nvSpPr>
          <p:cNvPr id="16" name="Rectangle 15"/>
          <p:cNvSpPr/>
          <p:nvPr/>
        </p:nvSpPr>
        <p:spPr>
          <a:xfrm>
            <a:off x="952286" y="4226596"/>
            <a:ext cx="6348561" cy="738664"/>
          </a:xfrm>
          <a:prstGeom prst="rect">
            <a:avLst/>
          </a:prstGeom>
        </p:spPr>
        <p:txBody>
          <a:bodyPr wrap="square">
            <a:spAutoFit/>
          </a:bodyPr>
          <a:lstStyle/>
          <a:p>
            <a:pPr algn="just">
              <a:lnSpc>
                <a:spcPct val="150000"/>
              </a:lnSpc>
            </a:pPr>
            <a:r>
              <a:rPr lang="en-US" sz="2800" b="1" dirty="0" smtClean="0">
                <a:solidFill>
                  <a:srgbClr val="002060"/>
                </a:solidFill>
                <a:latin typeface="Arial-Rounded" pitchFamily="34" charset="0"/>
                <a:ea typeface="Arial-Rounded" pitchFamily="34" charset="0"/>
                <a:cs typeface="Arial-Rounded" pitchFamily="34" charset="0"/>
              </a:rPr>
              <a:t>2. Bạn nhỏ thức dậy vào </a:t>
            </a:r>
            <a:r>
              <a:rPr lang="en-US" sz="2800" b="1" dirty="0" smtClean="0">
                <a:solidFill>
                  <a:srgbClr val="FF0000"/>
                </a:solidFill>
                <a:latin typeface="Arial-Rounded" pitchFamily="34" charset="0"/>
                <a:ea typeface="Arial-Rounded" pitchFamily="34" charset="0"/>
                <a:cs typeface="Arial-Rounded" pitchFamily="34" charset="0"/>
              </a:rPr>
              <a:t>buổi sáng.</a:t>
            </a:r>
          </a:p>
        </p:txBody>
      </p:sp>
      <p:sp>
        <p:nvSpPr>
          <p:cNvPr id="17" name="Rectangle 16"/>
          <p:cNvSpPr/>
          <p:nvPr/>
        </p:nvSpPr>
        <p:spPr>
          <a:xfrm>
            <a:off x="931916" y="4878174"/>
            <a:ext cx="10966893" cy="738664"/>
          </a:xfrm>
          <a:prstGeom prst="rect">
            <a:avLst/>
          </a:prstGeom>
        </p:spPr>
        <p:txBody>
          <a:bodyPr wrap="square">
            <a:spAutoFit/>
          </a:bodyPr>
          <a:lstStyle/>
          <a:p>
            <a:pPr algn="just">
              <a:lnSpc>
                <a:spcPct val="150000"/>
              </a:lnSpc>
            </a:pPr>
            <a:r>
              <a:rPr lang="en-US" sz="2800" b="1" dirty="0" smtClean="0">
                <a:solidFill>
                  <a:srgbClr val="002060"/>
                </a:solidFill>
                <a:latin typeface="Arial-Rounded" pitchFamily="34" charset="0"/>
                <a:ea typeface="Arial-Rounded" pitchFamily="34" charset="0"/>
                <a:cs typeface="Arial-Rounded" pitchFamily="34" charset="0"/>
              </a:rPr>
              <a:t>3. Khi thức dậy, bạn nhỏ cảm thấy thế nào?</a:t>
            </a:r>
          </a:p>
        </p:txBody>
      </p:sp>
      <p:sp>
        <p:nvSpPr>
          <p:cNvPr id="18" name="Rectangle 17"/>
          <p:cNvSpPr/>
          <p:nvPr/>
        </p:nvSpPr>
        <p:spPr>
          <a:xfrm>
            <a:off x="939124" y="4881758"/>
            <a:ext cx="10966893" cy="738664"/>
          </a:xfrm>
          <a:prstGeom prst="rect">
            <a:avLst/>
          </a:prstGeom>
        </p:spPr>
        <p:txBody>
          <a:bodyPr wrap="square">
            <a:spAutoFit/>
          </a:bodyPr>
          <a:lstStyle/>
          <a:p>
            <a:pPr algn="just">
              <a:lnSpc>
                <a:spcPct val="150000"/>
              </a:lnSpc>
            </a:pPr>
            <a:r>
              <a:rPr lang="en-US" sz="2800" b="1" dirty="0" smtClean="0">
                <a:solidFill>
                  <a:srgbClr val="002060"/>
                </a:solidFill>
                <a:latin typeface="Arial-Rounded" pitchFamily="34" charset="0"/>
                <a:ea typeface="Arial-Rounded" pitchFamily="34" charset="0"/>
                <a:cs typeface="Arial-Rounded" pitchFamily="34" charset="0"/>
              </a:rPr>
              <a:t>3. Khi thức dậy, bạn nhỏ cảm thấy </a:t>
            </a:r>
            <a:r>
              <a:rPr lang="en-US" sz="2800" b="1" dirty="0" smtClean="0">
                <a:solidFill>
                  <a:srgbClr val="FF0000"/>
                </a:solidFill>
                <a:latin typeface="Arial-Rounded" pitchFamily="34" charset="0"/>
                <a:ea typeface="Arial-Rounded" pitchFamily="34" charset="0"/>
                <a:cs typeface="Arial-Rounded" pitchFamily="34" charset="0"/>
              </a:rPr>
              <a:t>rất vui vẻ và thoải mái.</a:t>
            </a:r>
          </a:p>
        </p:txBody>
      </p:sp>
    </p:spTree>
    <p:extLst>
      <p:ext uri="{BB962C8B-B14F-4D97-AF65-F5344CB8AC3E}">
        <p14:creationId xmlns:p14="http://schemas.microsoft.com/office/powerpoint/2010/main" xmlns="" val="3940949313"/>
      </p:ext>
    </p:extLst>
  </p:cSld>
  <p:clrMapOvr>
    <a:masterClrMapping/>
  </p:clrMapOvr>
  <p:transition spd="slow">
    <p:wheel spokes="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8"/>
                                        </p:tgtEl>
                                        <p:attrNameLst>
                                          <p:attrName>style.visibility</p:attrName>
                                        </p:attrNameLst>
                                      </p:cBhvr>
                                      <p:to>
                                        <p:strVal val="visible"/>
                                      </p:to>
                                    </p:set>
                                    <p:anim calcmode="lin" valueType="num">
                                      <p:cBhvr>
                                        <p:cTn id="12" dur="500" fill="hold"/>
                                        <p:tgtEl>
                                          <p:spTgt spid="8"/>
                                        </p:tgtEl>
                                        <p:attrNameLst>
                                          <p:attrName>ppt_w</p:attrName>
                                        </p:attrNameLst>
                                      </p:cBhvr>
                                      <p:tavLst>
                                        <p:tav tm="0">
                                          <p:val>
                                            <p:fltVal val="0"/>
                                          </p:val>
                                        </p:tav>
                                        <p:tav tm="100000">
                                          <p:val>
                                            <p:strVal val="#ppt_w"/>
                                          </p:val>
                                        </p:tav>
                                      </p:tavLst>
                                    </p:anim>
                                    <p:anim calcmode="lin" valueType="num">
                                      <p:cBhvr>
                                        <p:cTn id="13" dur="500" fill="hold"/>
                                        <p:tgtEl>
                                          <p:spTgt spid="8"/>
                                        </p:tgtEl>
                                        <p:attrNameLst>
                                          <p:attrName>ppt_h</p:attrName>
                                        </p:attrNameLst>
                                      </p:cBhvr>
                                      <p:tavLst>
                                        <p:tav tm="0">
                                          <p:val>
                                            <p:fltVal val="0"/>
                                          </p:val>
                                        </p:tav>
                                        <p:tav tm="100000">
                                          <p:val>
                                            <p:strVal val="#ppt_h"/>
                                          </p:val>
                                        </p:tav>
                                      </p:tavLst>
                                    </p:anim>
                                    <p:animEffect transition="in" filter="fade">
                                      <p:cBhvr>
                                        <p:cTn id="14" dur="500"/>
                                        <p:tgtEl>
                                          <p:spTgt spid="8"/>
                                        </p:tgtEl>
                                      </p:cBhvr>
                                    </p:animEffect>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22"/>
                                        </p:tgtEl>
                                        <p:attrNameLst>
                                          <p:attrName>style.visibility</p:attrName>
                                        </p:attrNameLst>
                                      </p:cBhvr>
                                      <p:to>
                                        <p:strVal val="visible"/>
                                      </p:to>
                                    </p:set>
                                    <p:animEffect transition="in" filter="fade">
                                      <p:cBhvr>
                                        <p:cTn id="19" dur="1000"/>
                                        <p:tgtEl>
                                          <p:spTgt spid="22"/>
                                        </p:tgtEl>
                                      </p:cBhvr>
                                    </p:animEffect>
                                    <p:anim calcmode="lin" valueType="num">
                                      <p:cBhvr>
                                        <p:cTn id="20" dur="1000" fill="hold"/>
                                        <p:tgtEl>
                                          <p:spTgt spid="22"/>
                                        </p:tgtEl>
                                        <p:attrNameLst>
                                          <p:attrName>ppt_x</p:attrName>
                                        </p:attrNameLst>
                                      </p:cBhvr>
                                      <p:tavLst>
                                        <p:tav tm="0">
                                          <p:val>
                                            <p:strVal val="#ppt_x"/>
                                          </p:val>
                                        </p:tav>
                                        <p:tav tm="100000">
                                          <p:val>
                                            <p:strVal val="#ppt_x"/>
                                          </p:val>
                                        </p:tav>
                                      </p:tavLst>
                                    </p:anim>
                                    <p:anim calcmode="lin" valueType="num">
                                      <p:cBhvr>
                                        <p:cTn id="21" dur="1000" fill="hold"/>
                                        <p:tgtEl>
                                          <p:spTgt spid="22"/>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1" presetClass="exit" presetSubtype="0" fill="hold" grpId="1" nodeType="clickEffect">
                                  <p:stCondLst>
                                    <p:cond delay="0"/>
                                  </p:stCondLst>
                                  <p:childTnLst>
                                    <p:set>
                                      <p:cBhvr>
                                        <p:cTn id="25" dur="1" fill="hold">
                                          <p:stCondLst>
                                            <p:cond delay="0"/>
                                          </p:stCondLst>
                                        </p:cTn>
                                        <p:tgtEl>
                                          <p:spTgt spid="22"/>
                                        </p:tgtEl>
                                        <p:attrNameLst>
                                          <p:attrName>style.visibility</p:attrName>
                                        </p:attrNameLst>
                                      </p:cBhvr>
                                      <p:to>
                                        <p:strVal val="hidden"/>
                                      </p:to>
                                    </p:set>
                                  </p:childTnLst>
                                </p:cTn>
                              </p:par>
                              <p:par>
                                <p:cTn id="26" presetID="42" presetClass="entr" presetSubtype="0" fill="hold" grpId="0" nodeType="withEffect">
                                  <p:stCondLst>
                                    <p:cond delay="0"/>
                                  </p:stCondLst>
                                  <p:childTnLst>
                                    <p:set>
                                      <p:cBhvr>
                                        <p:cTn id="27" dur="1" fill="hold">
                                          <p:stCondLst>
                                            <p:cond delay="0"/>
                                          </p:stCondLst>
                                        </p:cTn>
                                        <p:tgtEl>
                                          <p:spTgt spid="15"/>
                                        </p:tgtEl>
                                        <p:attrNameLst>
                                          <p:attrName>style.visibility</p:attrName>
                                        </p:attrNameLst>
                                      </p:cBhvr>
                                      <p:to>
                                        <p:strVal val="visible"/>
                                      </p:to>
                                    </p:set>
                                    <p:animEffect transition="in" filter="fade">
                                      <p:cBhvr>
                                        <p:cTn id="28" dur="1000"/>
                                        <p:tgtEl>
                                          <p:spTgt spid="15"/>
                                        </p:tgtEl>
                                      </p:cBhvr>
                                    </p:animEffect>
                                    <p:anim calcmode="lin" valueType="num">
                                      <p:cBhvr>
                                        <p:cTn id="29" dur="1000" fill="hold"/>
                                        <p:tgtEl>
                                          <p:spTgt spid="15"/>
                                        </p:tgtEl>
                                        <p:attrNameLst>
                                          <p:attrName>ppt_x</p:attrName>
                                        </p:attrNameLst>
                                      </p:cBhvr>
                                      <p:tavLst>
                                        <p:tav tm="0">
                                          <p:val>
                                            <p:strVal val="#ppt_x"/>
                                          </p:val>
                                        </p:tav>
                                        <p:tav tm="100000">
                                          <p:val>
                                            <p:strVal val="#ppt_x"/>
                                          </p:val>
                                        </p:tav>
                                      </p:tavLst>
                                    </p:anim>
                                    <p:anim calcmode="lin" valueType="num">
                                      <p:cBhvr>
                                        <p:cTn id="30"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14"/>
                                        </p:tgtEl>
                                        <p:attrNameLst>
                                          <p:attrName>style.visibility</p:attrName>
                                        </p:attrNameLst>
                                      </p:cBhvr>
                                      <p:to>
                                        <p:strVal val="visible"/>
                                      </p:to>
                                    </p:set>
                                    <p:animEffect transition="in" filter="fade">
                                      <p:cBhvr>
                                        <p:cTn id="35" dur="1000"/>
                                        <p:tgtEl>
                                          <p:spTgt spid="14"/>
                                        </p:tgtEl>
                                      </p:cBhvr>
                                    </p:animEffect>
                                    <p:anim calcmode="lin" valueType="num">
                                      <p:cBhvr>
                                        <p:cTn id="36" dur="1000" fill="hold"/>
                                        <p:tgtEl>
                                          <p:spTgt spid="14"/>
                                        </p:tgtEl>
                                        <p:attrNameLst>
                                          <p:attrName>ppt_x</p:attrName>
                                        </p:attrNameLst>
                                      </p:cBhvr>
                                      <p:tavLst>
                                        <p:tav tm="0">
                                          <p:val>
                                            <p:strVal val="#ppt_x"/>
                                          </p:val>
                                        </p:tav>
                                        <p:tav tm="100000">
                                          <p:val>
                                            <p:strVal val="#ppt_x"/>
                                          </p:val>
                                        </p:tav>
                                      </p:tavLst>
                                    </p:anim>
                                    <p:anim calcmode="lin" valueType="num">
                                      <p:cBhvr>
                                        <p:cTn id="37"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1" presetClass="exit" presetSubtype="0" fill="hold" grpId="1" nodeType="clickEffect">
                                  <p:stCondLst>
                                    <p:cond delay="0"/>
                                  </p:stCondLst>
                                  <p:childTnLst>
                                    <p:set>
                                      <p:cBhvr>
                                        <p:cTn id="41" dur="1" fill="hold">
                                          <p:stCondLst>
                                            <p:cond delay="0"/>
                                          </p:stCondLst>
                                        </p:cTn>
                                        <p:tgtEl>
                                          <p:spTgt spid="14"/>
                                        </p:tgtEl>
                                        <p:attrNameLst>
                                          <p:attrName>style.visibility</p:attrName>
                                        </p:attrNameLst>
                                      </p:cBhvr>
                                      <p:to>
                                        <p:strVal val="hidden"/>
                                      </p:to>
                                    </p:set>
                                  </p:childTnLst>
                                </p:cTn>
                              </p:par>
                              <p:par>
                                <p:cTn id="42" presetID="42" presetClass="entr" presetSubtype="0" fill="hold" grpId="0" nodeType="withEffect">
                                  <p:stCondLst>
                                    <p:cond delay="0"/>
                                  </p:stCondLst>
                                  <p:childTnLst>
                                    <p:set>
                                      <p:cBhvr>
                                        <p:cTn id="43" dur="1" fill="hold">
                                          <p:stCondLst>
                                            <p:cond delay="0"/>
                                          </p:stCondLst>
                                        </p:cTn>
                                        <p:tgtEl>
                                          <p:spTgt spid="16"/>
                                        </p:tgtEl>
                                        <p:attrNameLst>
                                          <p:attrName>style.visibility</p:attrName>
                                        </p:attrNameLst>
                                      </p:cBhvr>
                                      <p:to>
                                        <p:strVal val="visible"/>
                                      </p:to>
                                    </p:set>
                                    <p:animEffect transition="in" filter="fade">
                                      <p:cBhvr>
                                        <p:cTn id="44" dur="1000"/>
                                        <p:tgtEl>
                                          <p:spTgt spid="16"/>
                                        </p:tgtEl>
                                      </p:cBhvr>
                                    </p:animEffect>
                                    <p:anim calcmode="lin" valueType="num">
                                      <p:cBhvr>
                                        <p:cTn id="45" dur="1000" fill="hold"/>
                                        <p:tgtEl>
                                          <p:spTgt spid="16"/>
                                        </p:tgtEl>
                                        <p:attrNameLst>
                                          <p:attrName>ppt_x</p:attrName>
                                        </p:attrNameLst>
                                      </p:cBhvr>
                                      <p:tavLst>
                                        <p:tav tm="0">
                                          <p:val>
                                            <p:strVal val="#ppt_x"/>
                                          </p:val>
                                        </p:tav>
                                        <p:tav tm="100000">
                                          <p:val>
                                            <p:strVal val="#ppt_x"/>
                                          </p:val>
                                        </p:tav>
                                      </p:tavLst>
                                    </p:anim>
                                    <p:anim calcmode="lin" valueType="num">
                                      <p:cBhvr>
                                        <p:cTn id="46"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par>
                    <p:cTn id="47" fill="hold">
                      <p:stCondLst>
                        <p:cond delay="indefinite"/>
                      </p:stCondLst>
                      <p:childTnLst>
                        <p:par>
                          <p:cTn id="48" fill="hold">
                            <p:stCondLst>
                              <p:cond delay="0"/>
                            </p:stCondLst>
                            <p:childTnLst>
                              <p:par>
                                <p:cTn id="49" presetID="42" presetClass="entr" presetSubtype="0" fill="hold" grpId="0" nodeType="clickEffect">
                                  <p:stCondLst>
                                    <p:cond delay="0"/>
                                  </p:stCondLst>
                                  <p:childTnLst>
                                    <p:set>
                                      <p:cBhvr>
                                        <p:cTn id="50" dur="1" fill="hold">
                                          <p:stCondLst>
                                            <p:cond delay="0"/>
                                          </p:stCondLst>
                                        </p:cTn>
                                        <p:tgtEl>
                                          <p:spTgt spid="17"/>
                                        </p:tgtEl>
                                        <p:attrNameLst>
                                          <p:attrName>style.visibility</p:attrName>
                                        </p:attrNameLst>
                                      </p:cBhvr>
                                      <p:to>
                                        <p:strVal val="visible"/>
                                      </p:to>
                                    </p:set>
                                    <p:animEffect transition="in" filter="fade">
                                      <p:cBhvr>
                                        <p:cTn id="51" dur="1000"/>
                                        <p:tgtEl>
                                          <p:spTgt spid="17"/>
                                        </p:tgtEl>
                                      </p:cBhvr>
                                    </p:animEffect>
                                    <p:anim calcmode="lin" valueType="num">
                                      <p:cBhvr>
                                        <p:cTn id="52" dur="1000" fill="hold"/>
                                        <p:tgtEl>
                                          <p:spTgt spid="17"/>
                                        </p:tgtEl>
                                        <p:attrNameLst>
                                          <p:attrName>ppt_x</p:attrName>
                                        </p:attrNameLst>
                                      </p:cBhvr>
                                      <p:tavLst>
                                        <p:tav tm="0">
                                          <p:val>
                                            <p:strVal val="#ppt_x"/>
                                          </p:val>
                                        </p:tav>
                                        <p:tav tm="100000">
                                          <p:val>
                                            <p:strVal val="#ppt_x"/>
                                          </p:val>
                                        </p:tav>
                                      </p:tavLst>
                                    </p:anim>
                                    <p:anim calcmode="lin" valueType="num">
                                      <p:cBhvr>
                                        <p:cTn id="53"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par>
                    <p:cTn id="54" fill="hold">
                      <p:stCondLst>
                        <p:cond delay="indefinite"/>
                      </p:stCondLst>
                      <p:childTnLst>
                        <p:par>
                          <p:cTn id="55" fill="hold">
                            <p:stCondLst>
                              <p:cond delay="0"/>
                            </p:stCondLst>
                            <p:childTnLst>
                              <p:par>
                                <p:cTn id="56" presetID="1" presetClass="exit" presetSubtype="0" fill="hold" grpId="1" nodeType="clickEffect">
                                  <p:stCondLst>
                                    <p:cond delay="0"/>
                                  </p:stCondLst>
                                  <p:childTnLst>
                                    <p:set>
                                      <p:cBhvr>
                                        <p:cTn id="57" dur="1" fill="hold">
                                          <p:stCondLst>
                                            <p:cond delay="0"/>
                                          </p:stCondLst>
                                        </p:cTn>
                                        <p:tgtEl>
                                          <p:spTgt spid="17"/>
                                        </p:tgtEl>
                                        <p:attrNameLst>
                                          <p:attrName>style.visibility</p:attrName>
                                        </p:attrNameLst>
                                      </p:cBhvr>
                                      <p:to>
                                        <p:strVal val="hidden"/>
                                      </p:to>
                                    </p:set>
                                  </p:childTnLst>
                                </p:cTn>
                              </p:par>
                              <p:par>
                                <p:cTn id="58" presetID="42" presetClass="entr" presetSubtype="0" fill="hold" grpId="0" nodeType="withEffect">
                                  <p:stCondLst>
                                    <p:cond delay="0"/>
                                  </p:stCondLst>
                                  <p:childTnLst>
                                    <p:set>
                                      <p:cBhvr>
                                        <p:cTn id="59" dur="1" fill="hold">
                                          <p:stCondLst>
                                            <p:cond delay="0"/>
                                          </p:stCondLst>
                                        </p:cTn>
                                        <p:tgtEl>
                                          <p:spTgt spid="18"/>
                                        </p:tgtEl>
                                        <p:attrNameLst>
                                          <p:attrName>style.visibility</p:attrName>
                                        </p:attrNameLst>
                                      </p:cBhvr>
                                      <p:to>
                                        <p:strVal val="visible"/>
                                      </p:to>
                                    </p:set>
                                    <p:animEffect transition="in" filter="fade">
                                      <p:cBhvr>
                                        <p:cTn id="60" dur="1000"/>
                                        <p:tgtEl>
                                          <p:spTgt spid="18"/>
                                        </p:tgtEl>
                                      </p:cBhvr>
                                    </p:animEffect>
                                    <p:anim calcmode="lin" valueType="num">
                                      <p:cBhvr>
                                        <p:cTn id="61" dur="1000" fill="hold"/>
                                        <p:tgtEl>
                                          <p:spTgt spid="18"/>
                                        </p:tgtEl>
                                        <p:attrNameLst>
                                          <p:attrName>ppt_x</p:attrName>
                                        </p:attrNameLst>
                                      </p:cBhvr>
                                      <p:tavLst>
                                        <p:tav tm="0">
                                          <p:val>
                                            <p:strVal val="#ppt_x"/>
                                          </p:val>
                                        </p:tav>
                                        <p:tav tm="100000">
                                          <p:val>
                                            <p:strVal val="#ppt_x"/>
                                          </p:val>
                                        </p:tav>
                                      </p:tavLst>
                                    </p:anim>
                                    <p:anim calcmode="lin" valueType="num">
                                      <p:cBhvr>
                                        <p:cTn id="62" dur="1000" fill="hold"/>
                                        <p:tgtEl>
                                          <p:spTgt spid="1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22" grpId="0"/>
      <p:bldP spid="22" grpId="1"/>
      <p:bldP spid="14" grpId="0"/>
      <p:bldP spid="14" grpId="1"/>
      <p:bldP spid="15" grpId="0"/>
      <p:bldP spid="16" grpId="0"/>
      <p:bldP spid="17" grpId="0"/>
      <p:bldP spid="17" grpId="1"/>
      <p:bldP spid="18"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 name="Text Box 1"/>
          <p:cNvSpPr txBox="1"/>
          <p:nvPr/>
        </p:nvSpPr>
        <p:spPr>
          <a:xfrm>
            <a:off x="2921001" y="6568746"/>
            <a:ext cx="7836024" cy="369332"/>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err="1">
                <a:ln w="9525" cmpd="sng">
                  <a:noFill/>
                  <a:prstDash val="solid"/>
                </a:ln>
                <a:solidFill>
                  <a:srgbClr val="002060"/>
                </a:solidFill>
                <a:effectLst>
                  <a:glow rad="38100">
                    <a:srgbClr val="5B9BD5">
                      <a:alpha val="40000"/>
                    </a:srgbClr>
                  </a:glow>
                </a:effectLst>
                <a:latin typeface="Arial-Rounded" pitchFamily="34" charset="0"/>
                <a:ea typeface="Arial-Rounded" pitchFamily="34" charset="0"/>
                <a:cs typeface="Arial-Rounded" pitchFamily="34" charset="0"/>
              </a:rPr>
              <a:t>Bản</a:t>
            </a:r>
            <a:r>
              <a:rPr lang="en-US" dirty="0">
                <a:ln w="9525" cmpd="sng">
                  <a:noFill/>
                  <a:prstDash val="solid"/>
                </a:ln>
                <a:solidFill>
                  <a:srgbClr val="002060"/>
                </a:solidFill>
                <a:effectLst>
                  <a:glow rad="38100">
                    <a:srgbClr val="5B9BD5">
                      <a:alpha val="40000"/>
                    </a:srgbClr>
                  </a:glow>
                </a:effectLst>
                <a:latin typeface="Arial-Rounded" pitchFamily="34" charset="0"/>
                <a:ea typeface="Arial-Rounded" pitchFamily="34" charset="0"/>
                <a:cs typeface="Arial-Rounded" pitchFamily="34" charset="0"/>
              </a:rPr>
              <a:t> </a:t>
            </a:r>
            <a:r>
              <a:rPr lang="en-US" dirty="0" err="1">
                <a:ln w="9525" cmpd="sng">
                  <a:noFill/>
                  <a:prstDash val="solid"/>
                </a:ln>
                <a:solidFill>
                  <a:srgbClr val="002060"/>
                </a:solidFill>
                <a:effectLst>
                  <a:glow rad="38100">
                    <a:srgbClr val="5B9BD5">
                      <a:alpha val="40000"/>
                    </a:srgbClr>
                  </a:glow>
                </a:effectLst>
                <a:latin typeface="Arial-Rounded" pitchFamily="34" charset="0"/>
                <a:ea typeface="Arial-Rounded" pitchFamily="34" charset="0"/>
                <a:cs typeface="Arial-Rounded" pitchFamily="34" charset="0"/>
              </a:rPr>
              <a:t>quyền</a:t>
            </a:r>
            <a:r>
              <a:rPr lang="en-US" dirty="0">
                <a:ln w="9525" cmpd="sng">
                  <a:noFill/>
                  <a:prstDash val="solid"/>
                </a:ln>
                <a:solidFill>
                  <a:srgbClr val="002060"/>
                </a:solidFill>
                <a:effectLst>
                  <a:glow rad="38100">
                    <a:srgbClr val="5B9BD5">
                      <a:alpha val="40000"/>
                    </a:srgbClr>
                  </a:glow>
                </a:effectLst>
                <a:latin typeface="Arial-Rounded" pitchFamily="34" charset="0"/>
                <a:ea typeface="Arial-Rounded" pitchFamily="34" charset="0"/>
                <a:cs typeface="Arial-Rounded" pitchFamily="34" charset="0"/>
              </a:rPr>
              <a:t> </a:t>
            </a:r>
            <a:r>
              <a:rPr lang="en-US" dirty="0" smtClean="0">
                <a:ln w="9525" cmpd="sng">
                  <a:noFill/>
                  <a:prstDash val="solid"/>
                </a:ln>
                <a:solidFill>
                  <a:srgbClr val="002060"/>
                </a:solidFill>
                <a:effectLst>
                  <a:glow rad="38100">
                    <a:srgbClr val="5B9BD5">
                      <a:alpha val="40000"/>
                    </a:srgbClr>
                  </a:glow>
                </a:effectLst>
                <a:latin typeface="Arial-Rounded" pitchFamily="34" charset="0"/>
                <a:ea typeface="Arial-Rounded" pitchFamily="34" charset="0"/>
                <a:cs typeface="Arial-Rounded" pitchFamily="34" charset="0"/>
              </a:rPr>
              <a:t>: </a:t>
            </a:r>
            <a:r>
              <a:rPr lang="en-US" dirty="0">
                <a:ln w="9525" cmpd="sng">
                  <a:noFill/>
                  <a:prstDash val="solid"/>
                </a:ln>
                <a:solidFill>
                  <a:srgbClr val="002060"/>
                </a:solidFill>
                <a:effectLst>
                  <a:glow rad="38100">
                    <a:srgbClr val="5B9BD5">
                      <a:alpha val="40000"/>
                    </a:srgbClr>
                  </a:glow>
                </a:effectLst>
                <a:latin typeface="Arial-Rounded" pitchFamily="34" charset="0"/>
                <a:ea typeface="Arial-Rounded" pitchFamily="34" charset="0"/>
                <a:cs typeface="Arial-Rounded" pitchFamily="34" charset="0"/>
              </a:rPr>
              <a:t>FB </a:t>
            </a:r>
            <a:r>
              <a:rPr lang="en-US" dirty="0" err="1" smtClean="0">
                <a:ln w="9525" cmpd="sng">
                  <a:noFill/>
                  <a:prstDash val="solid"/>
                </a:ln>
                <a:solidFill>
                  <a:srgbClr val="002060"/>
                </a:solidFill>
                <a:effectLst>
                  <a:glow rad="38100">
                    <a:srgbClr val="5B9BD5">
                      <a:alpha val="40000"/>
                    </a:srgbClr>
                  </a:glow>
                </a:effectLst>
                <a:latin typeface="Arial-Rounded" pitchFamily="34" charset="0"/>
                <a:ea typeface="Arial-Rounded" pitchFamily="34" charset="0"/>
                <a:cs typeface="Arial-Rounded" pitchFamily="34" charset="0"/>
              </a:rPr>
              <a:t>Đặng</a:t>
            </a:r>
            <a:r>
              <a:rPr lang="en-US" dirty="0" smtClean="0">
                <a:ln w="9525" cmpd="sng">
                  <a:noFill/>
                  <a:prstDash val="solid"/>
                </a:ln>
                <a:solidFill>
                  <a:srgbClr val="002060"/>
                </a:solidFill>
                <a:effectLst>
                  <a:glow rad="38100">
                    <a:srgbClr val="5B9BD5">
                      <a:alpha val="40000"/>
                    </a:srgbClr>
                  </a:glow>
                </a:effectLst>
                <a:latin typeface="Arial-Rounded" pitchFamily="34" charset="0"/>
                <a:ea typeface="Arial-Rounded" pitchFamily="34" charset="0"/>
                <a:cs typeface="Arial-Rounded" pitchFamily="34" charset="0"/>
              </a:rPr>
              <a:t> </a:t>
            </a:r>
            <a:r>
              <a:rPr lang="en-US" dirty="0" err="1" smtClean="0">
                <a:ln w="9525" cmpd="sng">
                  <a:noFill/>
                  <a:prstDash val="solid"/>
                </a:ln>
                <a:solidFill>
                  <a:srgbClr val="002060"/>
                </a:solidFill>
                <a:effectLst>
                  <a:glow rad="38100">
                    <a:srgbClr val="5B9BD5">
                      <a:alpha val="40000"/>
                    </a:srgbClr>
                  </a:glow>
                </a:effectLst>
                <a:latin typeface="Arial-Rounded" pitchFamily="34" charset="0"/>
                <a:ea typeface="Arial-Rounded" pitchFamily="34" charset="0"/>
                <a:cs typeface="Arial-Rounded" pitchFamily="34" charset="0"/>
              </a:rPr>
              <a:t>Nhật</a:t>
            </a:r>
            <a:r>
              <a:rPr lang="en-US" dirty="0" smtClean="0">
                <a:ln w="9525" cmpd="sng">
                  <a:noFill/>
                  <a:prstDash val="solid"/>
                </a:ln>
                <a:solidFill>
                  <a:srgbClr val="002060"/>
                </a:solidFill>
                <a:effectLst>
                  <a:glow rad="38100">
                    <a:srgbClr val="5B9BD5">
                      <a:alpha val="40000"/>
                    </a:srgbClr>
                  </a:glow>
                </a:effectLst>
                <a:latin typeface="Arial-Rounded" pitchFamily="34" charset="0"/>
                <a:ea typeface="Arial-Rounded" pitchFamily="34" charset="0"/>
                <a:cs typeface="Arial-Rounded" pitchFamily="34" charset="0"/>
              </a:rPr>
              <a:t> </a:t>
            </a:r>
            <a:r>
              <a:rPr lang="en-US" dirty="0" err="1" smtClean="0">
                <a:ln w="9525" cmpd="sng">
                  <a:noFill/>
                  <a:prstDash val="solid"/>
                </a:ln>
                <a:solidFill>
                  <a:srgbClr val="002060"/>
                </a:solidFill>
                <a:effectLst>
                  <a:glow rad="38100">
                    <a:srgbClr val="5B9BD5">
                      <a:alpha val="40000"/>
                    </a:srgbClr>
                  </a:glow>
                </a:effectLst>
                <a:latin typeface="Arial-Rounded" pitchFamily="34" charset="0"/>
                <a:ea typeface="Arial-Rounded" pitchFamily="34" charset="0"/>
                <a:cs typeface="Arial-Rounded" pitchFamily="34" charset="0"/>
              </a:rPr>
              <a:t>Linh</a:t>
            </a:r>
            <a:r>
              <a:rPr lang="en-US" dirty="0">
                <a:ln w="9525" cmpd="sng">
                  <a:noFill/>
                  <a:prstDash val="solid"/>
                </a:ln>
                <a:solidFill>
                  <a:srgbClr val="002060"/>
                </a:solidFill>
                <a:effectLst>
                  <a:glow rad="38100">
                    <a:srgbClr val="5B9BD5">
                      <a:alpha val="40000"/>
                    </a:srgbClr>
                  </a:glow>
                </a:effectLst>
                <a:latin typeface="Arial-Rounded" pitchFamily="34" charset="0"/>
                <a:ea typeface="Arial-Rounded" pitchFamily="34" charset="0"/>
                <a:cs typeface="Arial-Rounded" pitchFamily="34" charset="0"/>
              </a:rPr>
              <a:t>- https://www.facebook.com/nhat.linh.3557440</a:t>
            </a:r>
          </a:p>
        </p:txBody>
      </p:sp>
      <p:sp>
        <p:nvSpPr>
          <p:cNvPr id="8" name="Rounded Rectangle 7"/>
          <p:cNvSpPr/>
          <p:nvPr/>
        </p:nvSpPr>
        <p:spPr>
          <a:xfrm>
            <a:off x="352853" y="1494971"/>
            <a:ext cx="8254118" cy="3383203"/>
          </a:xfrm>
          <a:prstGeom prst="roundRect">
            <a:avLst/>
          </a:prstGeom>
          <a:noFill/>
          <a:ln w="38100">
            <a:solidFill>
              <a:srgbClr val="FFC000"/>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Rounded" pitchFamily="34" charset="0"/>
              <a:ea typeface="Arial-Rounded" pitchFamily="34" charset="0"/>
              <a:cs typeface="Arial-Rounded" pitchFamily="34" charset="0"/>
            </a:endParaRPr>
          </a:p>
        </p:txBody>
      </p:sp>
      <p:sp>
        <p:nvSpPr>
          <p:cNvPr id="15" name="Rectangle 14"/>
          <p:cNvSpPr/>
          <p:nvPr/>
        </p:nvSpPr>
        <p:spPr>
          <a:xfrm>
            <a:off x="719895" y="1679547"/>
            <a:ext cx="5201932" cy="523220"/>
          </a:xfrm>
          <a:prstGeom prst="rect">
            <a:avLst/>
          </a:prstGeom>
        </p:spPr>
        <p:txBody>
          <a:bodyPr wrap="square">
            <a:spAutoFit/>
          </a:bodyPr>
          <a:lstStyle/>
          <a:p>
            <a:pPr algn="just"/>
            <a:r>
              <a:rPr lang="en-US" sz="2800" b="1" dirty="0" smtClean="0">
                <a:solidFill>
                  <a:srgbClr val="002060"/>
                </a:solidFill>
                <a:latin typeface="Arial-Rounded" pitchFamily="34" charset="0"/>
                <a:ea typeface="Arial-Rounded" pitchFamily="34" charset="0"/>
                <a:cs typeface="Arial-Rounded" pitchFamily="34" charset="0"/>
              </a:rPr>
              <a:t>1. Bạn nhỏ đang làm gì?</a:t>
            </a:r>
            <a:endParaRPr lang="en-US" sz="2800" b="1" dirty="0" smtClean="0">
              <a:solidFill>
                <a:srgbClr val="FF0000"/>
              </a:solidFill>
              <a:latin typeface="Arial-Rounded" pitchFamily="34" charset="0"/>
              <a:ea typeface="Arial-Rounded" pitchFamily="34" charset="0"/>
              <a:cs typeface="Arial-Rounded" pitchFamily="34" charset="0"/>
            </a:endParaRPr>
          </a:p>
        </p:txBody>
      </p:sp>
      <p:pic>
        <p:nvPicPr>
          <p:cNvPr id="19" name="Picture 3"/>
          <p:cNvPicPr>
            <a:picLocks noChangeAspect="1" noChangeArrowheads="1"/>
          </p:cNvPicPr>
          <p:nvPr/>
        </p:nvPicPr>
        <p:blipFill rotWithShape="1">
          <a:blip r:embed="rId2" cstate="print">
            <a:extLst>
              <a:ext uri="{BEBA8EAE-BF5A-486C-A8C5-ECC9F3942E4B}">
                <a14:imgProps xmlns:a14="http://schemas.microsoft.com/office/drawing/2010/main" xmlns="">
                  <a14:imgLayer r:embed="rId3">
                    <a14:imgEffect>
                      <a14:backgroundRemoval t="37240" b="76563" l="59853" r="85956">
                        <a14:foregroundMark x1="62647" y1="40625" x2="66029" y2="46615"/>
                      </a14:backgroundRemoval>
                    </a14:imgEffect>
                  </a14:imgLayer>
                </a14:imgProps>
              </a:ext>
              <a:ext uri="{28A0092B-C50C-407E-A947-70E740481C1C}">
                <a14:useLocalDpi xmlns:a14="http://schemas.microsoft.com/office/drawing/2010/main" xmlns="" val="0"/>
              </a:ext>
            </a:extLst>
          </a:blip>
          <a:srcRect l="59972" t="37193" r="14018" b="22866"/>
          <a:stretch/>
        </p:blipFill>
        <p:spPr bwMode="auto">
          <a:xfrm>
            <a:off x="8577942" y="1695481"/>
            <a:ext cx="3670209" cy="318269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20" name="Rectangle 19"/>
          <p:cNvSpPr/>
          <p:nvPr/>
        </p:nvSpPr>
        <p:spPr>
          <a:xfrm>
            <a:off x="741871" y="1695480"/>
            <a:ext cx="5201932" cy="523220"/>
          </a:xfrm>
          <a:prstGeom prst="rect">
            <a:avLst/>
          </a:prstGeom>
        </p:spPr>
        <p:txBody>
          <a:bodyPr wrap="square">
            <a:spAutoFit/>
          </a:bodyPr>
          <a:lstStyle/>
          <a:p>
            <a:pPr algn="just"/>
            <a:r>
              <a:rPr lang="en-US" sz="2800" b="1" dirty="0" smtClean="0">
                <a:solidFill>
                  <a:srgbClr val="002060"/>
                </a:solidFill>
                <a:latin typeface="Arial-Rounded" pitchFamily="34" charset="0"/>
                <a:ea typeface="Arial-Rounded" pitchFamily="34" charset="0"/>
                <a:cs typeface="Arial-Rounded" pitchFamily="34" charset="0"/>
              </a:rPr>
              <a:t>1. Bạn nhỏ đang </a:t>
            </a:r>
            <a:r>
              <a:rPr lang="en-US" sz="2800" b="1" dirty="0" smtClean="0">
                <a:solidFill>
                  <a:srgbClr val="FF0000"/>
                </a:solidFill>
                <a:latin typeface="Arial-Rounded" pitchFamily="34" charset="0"/>
                <a:ea typeface="Arial-Rounded" pitchFamily="34" charset="0"/>
                <a:cs typeface="Arial-Rounded" pitchFamily="34" charset="0"/>
              </a:rPr>
              <a:t>đánh răng.</a:t>
            </a:r>
          </a:p>
        </p:txBody>
      </p:sp>
      <p:sp>
        <p:nvSpPr>
          <p:cNvPr id="21" name="Rectangle 20"/>
          <p:cNvSpPr/>
          <p:nvPr/>
        </p:nvSpPr>
        <p:spPr>
          <a:xfrm>
            <a:off x="741871" y="2514533"/>
            <a:ext cx="6119117" cy="523220"/>
          </a:xfrm>
          <a:prstGeom prst="rect">
            <a:avLst/>
          </a:prstGeom>
        </p:spPr>
        <p:txBody>
          <a:bodyPr wrap="square">
            <a:spAutoFit/>
          </a:bodyPr>
          <a:lstStyle/>
          <a:p>
            <a:pPr algn="just"/>
            <a:r>
              <a:rPr lang="en-US" sz="2800" b="1" dirty="0" smtClean="0">
                <a:solidFill>
                  <a:srgbClr val="002060"/>
                </a:solidFill>
                <a:latin typeface="Arial-Rounded" pitchFamily="34" charset="0"/>
                <a:ea typeface="Arial-Rounded" pitchFamily="34" charset="0"/>
                <a:cs typeface="Arial-Rounded" pitchFamily="34" charset="0"/>
              </a:rPr>
              <a:t>2. Bạn nhỏ làm việc đó lúc nào?</a:t>
            </a:r>
            <a:endParaRPr lang="en-US" sz="2800" b="1" dirty="0" smtClean="0">
              <a:solidFill>
                <a:srgbClr val="FF0000"/>
              </a:solidFill>
              <a:latin typeface="Arial-Rounded" pitchFamily="34" charset="0"/>
              <a:ea typeface="Arial-Rounded" pitchFamily="34" charset="0"/>
              <a:cs typeface="Arial-Rounded" pitchFamily="34" charset="0"/>
            </a:endParaRPr>
          </a:p>
        </p:txBody>
      </p:sp>
      <p:sp>
        <p:nvSpPr>
          <p:cNvPr id="23" name="Rectangle 22"/>
          <p:cNvSpPr/>
          <p:nvPr/>
        </p:nvSpPr>
        <p:spPr>
          <a:xfrm>
            <a:off x="734409" y="2520488"/>
            <a:ext cx="7238438" cy="954107"/>
          </a:xfrm>
          <a:prstGeom prst="rect">
            <a:avLst/>
          </a:prstGeom>
        </p:spPr>
        <p:txBody>
          <a:bodyPr wrap="square">
            <a:spAutoFit/>
          </a:bodyPr>
          <a:lstStyle/>
          <a:p>
            <a:pPr algn="just"/>
            <a:r>
              <a:rPr lang="en-US" sz="2800" b="1" dirty="0" smtClean="0">
                <a:solidFill>
                  <a:srgbClr val="002060"/>
                </a:solidFill>
                <a:latin typeface="Arial-Rounded" pitchFamily="34" charset="0"/>
                <a:ea typeface="Arial-Rounded" pitchFamily="34" charset="0"/>
                <a:cs typeface="Arial-Rounded" pitchFamily="34" charset="0"/>
              </a:rPr>
              <a:t>2. Bạn nhỏ làm việc đó vào </a:t>
            </a:r>
            <a:r>
              <a:rPr lang="en-US" sz="2800" b="1" dirty="0" smtClean="0">
                <a:solidFill>
                  <a:srgbClr val="FF0000"/>
                </a:solidFill>
                <a:latin typeface="Arial-Rounded" pitchFamily="34" charset="0"/>
                <a:ea typeface="Arial-Rounded" pitchFamily="34" charset="0"/>
                <a:cs typeface="Arial-Rounded" pitchFamily="34" charset="0"/>
              </a:rPr>
              <a:t>buổi sáng, sau khi ngủ dậy.</a:t>
            </a:r>
          </a:p>
        </p:txBody>
      </p:sp>
      <p:sp>
        <p:nvSpPr>
          <p:cNvPr id="24" name="Rectangle 23"/>
          <p:cNvSpPr/>
          <p:nvPr/>
        </p:nvSpPr>
        <p:spPr>
          <a:xfrm>
            <a:off x="741871" y="3690838"/>
            <a:ext cx="7632872" cy="954107"/>
          </a:xfrm>
          <a:prstGeom prst="rect">
            <a:avLst/>
          </a:prstGeom>
        </p:spPr>
        <p:txBody>
          <a:bodyPr wrap="square">
            <a:spAutoFit/>
          </a:bodyPr>
          <a:lstStyle/>
          <a:p>
            <a:pPr algn="just"/>
            <a:r>
              <a:rPr lang="en-US" sz="2800" b="1" dirty="0" smtClean="0">
                <a:solidFill>
                  <a:srgbClr val="002060"/>
                </a:solidFill>
                <a:latin typeface="Arial-Rounded" pitchFamily="34" charset="0"/>
                <a:ea typeface="Arial-Rounded" pitchFamily="34" charset="0"/>
                <a:cs typeface="Arial-Rounded" pitchFamily="34" charset="0"/>
              </a:rPr>
              <a:t>3. Việc làm đó cho thấy bạn nhỏ là người </a:t>
            </a:r>
            <a:r>
              <a:rPr lang="en-US" sz="2800" b="1" dirty="0" smtClean="0">
                <a:solidFill>
                  <a:srgbClr val="FF0000"/>
                </a:solidFill>
                <a:latin typeface="Arial-Rounded" pitchFamily="34" charset="0"/>
                <a:ea typeface="Arial-Rounded" pitchFamily="34" charset="0"/>
                <a:cs typeface="Arial-Rounded" pitchFamily="34" charset="0"/>
              </a:rPr>
              <a:t>biết chăm sóc, giữ vệ sinh răng miệng.</a:t>
            </a:r>
          </a:p>
        </p:txBody>
      </p:sp>
      <p:sp>
        <p:nvSpPr>
          <p:cNvPr id="26" name="Rectangle 25"/>
          <p:cNvSpPr/>
          <p:nvPr/>
        </p:nvSpPr>
        <p:spPr>
          <a:xfrm>
            <a:off x="733561" y="3660892"/>
            <a:ext cx="7467010" cy="954107"/>
          </a:xfrm>
          <a:prstGeom prst="rect">
            <a:avLst/>
          </a:prstGeom>
        </p:spPr>
        <p:txBody>
          <a:bodyPr wrap="square">
            <a:spAutoFit/>
          </a:bodyPr>
          <a:lstStyle/>
          <a:p>
            <a:pPr algn="just"/>
            <a:r>
              <a:rPr lang="en-US" sz="2800" b="1" dirty="0" smtClean="0">
                <a:solidFill>
                  <a:srgbClr val="002060"/>
                </a:solidFill>
                <a:latin typeface="Arial-Rounded" pitchFamily="34" charset="0"/>
                <a:ea typeface="Arial-Rounded" pitchFamily="34" charset="0"/>
                <a:cs typeface="Arial-Rounded" pitchFamily="34" charset="0"/>
              </a:rPr>
              <a:t>3. Việc làm đó cho thấy bạn nhỏ là người thế nào?</a:t>
            </a:r>
            <a:endParaRPr lang="en-US" sz="2800" b="1" dirty="0" smtClean="0">
              <a:solidFill>
                <a:srgbClr val="FF0000"/>
              </a:solidFill>
              <a:latin typeface="Arial-Rounded" pitchFamily="34" charset="0"/>
              <a:ea typeface="Arial-Rounded" pitchFamily="34" charset="0"/>
              <a:cs typeface="Arial-Rounded" pitchFamily="34" charset="0"/>
            </a:endParaRPr>
          </a:p>
        </p:txBody>
      </p:sp>
    </p:spTree>
    <p:extLst>
      <p:ext uri="{BB962C8B-B14F-4D97-AF65-F5344CB8AC3E}">
        <p14:creationId xmlns:p14="http://schemas.microsoft.com/office/powerpoint/2010/main" xmlns="" val="815011092"/>
      </p:ext>
    </p:extLst>
  </p:cSld>
  <p:clrMapOvr>
    <a:masterClrMapping/>
  </p:clrMapOvr>
  <p:transition spd="slow">
    <p:wheel spokes="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500" fill="hold"/>
                                        <p:tgtEl>
                                          <p:spTgt spid="8"/>
                                        </p:tgtEl>
                                        <p:attrNameLst>
                                          <p:attrName>ppt_w</p:attrName>
                                        </p:attrNameLst>
                                      </p:cBhvr>
                                      <p:tavLst>
                                        <p:tav tm="0">
                                          <p:val>
                                            <p:fltVal val="0"/>
                                          </p:val>
                                        </p:tav>
                                        <p:tav tm="100000">
                                          <p:val>
                                            <p:strVal val="#ppt_w"/>
                                          </p:val>
                                        </p:tav>
                                      </p:tavLst>
                                    </p:anim>
                                    <p:anim calcmode="lin" valueType="num">
                                      <p:cBhvr>
                                        <p:cTn id="8" dur="500" fill="hold"/>
                                        <p:tgtEl>
                                          <p:spTgt spid="8"/>
                                        </p:tgtEl>
                                        <p:attrNameLst>
                                          <p:attrName>ppt_h</p:attrName>
                                        </p:attrNameLst>
                                      </p:cBhvr>
                                      <p:tavLst>
                                        <p:tav tm="0">
                                          <p:val>
                                            <p:fltVal val="0"/>
                                          </p:val>
                                        </p:tav>
                                        <p:tav tm="100000">
                                          <p:val>
                                            <p:strVal val="#ppt_h"/>
                                          </p:val>
                                        </p:tav>
                                      </p:tavLst>
                                    </p:anim>
                                    <p:animEffect transition="in" filter="fade">
                                      <p:cBhvr>
                                        <p:cTn id="9" dur="500"/>
                                        <p:tgtEl>
                                          <p:spTgt spid="8"/>
                                        </p:tgtEl>
                                      </p:cBhvr>
                                    </p:animEffect>
                                  </p:childTnLst>
                                </p:cTn>
                              </p:par>
                              <p:par>
                                <p:cTn id="10" presetID="53" presetClass="entr" presetSubtype="16" fill="hold" nodeType="withEffect">
                                  <p:stCondLst>
                                    <p:cond delay="0"/>
                                  </p:stCondLst>
                                  <p:childTnLst>
                                    <p:set>
                                      <p:cBhvr>
                                        <p:cTn id="11" dur="1" fill="hold">
                                          <p:stCondLst>
                                            <p:cond delay="0"/>
                                          </p:stCondLst>
                                        </p:cTn>
                                        <p:tgtEl>
                                          <p:spTgt spid="19"/>
                                        </p:tgtEl>
                                        <p:attrNameLst>
                                          <p:attrName>style.visibility</p:attrName>
                                        </p:attrNameLst>
                                      </p:cBhvr>
                                      <p:to>
                                        <p:strVal val="visible"/>
                                      </p:to>
                                    </p:set>
                                    <p:anim calcmode="lin" valueType="num">
                                      <p:cBhvr>
                                        <p:cTn id="12" dur="500" fill="hold"/>
                                        <p:tgtEl>
                                          <p:spTgt spid="19"/>
                                        </p:tgtEl>
                                        <p:attrNameLst>
                                          <p:attrName>ppt_w</p:attrName>
                                        </p:attrNameLst>
                                      </p:cBhvr>
                                      <p:tavLst>
                                        <p:tav tm="0">
                                          <p:val>
                                            <p:fltVal val="0"/>
                                          </p:val>
                                        </p:tav>
                                        <p:tav tm="100000">
                                          <p:val>
                                            <p:strVal val="#ppt_w"/>
                                          </p:val>
                                        </p:tav>
                                      </p:tavLst>
                                    </p:anim>
                                    <p:anim calcmode="lin" valueType="num">
                                      <p:cBhvr>
                                        <p:cTn id="13" dur="500" fill="hold"/>
                                        <p:tgtEl>
                                          <p:spTgt spid="19"/>
                                        </p:tgtEl>
                                        <p:attrNameLst>
                                          <p:attrName>ppt_h</p:attrName>
                                        </p:attrNameLst>
                                      </p:cBhvr>
                                      <p:tavLst>
                                        <p:tav tm="0">
                                          <p:val>
                                            <p:fltVal val="0"/>
                                          </p:val>
                                        </p:tav>
                                        <p:tav tm="100000">
                                          <p:val>
                                            <p:strVal val="#ppt_h"/>
                                          </p:val>
                                        </p:tav>
                                      </p:tavLst>
                                    </p:anim>
                                    <p:animEffect transition="in" filter="fade">
                                      <p:cBhvr>
                                        <p:cTn id="14" dur="500"/>
                                        <p:tgtEl>
                                          <p:spTgt spid="19"/>
                                        </p:tgtEl>
                                      </p:cBhvr>
                                    </p:animEffect>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15"/>
                                        </p:tgtEl>
                                        <p:attrNameLst>
                                          <p:attrName>style.visibility</p:attrName>
                                        </p:attrNameLst>
                                      </p:cBhvr>
                                      <p:to>
                                        <p:strVal val="visible"/>
                                      </p:to>
                                    </p:set>
                                    <p:animEffect transition="in" filter="fade">
                                      <p:cBhvr>
                                        <p:cTn id="19" dur="1000"/>
                                        <p:tgtEl>
                                          <p:spTgt spid="15"/>
                                        </p:tgtEl>
                                      </p:cBhvr>
                                    </p:animEffect>
                                    <p:anim calcmode="lin" valueType="num">
                                      <p:cBhvr>
                                        <p:cTn id="20" dur="1000" fill="hold"/>
                                        <p:tgtEl>
                                          <p:spTgt spid="15"/>
                                        </p:tgtEl>
                                        <p:attrNameLst>
                                          <p:attrName>ppt_x</p:attrName>
                                        </p:attrNameLst>
                                      </p:cBhvr>
                                      <p:tavLst>
                                        <p:tav tm="0">
                                          <p:val>
                                            <p:strVal val="#ppt_x"/>
                                          </p:val>
                                        </p:tav>
                                        <p:tav tm="100000">
                                          <p:val>
                                            <p:strVal val="#ppt_x"/>
                                          </p:val>
                                        </p:tav>
                                      </p:tavLst>
                                    </p:anim>
                                    <p:anim calcmode="lin" valueType="num">
                                      <p:cBhvr>
                                        <p:cTn id="21"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1" presetClass="exit" presetSubtype="0" fill="hold" grpId="1" nodeType="clickEffect">
                                  <p:stCondLst>
                                    <p:cond delay="0"/>
                                  </p:stCondLst>
                                  <p:childTnLst>
                                    <p:set>
                                      <p:cBhvr>
                                        <p:cTn id="25" dur="1" fill="hold">
                                          <p:stCondLst>
                                            <p:cond delay="0"/>
                                          </p:stCondLst>
                                        </p:cTn>
                                        <p:tgtEl>
                                          <p:spTgt spid="15"/>
                                        </p:tgtEl>
                                        <p:attrNameLst>
                                          <p:attrName>style.visibility</p:attrName>
                                        </p:attrNameLst>
                                      </p:cBhvr>
                                      <p:to>
                                        <p:strVal val="hidden"/>
                                      </p:to>
                                    </p:set>
                                  </p:childTnLst>
                                </p:cTn>
                              </p:par>
                              <p:par>
                                <p:cTn id="26" presetID="42" presetClass="entr" presetSubtype="0" fill="hold" grpId="0" nodeType="withEffect">
                                  <p:stCondLst>
                                    <p:cond delay="0"/>
                                  </p:stCondLst>
                                  <p:childTnLst>
                                    <p:set>
                                      <p:cBhvr>
                                        <p:cTn id="27" dur="1" fill="hold">
                                          <p:stCondLst>
                                            <p:cond delay="0"/>
                                          </p:stCondLst>
                                        </p:cTn>
                                        <p:tgtEl>
                                          <p:spTgt spid="20"/>
                                        </p:tgtEl>
                                        <p:attrNameLst>
                                          <p:attrName>style.visibility</p:attrName>
                                        </p:attrNameLst>
                                      </p:cBhvr>
                                      <p:to>
                                        <p:strVal val="visible"/>
                                      </p:to>
                                    </p:set>
                                    <p:animEffect transition="in" filter="fade">
                                      <p:cBhvr>
                                        <p:cTn id="28" dur="1000"/>
                                        <p:tgtEl>
                                          <p:spTgt spid="20"/>
                                        </p:tgtEl>
                                      </p:cBhvr>
                                    </p:animEffect>
                                    <p:anim calcmode="lin" valueType="num">
                                      <p:cBhvr>
                                        <p:cTn id="29" dur="1000" fill="hold"/>
                                        <p:tgtEl>
                                          <p:spTgt spid="20"/>
                                        </p:tgtEl>
                                        <p:attrNameLst>
                                          <p:attrName>ppt_x</p:attrName>
                                        </p:attrNameLst>
                                      </p:cBhvr>
                                      <p:tavLst>
                                        <p:tav tm="0">
                                          <p:val>
                                            <p:strVal val="#ppt_x"/>
                                          </p:val>
                                        </p:tav>
                                        <p:tav tm="100000">
                                          <p:val>
                                            <p:strVal val="#ppt_x"/>
                                          </p:val>
                                        </p:tav>
                                      </p:tavLst>
                                    </p:anim>
                                    <p:anim calcmode="lin" valueType="num">
                                      <p:cBhvr>
                                        <p:cTn id="30" dur="1000" fill="hold"/>
                                        <p:tgtEl>
                                          <p:spTgt spid="20"/>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21"/>
                                        </p:tgtEl>
                                        <p:attrNameLst>
                                          <p:attrName>style.visibility</p:attrName>
                                        </p:attrNameLst>
                                      </p:cBhvr>
                                      <p:to>
                                        <p:strVal val="visible"/>
                                      </p:to>
                                    </p:set>
                                    <p:animEffect transition="in" filter="fade">
                                      <p:cBhvr>
                                        <p:cTn id="35" dur="1000"/>
                                        <p:tgtEl>
                                          <p:spTgt spid="21"/>
                                        </p:tgtEl>
                                      </p:cBhvr>
                                    </p:animEffect>
                                    <p:anim calcmode="lin" valueType="num">
                                      <p:cBhvr>
                                        <p:cTn id="36" dur="1000" fill="hold"/>
                                        <p:tgtEl>
                                          <p:spTgt spid="21"/>
                                        </p:tgtEl>
                                        <p:attrNameLst>
                                          <p:attrName>ppt_x</p:attrName>
                                        </p:attrNameLst>
                                      </p:cBhvr>
                                      <p:tavLst>
                                        <p:tav tm="0">
                                          <p:val>
                                            <p:strVal val="#ppt_x"/>
                                          </p:val>
                                        </p:tav>
                                        <p:tav tm="100000">
                                          <p:val>
                                            <p:strVal val="#ppt_x"/>
                                          </p:val>
                                        </p:tav>
                                      </p:tavLst>
                                    </p:anim>
                                    <p:anim calcmode="lin" valueType="num">
                                      <p:cBhvr>
                                        <p:cTn id="37"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1" presetClass="exit" presetSubtype="0" fill="hold" grpId="1" nodeType="clickEffect">
                                  <p:stCondLst>
                                    <p:cond delay="0"/>
                                  </p:stCondLst>
                                  <p:childTnLst>
                                    <p:set>
                                      <p:cBhvr>
                                        <p:cTn id="41" dur="1" fill="hold">
                                          <p:stCondLst>
                                            <p:cond delay="0"/>
                                          </p:stCondLst>
                                        </p:cTn>
                                        <p:tgtEl>
                                          <p:spTgt spid="21"/>
                                        </p:tgtEl>
                                        <p:attrNameLst>
                                          <p:attrName>style.visibility</p:attrName>
                                        </p:attrNameLst>
                                      </p:cBhvr>
                                      <p:to>
                                        <p:strVal val="hidden"/>
                                      </p:to>
                                    </p:set>
                                  </p:childTnLst>
                                </p:cTn>
                              </p:par>
                              <p:par>
                                <p:cTn id="42" presetID="42" presetClass="entr" presetSubtype="0" fill="hold" grpId="0" nodeType="withEffect">
                                  <p:stCondLst>
                                    <p:cond delay="0"/>
                                  </p:stCondLst>
                                  <p:childTnLst>
                                    <p:set>
                                      <p:cBhvr>
                                        <p:cTn id="43" dur="1" fill="hold">
                                          <p:stCondLst>
                                            <p:cond delay="0"/>
                                          </p:stCondLst>
                                        </p:cTn>
                                        <p:tgtEl>
                                          <p:spTgt spid="23"/>
                                        </p:tgtEl>
                                        <p:attrNameLst>
                                          <p:attrName>style.visibility</p:attrName>
                                        </p:attrNameLst>
                                      </p:cBhvr>
                                      <p:to>
                                        <p:strVal val="visible"/>
                                      </p:to>
                                    </p:set>
                                    <p:animEffect transition="in" filter="fade">
                                      <p:cBhvr>
                                        <p:cTn id="44" dur="1000"/>
                                        <p:tgtEl>
                                          <p:spTgt spid="23"/>
                                        </p:tgtEl>
                                      </p:cBhvr>
                                    </p:animEffect>
                                    <p:anim calcmode="lin" valueType="num">
                                      <p:cBhvr>
                                        <p:cTn id="45" dur="1000" fill="hold"/>
                                        <p:tgtEl>
                                          <p:spTgt spid="23"/>
                                        </p:tgtEl>
                                        <p:attrNameLst>
                                          <p:attrName>ppt_x</p:attrName>
                                        </p:attrNameLst>
                                      </p:cBhvr>
                                      <p:tavLst>
                                        <p:tav tm="0">
                                          <p:val>
                                            <p:strVal val="#ppt_x"/>
                                          </p:val>
                                        </p:tav>
                                        <p:tav tm="100000">
                                          <p:val>
                                            <p:strVal val="#ppt_x"/>
                                          </p:val>
                                        </p:tav>
                                      </p:tavLst>
                                    </p:anim>
                                    <p:anim calcmode="lin" valueType="num">
                                      <p:cBhvr>
                                        <p:cTn id="46" dur="1000" fill="hold"/>
                                        <p:tgtEl>
                                          <p:spTgt spid="23"/>
                                        </p:tgtEl>
                                        <p:attrNameLst>
                                          <p:attrName>ppt_y</p:attrName>
                                        </p:attrNameLst>
                                      </p:cBhvr>
                                      <p:tavLst>
                                        <p:tav tm="0">
                                          <p:val>
                                            <p:strVal val="#ppt_y+.1"/>
                                          </p:val>
                                        </p:tav>
                                        <p:tav tm="100000">
                                          <p:val>
                                            <p:strVal val="#ppt_y"/>
                                          </p:val>
                                        </p:tav>
                                      </p:tavLst>
                                    </p:anim>
                                  </p:childTnLst>
                                </p:cTn>
                              </p:par>
                            </p:childTnLst>
                          </p:cTn>
                        </p:par>
                      </p:childTnLst>
                    </p:cTn>
                  </p:par>
                  <p:par>
                    <p:cTn id="47" fill="hold">
                      <p:stCondLst>
                        <p:cond delay="indefinite"/>
                      </p:stCondLst>
                      <p:childTnLst>
                        <p:par>
                          <p:cTn id="48" fill="hold">
                            <p:stCondLst>
                              <p:cond delay="0"/>
                            </p:stCondLst>
                            <p:childTnLst>
                              <p:par>
                                <p:cTn id="49" presetID="42" presetClass="entr" presetSubtype="0" fill="hold" grpId="0" nodeType="clickEffect">
                                  <p:stCondLst>
                                    <p:cond delay="0"/>
                                  </p:stCondLst>
                                  <p:childTnLst>
                                    <p:set>
                                      <p:cBhvr>
                                        <p:cTn id="50" dur="1" fill="hold">
                                          <p:stCondLst>
                                            <p:cond delay="0"/>
                                          </p:stCondLst>
                                        </p:cTn>
                                        <p:tgtEl>
                                          <p:spTgt spid="26"/>
                                        </p:tgtEl>
                                        <p:attrNameLst>
                                          <p:attrName>style.visibility</p:attrName>
                                        </p:attrNameLst>
                                      </p:cBhvr>
                                      <p:to>
                                        <p:strVal val="visible"/>
                                      </p:to>
                                    </p:set>
                                    <p:animEffect transition="in" filter="fade">
                                      <p:cBhvr>
                                        <p:cTn id="51" dur="1000"/>
                                        <p:tgtEl>
                                          <p:spTgt spid="26"/>
                                        </p:tgtEl>
                                      </p:cBhvr>
                                    </p:animEffect>
                                    <p:anim calcmode="lin" valueType="num">
                                      <p:cBhvr>
                                        <p:cTn id="52" dur="1000" fill="hold"/>
                                        <p:tgtEl>
                                          <p:spTgt spid="26"/>
                                        </p:tgtEl>
                                        <p:attrNameLst>
                                          <p:attrName>ppt_x</p:attrName>
                                        </p:attrNameLst>
                                      </p:cBhvr>
                                      <p:tavLst>
                                        <p:tav tm="0">
                                          <p:val>
                                            <p:strVal val="#ppt_x"/>
                                          </p:val>
                                        </p:tav>
                                        <p:tav tm="100000">
                                          <p:val>
                                            <p:strVal val="#ppt_x"/>
                                          </p:val>
                                        </p:tav>
                                      </p:tavLst>
                                    </p:anim>
                                    <p:anim calcmode="lin" valueType="num">
                                      <p:cBhvr>
                                        <p:cTn id="53" dur="1000" fill="hold"/>
                                        <p:tgtEl>
                                          <p:spTgt spid="26"/>
                                        </p:tgtEl>
                                        <p:attrNameLst>
                                          <p:attrName>ppt_y</p:attrName>
                                        </p:attrNameLst>
                                      </p:cBhvr>
                                      <p:tavLst>
                                        <p:tav tm="0">
                                          <p:val>
                                            <p:strVal val="#ppt_y+.1"/>
                                          </p:val>
                                        </p:tav>
                                        <p:tav tm="100000">
                                          <p:val>
                                            <p:strVal val="#ppt_y"/>
                                          </p:val>
                                        </p:tav>
                                      </p:tavLst>
                                    </p:anim>
                                  </p:childTnLst>
                                </p:cTn>
                              </p:par>
                            </p:childTnLst>
                          </p:cTn>
                        </p:par>
                      </p:childTnLst>
                    </p:cTn>
                  </p:par>
                  <p:par>
                    <p:cTn id="54" fill="hold">
                      <p:stCondLst>
                        <p:cond delay="indefinite"/>
                      </p:stCondLst>
                      <p:childTnLst>
                        <p:par>
                          <p:cTn id="55" fill="hold">
                            <p:stCondLst>
                              <p:cond delay="0"/>
                            </p:stCondLst>
                            <p:childTnLst>
                              <p:par>
                                <p:cTn id="56" presetID="1" presetClass="exit" presetSubtype="0" fill="hold" grpId="1" nodeType="clickEffect">
                                  <p:stCondLst>
                                    <p:cond delay="0"/>
                                  </p:stCondLst>
                                  <p:childTnLst>
                                    <p:set>
                                      <p:cBhvr>
                                        <p:cTn id="57" dur="1" fill="hold">
                                          <p:stCondLst>
                                            <p:cond delay="0"/>
                                          </p:stCondLst>
                                        </p:cTn>
                                        <p:tgtEl>
                                          <p:spTgt spid="26"/>
                                        </p:tgtEl>
                                        <p:attrNameLst>
                                          <p:attrName>style.visibility</p:attrName>
                                        </p:attrNameLst>
                                      </p:cBhvr>
                                      <p:to>
                                        <p:strVal val="hidden"/>
                                      </p:to>
                                    </p:set>
                                  </p:childTnLst>
                                </p:cTn>
                              </p:par>
                              <p:par>
                                <p:cTn id="58" presetID="42" presetClass="entr" presetSubtype="0" fill="hold" grpId="0" nodeType="withEffect">
                                  <p:stCondLst>
                                    <p:cond delay="0"/>
                                  </p:stCondLst>
                                  <p:childTnLst>
                                    <p:set>
                                      <p:cBhvr>
                                        <p:cTn id="59" dur="1" fill="hold">
                                          <p:stCondLst>
                                            <p:cond delay="0"/>
                                          </p:stCondLst>
                                        </p:cTn>
                                        <p:tgtEl>
                                          <p:spTgt spid="24"/>
                                        </p:tgtEl>
                                        <p:attrNameLst>
                                          <p:attrName>style.visibility</p:attrName>
                                        </p:attrNameLst>
                                      </p:cBhvr>
                                      <p:to>
                                        <p:strVal val="visible"/>
                                      </p:to>
                                    </p:set>
                                    <p:animEffect transition="in" filter="fade">
                                      <p:cBhvr>
                                        <p:cTn id="60" dur="1000"/>
                                        <p:tgtEl>
                                          <p:spTgt spid="24"/>
                                        </p:tgtEl>
                                      </p:cBhvr>
                                    </p:animEffect>
                                    <p:anim calcmode="lin" valueType="num">
                                      <p:cBhvr>
                                        <p:cTn id="61" dur="1000" fill="hold"/>
                                        <p:tgtEl>
                                          <p:spTgt spid="24"/>
                                        </p:tgtEl>
                                        <p:attrNameLst>
                                          <p:attrName>ppt_x</p:attrName>
                                        </p:attrNameLst>
                                      </p:cBhvr>
                                      <p:tavLst>
                                        <p:tav tm="0">
                                          <p:val>
                                            <p:strVal val="#ppt_x"/>
                                          </p:val>
                                        </p:tav>
                                        <p:tav tm="100000">
                                          <p:val>
                                            <p:strVal val="#ppt_x"/>
                                          </p:val>
                                        </p:tav>
                                      </p:tavLst>
                                    </p:anim>
                                    <p:anim calcmode="lin" valueType="num">
                                      <p:cBhvr>
                                        <p:cTn id="62" dur="1000" fill="hold"/>
                                        <p:tgtEl>
                                          <p:spTgt spid="2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5" grpId="0"/>
      <p:bldP spid="15" grpId="1"/>
      <p:bldP spid="20" grpId="0"/>
      <p:bldP spid="21" grpId="0"/>
      <p:bldP spid="21" grpId="1"/>
      <p:bldP spid="23" grpId="0"/>
      <p:bldP spid="24" grpId="0"/>
      <p:bldP spid="26" grpId="0"/>
      <p:bldP spid="26" grpId="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 name="Text Box 1"/>
          <p:cNvSpPr txBox="1"/>
          <p:nvPr/>
        </p:nvSpPr>
        <p:spPr>
          <a:xfrm>
            <a:off x="2587179" y="6568746"/>
            <a:ext cx="7836024" cy="369332"/>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err="1">
                <a:ln w="9525" cmpd="sng">
                  <a:noFill/>
                  <a:prstDash val="solid"/>
                </a:ln>
                <a:solidFill>
                  <a:srgbClr val="002060"/>
                </a:solidFill>
                <a:effectLst>
                  <a:glow rad="38100">
                    <a:srgbClr val="5B9BD5">
                      <a:alpha val="40000"/>
                    </a:srgbClr>
                  </a:glow>
                </a:effectLst>
                <a:latin typeface="Arial-Rounded" pitchFamily="34" charset="0"/>
                <a:ea typeface="Arial-Rounded" pitchFamily="34" charset="0"/>
                <a:cs typeface="Arial-Rounded" pitchFamily="34" charset="0"/>
              </a:rPr>
              <a:t>Bản</a:t>
            </a:r>
            <a:r>
              <a:rPr lang="en-US" dirty="0">
                <a:ln w="9525" cmpd="sng">
                  <a:noFill/>
                  <a:prstDash val="solid"/>
                </a:ln>
                <a:solidFill>
                  <a:srgbClr val="002060"/>
                </a:solidFill>
                <a:effectLst>
                  <a:glow rad="38100">
                    <a:srgbClr val="5B9BD5">
                      <a:alpha val="40000"/>
                    </a:srgbClr>
                  </a:glow>
                </a:effectLst>
                <a:latin typeface="Arial-Rounded" pitchFamily="34" charset="0"/>
                <a:ea typeface="Arial-Rounded" pitchFamily="34" charset="0"/>
                <a:cs typeface="Arial-Rounded" pitchFamily="34" charset="0"/>
              </a:rPr>
              <a:t> </a:t>
            </a:r>
            <a:r>
              <a:rPr lang="en-US" dirty="0" err="1">
                <a:ln w="9525" cmpd="sng">
                  <a:noFill/>
                  <a:prstDash val="solid"/>
                </a:ln>
                <a:solidFill>
                  <a:srgbClr val="002060"/>
                </a:solidFill>
                <a:effectLst>
                  <a:glow rad="38100">
                    <a:srgbClr val="5B9BD5">
                      <a:alpha val="40000"/>
                    </a:srgbClr>
                  </a:glow>
                </a:effectLst>
                <a:latin typeface="Arial-Rounded" pitchFamily="34" charset="0"/>
                <a:ea typeface="Arial-Rounded" pitchFamily="34" charset="0"/>
                <a:cs typeface="Arial-Rounded" pitchFamily="34" charset="0"/>
              </a:rPr>
              <a:t>quyền</a:t>
            </a:r>
            <a:r>
              <a:rPr lang="en-US" dirty="0">
                <a:ln w="9525" cmpd="sng">
                  <a:noFill/>
                  <a:prstDash val="solid"/>
                </a:ln>
                <a:solidFill>
                  <a:srgbClr val="002060"/>
                </a:solidFill>
                <a:effectLst>
                  <a:glow rad="38100">
                    <a:srgbClr val="5B9BD5">
                      <a:alpha val="40000"/>
                    </a:srgbClr>
                  </a:glow>
                </a:effectLst>
                <a:latin typeface="Arial-Rounded" pitchFamily="34" charset="0"/>
                <a:ea typeface="Arial-Rounded" pitchFamily="34" charset="0"/>
                <a:cs typeface="Arial-Rounded" pitchFamily="34" charset="0"/>
              </a:rPr>
              <a:t> </a:t>
            </a:r>
            <a:r>
              <a:rPr lang="en-US" dirty="0" smtClean="0">
                <a:ln w="9525" cmpd="sng">
                  <a:noFill/>
                  <a:prstDash val="solid"/>
                </a:ln>
                <a:solidFill>
                  <a:srgbClr val="002060"/>
                </a:solidFill>
                <a:effectLst>
                  <a:glow rad="38100">
                    <a:srgbClr val="5B9BD5">
                      <a:alpha val="40000"/>
                    </a:srgbClr>
                  </a:glow>
                </a:effectLst>
                <a:latin typeface="Arial-Rounded" pitchFamily="34" charset="0"/>
                <a:ea typeface="Arial-Rounded" pitchFamily="34" charset="0"/>
                <a:cs typeface="Arial-Rounded" pitchFamily="34" charset="0"/>
              </a:rPr>
              <a:t>: </a:t>
            </a:r>
            <a:r>
              <a:rPr lang="en-US" dirty="0">
                <a:ln w="9525" cmpd="sng">
                  <a:noFill/>
                  <a:prstDash val="solid"/>
                </a:ln>
                <a:solidFill>
                  <a:srgbClr val="002060"/>
                </a:solidFill>
                <a:effectLst>
                  <a:glow rad="38100">
                    <a:srgbClr val="5B9BD5">
                      <a:alpha val="40000"/>
                    </a:srgbClr>
                  </a:glow>
                </a:effectLst>
                <a:latin typeface="Arial-Rounded" pitchFamily="34" charset="0"/>
                <a:ea typeface="Arial-Rounded" pitchFamily="34" charset="0"/>
                <a:cs typeface="Arial-Rounded" pitchFamily="34" charset="0"/>
              </a:rPr>
              <a:t>FB </a:t>
            </a:r>
            <a:r>
              <a:rPr lang="en-US" dirty="0" err="1" smtClean="0">
                <a:ln w="9525" cmpd="sng">
                  <a:noFill/>
                  <a:prstDash val="solid"/>
                </a:ln>
                <a:solidFill>
                  <a:srgbClr val="002060"/>
                </a:solidFill>
                <a:effectLst>
                  <a:glow rad="38100">
                    <a:srgbClr val="5B9BD5">
                      <a:alpha val="40000"/>
                    </a:srgbClr>
                  </a:glow>
                </a:effectLst>
                <a:latin typeface="Arial-Rounded" pitchFamily="34" charset="0"/>
                <a:ea typeface="Arial-Rounded" pitchFamily="34" charset="0"/>
                <a:cs typeface="Arial-Rounded" pitchFamily="34" charset="0"/>
              </a:rPr>
              <a:t>Đặng</a:t>
            </a:r>
            <a:r>
              <a:rPr lang="en-US" dirty="0" smtClean="0">
                <a:ln w="9525" cmpd="sng">
                  <a:noFill/>
                  <a:prstDash val="solid"/>
                </a:ln>
                <a:solidFill>
                  <a:srgbClr val="002060"/>
                </a:solidFill>
                <a:effectLst>
                  <a:glow rad="38100">
                    <a:srgbClr val="5B9BD5">
                      <a:alpha val="40000"/>
                    </a:srgbClr>
                  </a:glow>
                </a:effectLst>
                <a:latin typeface="Arial-Rounded" pitchFamily="34" charset="0"/>
                <a:ea typeface="Arial-Rounded" pitchFamily="34" charset="0"/>
                <a:cs typeface="Arial-Rounded" pitchFamily="34" charset="0"/>
              </a:rPr>
              <a:t> </a:t>
            </a:r>
            <a:r>
              <a:rPr lang="en-US" dirty="0" err="1" smtClean="0">
                <a:ln w="9525" cmpd="sng">
                  <a:noFill/>
                  <a:prstDash val="solid"/>
                </a:ln>
                <a:solidFill>
                  <a:srgbClr val="002060"/>
                </a:solidFill>
                <a:effectLst>
                  <a:glow rad="38100">
                    <a:srgbClr val="5B9BD5">
                      <a:alpha val="40000"/>
                    </a:srgbClr>
                  </a:glow>
                </a:effectLst>
                <a:latin typeface="Arial-Rounded" pitchFamily="34" charset="0"/>
                <a:ea typeface="Arial-Rounded" pitchFamily="34" charset="0"/>
                <a:cs typeface="Arial-Rounded" pitchFamily="34" charset="0"/>
              </a:rPr>
              <a:t>Nhật</a:t>
            </a:r>
            <a:r>
              <a:rPr lang="en-US" dirty="0" smtClean="0">
                <a:ln w="9525" cmpd="sng">
                  <a:noFill/>
                  <a:prstDash val="solid"/>
                </a:ln>
                <a:solidFill>
                  <a:srgbClr val="002060"/>
                </a:solidFill>
                <a:effectLst>
                  <a:glow rad="38100">
                    <a:srgbClr val="5B9BD5">
                      <a:alpha val="40000"/>
                    </a:srgbClr>
                  </a:glow>
                </a:effectLst>
                <a:latin typeface="Arial-Rounded" pitchFamily="34" charset="0"/>
                <a:ea typeface="Arial-Rounded" pitchFamily="34" charset="0"/>
                <a:cs typeface="Arial-Rounded" pitchFamily="34" charset="0"/>
              </a:rPr>
              <a:t> </a:t>
            </a:r>
            <a:r>
              <a:rPr lang="en-US" dirty="0" err="1" smtClean="0">
                <a:ln w="9525" cmpd="sng">
                  <a:noFill/>
                  <a:prstDash val="solid"/>
                </a:ln>
                <a:solidFill>
                  <a:srgbClr val="002060"/>
                </a:solidFill>
                <a:effectLst>
                  <a:glow rad="38100">
                    <a:srgbClr val="5B9BD5">
                      <a:alpha val="40000"/>
                    </a:srgbClr>
                  </a:glow>
                </a:effectLst>
                <a:latin typeface="Arial-Rounded" pitchFamily="34" charset="0"/>
                <a:ea typeface="Arial-Rounded" pitchFamily="34" charset="0"/>
                <a:cs typeface="Arial-Rounded" pitchFamily="34" charset="0"/>
              </a:rPr>
              <a:t>Linh</a:t>
            </a:r>
            <a:r>
              <a:rPr lang="en-US" dirty="0">
                <a:ln w="9525" cmpd="sng">
                  <a:noFill/>
                  <a:prstDash val="solid"/>
                </a:ln>
                <a:solidFill>
                  <a:srgbClr val="002060"/>
                </a:solidFill>
                <a:effectLst>
                  <a:glow rad="38100">
                    <a:srgbClr val="5B9BD5">
                      <a:alpha val="40000"/>
                    </a:srgbClr>
                  </a:glow>
                </a:effectLst>
                <a:latin typeface="Arial-Rounded" pitchFamily="34" charset="0"/>
                <a:ea typeface="Arial-Rounded" pitchFamily="34" charset="0"/>
                <a:cs typeface="Arial-Rounded" pitchFamily="34" charset="0"/>
              </a:rPr>
              <a:t>- https://www.facebook.com/nhat.linh.3557440</a:t>
            </a:r>
          </a:p>
        </p:txBody>
      </p:sp>
      <p:sp>
        <p:nvSpPr>
          <p:cNvPr id="8" name="Rounded Rectangle 7"/>
          <p:cNvSpPr/>
          <p:nvPr/>
        </p:nvSpPr>
        <p:spPr>
          <a:xfrm>
            <a:off x="203210" y="3486791"/>
            <a:ext cx="11654967" cy="2381172"/>
          </a:xfrm>
          <a:prstGeom prst="roundRect">
            <a:avLst/>
          </a:prstGeom>
          <a:noFill/>
          <a:ln w="38100">
            <a:solidFill>
              <a:srgbClr val="FFC000"/>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Rounded" pitchFamily="34" charset="0"/>
              <a:ea typeface="Arial-Rounded" pitchFamily="34" charset="0"/>
              <a:cs typeface="Arial-Rounded" pitchFamily="34" charset="0"/>
            </a:endParaRPr>
          </a:p>
        </p:txBody>
      </p:sp>
      <p:sp>
        <p:nvSpPr>
          <p:cNvPr id="22" name="Rectangle 21"/>
          <p:cNvSpPr/>
          <p:nvPr/>
        </p:nvSpPr>
        <p:spPr>
          <a:xfrm>
            <a:off x="328184" y="3700666"/>
            <a:ext cx="5310794" cy="523220"/>
          </a:xfrm>
          <a:prstGeom prst="rect">
            <a:avLst/>
          </a:prstGeom>
        </p:spPr>
        <p:txBody>
          <a:bodyPr wrap="square">
            <a:spAutoFit/>
          </a:bodyPr>
          <a:lstStyle/>
          <a:p>
            <a:pPr algn="just"/>
            <a:r>
              <a:rPr lang="en-US" sz="2800" b="1" dirty="0" smtClean="0">
                <a:solidFill>
                  <a:srgbClr val="002060"/>
                </a:solidFill>
                <a:latin typeface="Arial-Rounded" pitchFamily="34" charset="0"/>
                <a:ea typeface="Arial-Rounded" pitchFamily="34" charset="0"/>
                <a:cs typeface="Arial-Rounded" pitchFamily="34" charset="0"/>
              </a:rPr>
              <a:t>1. Bạn nhỏ đang làm gì?</a:t>
            </a:r>
          </a:p>
        </p:txBody>
      </p:sp>
      <p:sp>
        <p:nvSpPr>
          <p:cNvPr id="14" name="Rectangle 13"/>
          <p:cNvSpPr/>
          <p:nvPr/>
        </p:nvSpPr>
        <p:spPr>
          <a:xfrm>
            <a:off x="354261" y="4218652"/>
            <a:ext cx="10966893" cy="738664"/>
          </a:xfrm>
          <a:prstGeom prst="rect">
            <a:avLst/>
          </a:prstGeom>
        </p:spPr>
        <p:txBody>
          <a:bodyPr wrap="square">
            <a:spAutoFit/>
          </a:bodyPr>
          <a:lstStyle/>
          <a:p>
            <a:pPr algn="just">
              <a:lnSpc>
                <a:spcPct val="150000"/>
              </a:lnSpc>
            </a:pPr>
            <a:r>
              <a:rPr lang="en-US" sz="2800" b="1" dirty="0" smtClean="0">
                <a:solidFill>
                  <a:srgbClr val="002060"/>
                </a:solidFill>
                <a:latin typeface="Arial-Rounded" pitchFamily="34" charset="0"/>
                <a:ea typeface="Arial-Rounded" pitchFamily="34" charset="0"/>
                <a:cs typeface="Arial-Rounded" pitchFamily="34" charset="0"/>
              </a:rPr>
              <a:t>2. Bạn nhỏ làm việc đó vào lúc nào?</a:t>
            </a:r>
          </a:p>
        </p:txBody>
      </p:sp>
      <p:sp>
        <p:nvSpPr>
          <p:cNvPr id="15" name="Rectangle 14"/>
          <p:cNvSpPr/>
          <p:nvPr/>
        </p:nvSpPr>
        <p:spPr>
          <a:xfrm>
            <a:off x="328021" y="3717337"/>
            <a:ext cx="5201932" cy="523220"/>
          </a:xfrm>
          <a:prstGeom prst="rect">
            <a:avLst/>
          </a:prstGeom>
        </p:spPr>
        <p:txBody>
          <a:bodyPr wrap="square">
            <a:spAutoFit/>
          </a:bodyPr>
          <a:lstStyle/>
          <a:p>
            <a:pPr algn="just"/>
            <a:r>
              <a:rPr lang="en-US" sz="2800" b="1" dirty="0" smtClean="0">
                <a:solidFill>
                  <a:srgbClr val="002060"/>
                </a:solidFill>
                <a:latin typeface="Arial-Rounded" pitchFamily="34" charset="0"/>
                <a:ea typeface="Arial-Rounded" pitchFamily="34" charset="0"/>
                <a:cs typeface="Arial-Rounded" pitchFamily="34" charset="0"/>
              </a:rPr>
              <a:t>1. Bạn nhỏ đang </a:t>
            </a:r>
            <a:r>
              <a:rPr lang="en-US" sz="2800" b="1" dirty="0" smtClean="0">
                <a:solidFill>
                  <a:srgbClr val="FF0000"/>
                </a:solidFill>
                <a:latin typeface="Arial-Rounded" pitchFamily="34" charset="0"/>
                <a:ea typeface="Arial-Rounded" pitchFamily="34" charset="0"/>
                <a:cs typeface="Arial-Rounded" pitchFamily="34" charset="0"/>
              </a:rPr>
              <a:t>ăn sáng.</a:t>
            </a:r>
          </a:p>
        </p:txBody>
      </p:sp>
      <p:sp>
        <p:nvSpPr>
          <p:cNvPr id="16" name="Rectangle 15"/>
          <p:cNvSpPr/>
          <p:nvPr/>
        </p:nvSpPr>
        <p:spPr>
          <a:xfrm>
            <a:off x="362988" y="4233078"/>
            <a:ext cx="11959647" cy="738664"/>
          </a:xfrm>
          <a:prstGeom prst="rect">
            <a:avLst/>
          </a:prstGeom>
        </p:spPr>
        <p:txBody>
          <a:bodyPr wrap="square">
            <a:spAutoFit/>
          </a:bodyPr>
          <a:lstStyle/>
          <a:p>
            <a:pPr algn="just">
              <a:lnSpc>
                <a:spcPct val="150000"/>
              </a:lnSpc>
            </a:pPr>
            <a:r>
              <a:rPr lang="en-US" sz="2800" b="1" dirty="0" smtClean="0">
                <a:solidFill>
                  <a:srgbClr val="002060"/>
                </a:solidFill>
                <a:latin typeface="Arial-Rounded" pitchFamily="34" charset="0"/>
                <a:ea typeface="Arial-Rounded" pitchFamily="34" charset="0"/>
                <a:cs typeface="Arial-Rounded" pitchFamily="34" charset="0"/>
              </a:rPr>
              <a:t>2. Bạn nhỏ làm việc đó vào </a:t>
            </a:r>
            <a:r>
              <a:rPr lang="en-US" sz="2800" b="1" dirty="0" smtClean="0">
                <a:solidFill>
                  <a:srgbClr val="FF0000"/>
                </a:solidFill>
                <a:latin typeface="Arial-Rounded" pitchFamily="34" charset="0"/>
                <a:ea typeface="Arial-Rounded" pitchFamily="34" charset="0"/>
                <a:cs typeface="Arial-Rounded" pitchFamily="34" charset="0"/>
              </a:rPr>
              <a:t>buổi sáng, sau khi đánh răng, rửa mặt.</a:t>
            </a:r>
          </a:p>
        </p:txBody>
      </p:sp>
      <p:sp>
        <p:nvSpPr>
          <p:cNvPr id="17" name="Rectangle 16"/>
          <p:cNvSpPr/>
          <p:nvPr/>
        </p:nvSpPr>
        <p:spPr>
          <a:xfrm>
            <a:off x="351356" y="4892688"/>
            <a:ext cx="10966893" cy="738664"/>
          </a:xfrm>
          <a:prstGeom prst="rect">
            <a:avLst/>
          </a:prstGeom>
        </p:spPr>
        <p:txBody>
          <a:bodyPr wrap="square">
            <a:spAutoFit/>
          </a:bodyPr>
          <a:lstStyle/>
          <a:p>
            <a:pPr algn="just">
              <a:lnSpc>
                <a:spcPct val="150000"/>
              </a:lnSpc>
            </a:pPr>
            <a:r>
              <a:rPr lang="en-US" sz="2800" b="1" dirty="0" smtClean="0">
                <a:solidFill>
                  <a:srgbClr val="002060"/>
                </a:solidFill>
                <a:latin typeface="Arial-Rounded" pitchFamily="34" charset="0"/>
                <a:ea typeface="Arial-Rounded" pitchFamily="34" charset="0"/>
                <a:cs typeface="Arial-Rounded" pitchFamily="34" charset="0"/>
              </a:rPr>
              <a:t>3. Theo em, bạn nhỏ ăn sáng có ngon miệng không?</a:t>
            </a:r>
          </a:p>
        </p:txBody>
      </p:sp>
      <p:sp>
        <p:nvSpPr>
          <p:cNvPr id="18" name="Rectangle 17"/>
          <p:cNvSpPr/>
          <p:nvPr/>
        </p:nvSpPr>
        <p:spPr>
          <a:xfrm>
            <a:off x="371563" y="4893931"/>
            <a:ext cx="11660790" cy="738664"/>
          </a:xfrm>
          <a:prstGeom prst="rect">
            <a:avLst/>
          </a:prstGeom>
        </p:spPr>
        <p:txBody>
          <a:bodyPr wrap="square">
            <a:spAutoFit/>
          </a:bodyPr>
          <a:lstStyle/>
          <a:p>
            <a:pPr algn="just">
              <a:lnSpc>
                <a:spcPct val="150000"/>
              </a:lnSpc>
            </a:pPr>
            <a:r>
              <a:rPr lang="en-US" sz="2800" b="1" dirty="0" smtClean="0">
                <a:solidFill>
                  <a:srgbClr val="002060"/>
                </a:solidFill>
                <a:latin typeface="Arial-Rounded" pitchFamily="34" charset="0"/>
                <a:ea typeface="Arial-Rounded" pitchFamily="34" charset="0"/>
                <a:cs typeface="Arial-Rounded" pitchFamily="34" charset="0"/>
              </a:rPr>
              <a:t>3. Bạn nhỏ ăn sáng rất </a:t>
            </a:r>
            <a:r>
              <a:rPr lang="en-US" sz="2800" b="1" dirty="0" smtClean="0">
                <a:solidFill>
                  <a:srgbClr val="FF0000"/>
                </a:solidFill>
                <a:latin typeface="Arial-Rounded" pitchFamily="34" charset="0"/>
                <a:ea typeface="Arial-Rounded" pitchFamily="34" charset="0"/>
                <a:cs typeface="Arial-Rounded" pitchFamily="34" charset="0"/>
              </a:rPr>
              <a:t>ngon miệng vì vẻ mặt của bạn rất hào hứng.</a:t>
            </a:r>
          </a:p>
        </p:txBody>
      </p:sp>
      <p:pic>
        <p:nvPicPr>
          <p:cNvPr id="19" name="Picture 4"/>
          <p:cNvPicPr>
            <a:picLocks noChangeAspect="1" noChangeArrowheads="1"/>
          </p:cNvPicPr>
          <p:nvPr/>
        </p:nvPicPr>
        <p:blipFill rotWithShape="1">
          <a:blip r:embed="rId2" cstate="print">
            <a:extLst>
              <a:ext uri="{BEBA8EAE-BF5A-486C-A8C5-ECC9F3942E4B}">
                <a14:imgProps xmlns:a14="http://schemas.microsoft.com/office/drawing/2010/main" xmlns="">
                  <a14:imgLayer r:embed="rId3">
                    <a14:imgEffect>
                      <a14:backgroundRemoval t="26172" b="72786" l="9265" r="49853">
                        <a14:foregroundMark x1="12941" y1="30859" x2="14926" y2="36198"/>
                      </a14:backgroundRemoval>
                    </a14:imgEffect>
                  </a14:imgLayer>
                </a14:imgProps>
              </a:ext>
              <a:ext uri="{28A0092B-C50C-407E-A947-70E740481C1C}">
                <a14:useLocalDpi xmlns:a14="http://schemas.microsoft.com/office/drawing/2010/main" xmlns="" val="0"/>
              </a:ext>
            </a:extLst>
          </a:blip>
          <a:srcRect l="9468" t="26332" r="50000" b="27356"/>
          <a:stretch/>
        </p:blipFill>
        <p:spPr bwMode="auto">
          <a:xfrm>
            <a:off x="3770968" y="741106"/>
            <a:ext cx="4087144" cy="263711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1777456051"/>
      </p:ext>
    </p:extLst>
  </p:cSld>
  <p:clrMapOvr>
    <a:masterClrMapping/>
  </p:clrMapOvr>
  <p:transition spd="slow">
    <p:wheel spokes="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500" fill="hold"/>
                                        <p:tgtEl>
                                          <p:spTgt spid="8"/>
                                        </p:tgtEl>
                                        <p:attrNameLst>
                                          <p:attrName>ppt_w</p:attrName>
                                        </p:attrNameLst>
                                      </p:cBhvr>
                                      <p:tavLst>
                                        <p:tav tm="0">
                                          <p:val>
                                            <p:fltVal val="0"/>
                                          </p:val>
                                        </p:tav>
                                        <p:tav tm="100000">
                                          <p:val>
                                            <p:strVal val="#ppt_w"/>
                                          </p:val>
                                        </p:tav>
                                      </p:tavLst>
                                    </p:anim>
                                    <p:anim calcmode="lin" valueType="num">
                                      <p:cBhvr>
                                        <p:cTn id="8" dur="500" fill="hold"/>
                                        <p:tgtEl>
                                          <p:spTgt spid="8"/>
                                        </p:tgtEl>
                                        <p:attrNameLst>
                                          <p:attrName>ppt_h</p:attrName>
                                        </p:attrNameLst>
                                      </p:cBhvr>
                                      <p:tavLst>
                                        <p:tav tm="0">
                                          <p:val>
                                            <p:fltVal val="0"/>
                                          </p:val>
                                        </p:tav>
                                        <p:tav tm="100000">
                                          <p:val>
                                            <p:strVal val="#ppt_h"/>
                                          </p:val>
                                        </p:tav>
                                      </p:tavLst>
                                    </p:anim>
                                    <p:animEffect transition="in" filter="fade">
                                      <p:cBhvr>
                                        <p:cTn id="9" dur="500"/>
                                        <p:tgtEl>
                                          <p:spTgt spid="8"/>
                                        </p:tgtEl>
                                      </p:cBhvr>
                                    </p:animEffect>
                                  </p:childTnLst>
                                </p:cTn>
                              </p:par>
                              <p:par>
                                <p:cTn id="10" presetID="53" presetClass="entr" presetSubtype="16" fill="hold" nodeType="withEffect">
                                  <p:stCondLst>
                                    <p:cond delay="0"/>
                                  </p:stCondLst>
                                  <p:childTnLst>
                                    <p:set>
                                      <p:cBhvr>
                                        <p:cTn id="11" dur="1" fill="hold">
                                          <p:stCondLst>
                                            <p:cond delay="0"/>
                                          </p:stCondLst>
                                        </p:cTn>
                                        <p:tgtEl>
                                          <p:spTgt spid="19"/>
                                        </p:tgtEl>
                                        <p:attrNameLst>
                                          <p:attrName>style.visibility</p:attrName>
                                        </p:attrNameLst>
                                      </p:cBhvr>
                                      <p:to>
                                        <p:strVal val="visible"/>
                                      </p:to>
                                    </p:set>
                                    <p:anim calcmode="lin" valueType="num">
                                      <p:cBhvr>
                                        <p:cTn id="12" dur="500" fill="hold"/>
                                        <p:tgtEl>
                                          <p:spTgt spid="19"/>
                                        </p:tgtEl>
                                        <p:attrNameLst>
                                          <p:attrName>ppt_w</p:attrName>
                                        </p:attrNameLst>
                                      </p:cBhvr>
                                      <p:tavLst>
                                        <p:tav tm="0">
                                          <p:val>
                                            <p:fltVal val="0"/>
                                          </p:val>
                                        </p:tav>
                                        <p:tav tm="100000">
                                          <p:val>
                                            <p:strVal val="#ppt_w"/>
                                          </p:val>
                                        </p:tav>
                                      </p:tavLst>
                                    </p:anim>
                                    <p:anim calcmode="lin" valueType="num">
                                      <p:cBhvr>
                                        <p:cTn id="13" dur="500" fill="hold"/>
                                        <p:tgtEl>
                                          <p:spTgt spid="19"/>
                                        </p:tgtEl>
                                        <p:attrNameLst>
                                          <p:attrName>ppt_h</p:attrName>
                                        </p:attrNameLst>
                                      </p:cBhvr>
                                      <p:tavLst>
                                        <p:tav tm="0">
                                          <p:val>
                                            <p:fltVal val="0"/>
                                          </p:val>
                                        </p:tav>
                                        <p:tav tm="100000">
                                          <p:val>
                                            <p:strVal val="#ppt_h"/>
                                          </p:val>
                                        </p:tav>
                                      </p:tavLst>
                                    </p:anim>
                                    <p:animEffect transition="in" filter="fade">
                                      <p:cBhvr>
                                        <p:cTn id="14" dur="500"/>
                                        <p:tgtEl>
                                          <p:spTgt spid="19"/>
                                        </p:tgtEl>
                                      </p:cBhvr>
                                    </p:animEffect>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22"/>
                                        </p:tgtEl>
                                        <p:attrNameLst>
                                          <p:attrName>style.visibility</p:attrName>
                                        </p:attrNameLst>
                                      </p:cBhvr>
                                      <p:to>
                                        <p:strVal val="visible"/>
                                      </p:to>
                                    </p:set>
                                    <p:animEffect transition="in" filter="fade">
                                      <p:cBhvr>
                                        <p:cTn id="19" dur="1000"/>
                                        <p:tgtEl>
                                          <p:spTgt spid="22"/>
                                        </p:tgtEl>
                                      </p:cBhvr>
                                    </p:animEffect>
                                    <p:anim calcmode="lin" valueType="num">
                                      <p:cBhvr>
                                        <p:cTn id="20" dur="1000" fill="hold"/>
                                        <p:tgtEl>
                                          <p:spTgt spid="22"/>
                                        </p:tgtEl>
                                        <p:attrNameLst>
                                          <p:attrName>ppt_x</p:attrName>
                                        </p:attrNameLst>
                                      </p:cBhvr>
                                      <p:tavLst>
                                        <p:tav tm="0">
                                          <p:val>
                                            <p:strVal val="#ppt_x"/>
                                          </p:val>
                                        </p:tav>
                                        <p:tav tm="100000">
                                          <p:val>
                                            <p:strVal val="#ppt_x"/>
                                          </p:val>
                                        </p:tav>
                                      </p:tavLst>
                                    </p:anim>
                                    <p:anim calcmode="lin" valueType="num">
                                      <p:cBhvr>
                                        <p:cTn id="21" dur="1000" fill="hold"/>
                                        <p:tgtEl>
                                          <p:spTgt spid="22"/>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1" presetClass="exit" presetSubtype="0" fill="hold" grpId="1" nodeType="clickEffect">
                                  <p:stCondLst>
                                    <p:cond delay="0"/>
                                  </p:stCondLst>
                                  <p:childTnLst>
                                    <p:set>
                                      <p:cBhvr>
                                        <p:cTn id="25" dur="1" fill="hold">
                                          <p:stCondLst>
                                            <p:cond delay="0"/>
                                          </p:stCondLst>
                                        </p:cTn>
                                        <p:tgtEl>
                                          <p:spTgt spid="22"/>
                                        </p:tgtEl>
                                        <p:attrNameLst>
                                          <p:attrName>style.visibility</p:attrName>
                                        </p:attrNameLst>
                                      </p:cBhvr>
                                      <p:to>
                                        <p:strVal val="hidden"/>
                                      </p:to>
                                    </p:set>
                                  </p:childTnLst>
                                </p:cTn>
                              </p:par>
                              <p:par>
                                <p:cTn id="26" presetID="42" presetClass="entr" presetSubtype="0" fill="hold" grpId="0" nodeType="withEffect">
                                  <p:stCondLst>
                                    <p:cond delay="0"/>
                                  </p:stCondLst>
                                  <p:childTnLst>
                                    <p:set>
                                      <p:cBhvr>
                                        <p:cTn id="27" dur="1" fill="hold">
                                          <p:stCondLst>
                                            <p:cond delay="0"/>
                                          </p:stCondLst>
                                        </p:cTn>
                                        <p:tgtEl>
                                          <p:spTgt spid="15"/>
                                        </p:tgtEl>
                                        <p:attrNameLst>
                                          <p:attrName>style.visibility</p:attrName>
                                        </p:attrNameLst>
                                      </p:cBhvr>
                                      <p:to>
                                        <p:strVal val="visible"/>
                                      </p:to>
                                    </p:set>
                                    <p:animEffect transition="in" filter="fade">
                                      <p:cBhvr>
                                        <p:cTn id="28" dur="1000"/>
                                        <p:tgtEl>
                                          <p:spTgt spid="15"/>
                                        </p:tgtEl>
                                      </p:cBhvr>
                                    </p:animEffect>
                                    <p:anim calcmode="lin" valueType="num">
                                      <p:cBhvr>
                                        <p:cTn id="29" dur="1000" fill="hold"/>
                                        <p:tgtEl>
                                          <p:spTgt spid="15"/>
                                        </p:tgtEl>
                                        <p:attrNameLst>
                                          <p:attrName>ppt_x</p:attrName>
                                        </p:attrNameLst>
                                      </p:cBhvr>
                                      <p:tavLst>
                                        <p:tav tm="0">
                                          <p:val>
                                            <p:strVal val="#ppt_x"/>
                                          </p:val>
                                        </p:tav>
                                        <p:tav tm="100000">
                                          <p:val>
                                            <p:strVal val="#ppt_x"/>
                                          </p:val>
                                        </p:tav>
                                      </p:tavLst>
                                    </p:anim>
                                    <p:anim calcmode="lin" valueType="num">
                                      <p:cBhvr>
                                        <p:cTn id="30"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14"/>
                                        </p:tgtEl>
                                        <p:attrNameLst>
                                          <p:attrName>style.visibility</p:attrName>
                                        </p:attrNameLst>
                                      </p:cBhvr>
                                      <p:to>
                                        <p:strVal val="visible"/>
                                      </p:to>
                                    </p:set>
                                    <p:animEffect transition="in" filter="fade">
                                      <p:cBhvr>
                                        <p:cTn id="35" dur="1000"/>
                                        <p:tgtEl>
                                          <p:spTgt spid="14"/>
                                        </p:tgtEl>
                                      </p:cBhvr>
                                    </p:animEffect>
                                    <p:anim calcmode="lin" valueType="num">
                                      <p:cBhvr>
                                        <p:cTn id="36" dur="1000" fill="hold"/>
                                        <p:tgtEl>
                                          <p:spTgt spid="14"/>
                                        </p:tgtEl>
                                        <p:attrNameLst>
                                          <p:attrName>ppt_x</p:attrName>
                                        </p:attrNameLst>
                                      </p:cBhvr>
                                      <p:tavLst>
                                        <p:tav tm="0">
                                          <p:val>
                                            <p:strVal val="#ppt_x"/>
                                          </p:val>
                                        </p:tav>
                                        <p:tav tm="100000">
                                          <p:val>
                                            <p:strVal val="#ppt_x"/>
                                          </p:val>
                                        </p:tav>
                                      </p:tavLst>
                                    </p:anim>
                                    <p:anim calcmode="lin" valueType="num">
                                      <p:cBhvr>
                                        <p:cTn id="37"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1" presetClass="exit" presetSubtype="0" fill="hold" grpId="1" nodeType="clickEffect">
                                  <p:stCondLst>
                                    <p:cond delay="0"/>
                                  </p:stCondLst>
                                  <p:childTnLst>
                                    <p:set>
                                      <p:cBhvr>
                                        <p:cTn id="41" dur="1" fill="hold">
                                          <p:stCondLst>
                                            <p:cond delay="0"/>
                                          </p:stCondLst>
                                        </p:cTn>
                                        <p:tgtEl>
                                          <p:spTgt spid="14"/>
                                        </p:tgtEl>
                                        <p:attrNameLst>
                                          <p:attrName>style.visibility</p:attrName>
                                        </p:attrNameLst>
                                      </p:cBhvr>
                                      <p:to>
                                        <p:strVal val="hidden"/>
                                      </p:to>
                                    </p:set>
                                  </p:childTnLst>
                                </p:cTn>
                              </p:par>
                              <p:par>
                                <p:cTn id="42" presetID="42" presetClass="entr" presetSubtype="0" fill="hold" grpId="0" nodeType="withEffect">
                                  <p:stCondLst>
                                    <p:cond delay="0"/>
                                  </p:stCondLst>
                                  <p:childTnLst>
                                    <p:set>
                                      <p:cBhvr>
                                        <p:cTn id="43" dur="1" fill="hold">
                                          <p:stCondLst>
                                            <p:cond delay="0"/>
                                          </p:stCondLst>
                                        </p:cTn>
                                        <p:tgtEl>
                                          <p:spTgt spid="16"/>
                                        </p:tgtEl>
                                        <p:attrNameLst>
                                          <p:attrName>style.visibility</p:attrName>
                                        </p:attrNameLst>
                                      </p:cBhvr>
                                      <p:to>
                                        <p:strVal val="visible"/>
                                      </p:to>
                                    </p:set>
                                    <p:animEffect transition="in" filter="fade">
                                      <p:cBhvr>
                                        <p:cTn id="44" dur="1000"/>
                                        <p:tgtEl>
                                          <p:spTgt spid="16"/>
                                        </p:tgtEl>
                                      </p:cBhvr>
                                    </p:animEffect>
                                    <p:anim calcmode="lin" valueType="num">
                                      <p:cBhvr>
                                        <p:cTn id="45" dur="1000" fill="hold"/>
                                        <p:tgtEl>
                                          <p:spTgt spid="16"/>
                                        </p:tgtEl>
                                        <p:attrNameLst>
                                          <p:attrName>ppt_x</p:attrName>
                                        </p:attrNameLst>
                                      </p:cBhvr>
                                      <p:tavLst>
                                        <p:tav tm="0">
                                          <p:val>
                                            <p:strVal val="#ppt_x"/>
                                          </p:val>
                                        </p:tav>
                                        <p:tav tm="100000">
                                          <p:val>
                                            <p:strVal val="#ppt_x"/>
                                          </p:val>
                                        </p:tav>
                                      </p:tavLst>
                                    </p:anim>
                                    <p:anim calcmode="lin" valueType="num">
                                      <p:cBhvr>
                                        <p:cTn id="46"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par>
                    <p:cTn id="47" fill="hold">
                      <p:stCondLst>
                        <p:cond delay="indefinite"/>
                      </p:stCondLst>
                      <p:childTnLst>
                        <p:par>
                          <p:cTn id="48" fill="hold">
                            <p:stCondLst>
                              <p:cond delay="0"/>
                            </p:stCondLst>
                            <p:childTnLst>
                              <p:par>
                                <p:cTn id="49" presetID="42" presetClass="entr" presetSubtype="0" fill="hold" grpId="0" nodeType="clickEffect">
                                  <p:stCondLst>
                                    <p:cond delay="0"/>
                                  </p:stCondLst>
                                  <p:childTnLst>
                                    <p:set>
                                      <p:cBhvr>
                                        <p:cTn id="50" dur="1" fill="hold">
                                          <p:stCondLst>
                                            <p:cond delay="0"/>
                                          </p:stCondLst>
                                        </p:cTn>
                                        <p:tgtEl>
                                          <p:spTgt spid="17"/>
                                        </p:tgtEl>
                                        <p:attrNameLst>
                                          <p:attrName>style.visibility</p:attrName>
                                        </p:attrNameLst>
                                      </p:cBhvr>
                                      <p:to>
                                        <p:strVal val="visible"/>
                                      </p:to>
                                    </p:set>
                                    <p:animEffect transition="in" filter="fade">
                                      <p:cBhvr>
                                        <p:cTn id="51" dur="1000"/>
                                        <p:tgtEl>
                                          <p:spTgt spid="17"/>
                                        </p:tgtEl>
                                      </p:cBhvr>
                                    </p:animEffect>
                                    <p:anim calcmode="lin" valueType="num">
                                      <p:cBhvr>
                                        <p:cTn id="52" dur="1000" fill="hold"/>
                                        <p:tgtEl>
                                          <p:spTgt spid="17"/>
                                        </p:tgtEl>
                                        <p:attrNameLst>
                                          <p:attrName>ppt_x</p:attrName>
                                        </p:attrNameLst>
                                      </p:cBhvr>
                                      <p:tavLst>
                                        <p:tav tm="0">
                                          <p:val>
                                            <p:strVal val="#ppt_x"/>
                                          </p:val>
                                        </p:tav>
                                        <p:tav tm="100000">
                                          <p:val>
                                            <p:strVal val="#ppt_x"/>
                                          </p:val>
                                        </p:tav>
                                      </p:tavLst>
                                    </p:anim>
                                    <p:anim calcmode="lin" valueType="num">
                                      <p:cBhvr>
                                        <p:cTn id="53"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par>
                    <p:cTn id="54" fill="hold">
                      <p:stCondLst>
                        <p:cond delay="indefinite"/>
                      </p:stCondLst>
                      <p:childTnLst>
                        <p:par>
                          <p:cTn id="55" fill="hold">
                            <p:stCondLst>
                              <p:cond delay="0"/>
                            </p:stCondLst>
                            <p:childTnLst>
                              <p:par>
                                <p:cTn id="56" presetID="1" presetClass="exit" presetSubtype="0" fill="hold" grpId="1" nodeType="clickEffect">
                                  <p:stCondLst>
                                    <p:cond delay="0"/>
                                  </p:stCondLst>
                                  <p:childTnLst>
                                    <p:set>
                                      <p:cBhvr>
                                        <p:cTn id="57" dur="1" fill="hold">
                                          <p:stCondLst>
                                            <p:cond delay="0"/>
                                          </p:stCondLst>
                                        </p:cTn>
                                        <p:tgtEl>
                                          <p:spTgt spid="17"/>
                                        </p:tgtEl>
                                        <p:attrNameLst>
                                          <p:attrName>style.visibility</p:attrName>
                                        </p:attrNameLst>
                                      </p:cBhvr>
                                      <p:to>
                                        <p:strVal val="hidden"/>
                                      </p:to>
                                    </p:set>
                                  </p:childTnLst>
                                </p:cTn>
                              </p:par>
                              <p:par>
                                <p:cTn id="58" presetID="42" presetClass="entr" presetSubtype="0" fill="hold" grpId="0" nodeType="withEffect">
                                  <p:stCondLst>
                                    <p:cond delay="0"/>
                                  </p:stCondLst>
                                  <p:childTnLst>
                                    <p:set>
                                      <p:cBhvr>
                                        <p:cTn id="59" dur="1" fill="hold">
                                          <p:stCondLst>
                                            <p:cond delay="0"/>
                                          </p:stCondLst>
                                        </p:cTn>
                                        <p:tgtEl>
                                          <p:spTgt spid="18"/>
                                        </p:tgtEl>
                                        <p:attrNameLst>
                                          <p:attrName>style.visibility</p:attrName>
                                        </p:attrNameLst>
                                      </p:cBhvr>
                                      <p:to>
                                        <p:strVal val="visible"/>
                                      </p:to>
                                    </p:set>
                                    <p:animEffect transition="in" filter="fade">
                                      <p:cBhvr>
                                        <p:cTn id="60" dur="1000"/>
                                        <p:tgtEl>
                                          <p:spTgt spid="18"/>
                                        </p:tgtEl>
                                      </p:cBhvr>
                                    </p:animEffect>
                                    <p:anim calcmode="lin" valueType="num">
                                      <p:cBhvr>
                                        <p:cTn id="61" dur="1000" fill="hold"/>
                                        <p:tgtEl>
                                          <p:spTgt spid="18"/>
                                        </p:tgtEl>
                                        <p:attrNameLst>
                                          <p:attrName>ppt_x</p:attrName>
                                        </p:attrNameLst>
                                      </p:cBhvr>
                                      <p:tavLst>
                                        <p:tav tm="0">
                                          <p:val>
                                            <p:strVal val="#ppt_x"/>
                                          </p:val>
                                        </p:tav>
                                        <p:tav tm="100000">
                                          <p:val>
                                            <p:strVal val="#ppt_x"/>
                                          </p:val>
                                        </p:tav>
                                      </p:tavLst>
                                    </p:anim>
                                    <p:anim calcmode="lin" valueType="num">
                                      <p:cBhvr>
                                        <p:cTn id="62" dur="1000" fill="hold"/>
                                        <p:tgtEl>
                                          <p:spTgt spid="1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22" grpId="0"/>
      <p:bldP spid="22" grpId="1"/>
      <p:bldP spid="14" grpId="0"/>
      <p:bldP spid="14" grpId="1"/>
      <p:bldP spid="15" grpId="0"/>
      <p:bldP spid="16" grpId="0"/>
      <p:bldP spid="17" grpId="0"/>
      <p:bldP spid="17" grpId="1"/>
      <p:bldP spid="18"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 name="Text Box 1"/>
          <p:cNvSpPr txBox="1"/>
          <p:nvPr/>
        </p:nvSpPr>
        <p:spPr>
          <a:xfrm>
            <a:off x="4355976" y="6481232"/>
            <a:ext cx="7836024" cy="369332"/>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err="1">
                <a:ln w="9525" cmpd="sng">
                  <a:noFill/>
                  <a:prstDash val="solid"/>
                </a:ln>
                <a:solidFill>
                  <a:srgbClr val="002060"/>
                </a:solidFill>
                <a:effectLst>
                  <a:glow rad="38100">
                    <a:srgbClr val="5B9BD5">
                      <a:alpha val="40000"/>
                    </a:srgbClr>
                  </a:glow>
                </a:effectLst>
                <a:latin typeface="Arial-Rounded" pitchFamily="34" charset="0"/>
                <a:ea typeface="Arial-Rounded" pitchFamily="34" charset="0"/>
                <a:cs typeface="Arial-Rounded" pitchFamily="34" charset="0"/>
              </a:rPr>
              <a:t>Bản</a:t>
            </a:r>
            <a:r>
              <a:rPr lang="en-US" dirty="0">
                <a:ln w="9525" cmpd="sng">
                  <a:noFill/>
                  <a:prstDash val="solid"/>
                </a:ln>
                <a:solidFill>
                  <a:srgbClr val="002060"/>
                </a:solidFill>
                <a:effectLst>
                  <a:glow rad="38100">
                    <a:srgbClr val="5B9BD5">
                      <a:alpha val="40000"/>
                    </a:srgbClr>
                  </a:glow>
                </a:effectLst>
                <a:latin typeface="Arial-Rounded" pitchFamily="34" charset="0"/>
                <a:ea typeface="Arial-Rounded" pitchFamily="34" charset="0"/>
                <a:cs typeface="Arial-Rounded" pitchFamily="34" charset="0"/>
              </a:rPr>
              <a:t> </a:t>
            </a:r>
            <a:r>
              <a:rPr lang="en-US" dirty="0" err="1">
                <a:ln w="9525" cmpd="sng">
                  <a:noFill/>
                  <a:prstDash val="solid"/>
                </a:ln>
                <a:solidFill>
                  <a:srgbClr val="002060"/>
                </a:solidFill>
                <a:effectLst>
                  <a:glow rad="38100">
                    <a:srgbClr val="5B9BD5">
                      <a:alpha val="40000"/>
                    </a:srgbClr>
                  </a:glow>
                </a:effectLst>
                <a:latin typeface="Arial-Rounded" pitchFamily="34" charset="0"/>
                <a:ea typeface="Arial-Rounded" pitchFamily="34" charset="0"/>
                <a:cs typeface="Arial-Rounded" pitchFamily="34" charset="0"/>
              </a:rPr>
              <a:t>quyền</a:t>
            </a:r>
            <a:r>
              <a:rPr lang="en-US" dirty="0">
                <a:ln w="9525" cmpd="sng">
                  <a:noFill/>
                  <a:prstDash val="solid"/>
                </a:ln>
                <a:solidFill>
                  <a:srgbClr val="002060"/>
                </a:solidFill>
                <a:effectLst>
                  <a:glow rad="38100">
                    <a:srgbClr val="5B9BD5">
                      <a:alpha val="40000"/>
                    </a:srgbClr>
                  </a:glow>
                </a:effectLst>
                <a:latin typeface="Arial-Rounded" pitchFamily="34" charset="0"/>
                <a:ea typeface="Arial-Rounded" pitchFamily="34" charset="0"/>
                <a:cs typeface="Arial-Rounded" pitchFamily="34" charset="0"/>
              </a:rPr>
              <a:t> </a:t>
            </a:r>
            <a:r>
              <a:rPr lang="en-US" dirty="0" smtClean="0">
                <a:ln w="9525" cmpd="sng">
                  <a:noFill/>
                  <a:prstDash val="solid"/>
                </a:ln>
                <a:solidFill>
                  <a:srgbClr val="002060"/>
                </a:solidFill>
                <a:effectLst>
                  <a:glow rad="38100">
                    <a:srgbClr val="5B9BD5">
                      <a:alpha val="40000"/>
                    </a:srgbClr>
                  </a:glow>
                </a:effectLst>
                <a:latin typeface="Arial-Rounded" pitchFamily="34" charset="0"/>
                <a:ea typeface="Arial-Rounded" pitchFamily="34" charset="0"/>
                <a:cs typeface="Arial-Rounded" pitchFamily="34" charset="0"/>
              </a:rPr>
              <a:t>: </a:t>
            </a:r>
            <a:r>
              <a:rPr lang="en-US" dirty="0">
                <a:ln w="9525" cmpd="sng">
                  <a:noFill/>
                  <a:prstDash val="solid"/>
                </a:ln>
                <a:solidFill>
                  <a:srgbClr val="002060"/>
                </a:solidFill>
                <a:effectLst>
                  <a:glow rad="38100">
                    <a:srgbClr val="5B9BD5">
                      <a:alpha val="40000"/>
                    </a:srgbClr>
                  </a:glow>
                </a:effectLst>
                <a:latin typeface="Arial-Rounded" pitchFamily="34" charset="0"/>
                <a:ea typeface="Arial-Rounded" pitchFamily="34" charset="0"/>
                <a:cs typeface="Arial-Rounded" pitchFamily="34" charset="0"/>
              </a:rPr>
              <a:t>FB </a:t>
            </a:r>
            <a:r>
              <a:rPr lang="en-US" dirty="0" err="1" smtClean="0">
                <a:ln w="9525" cmpd="sng">
                  <a:noFill/>
                  <a:prstDash val="solid"/>
                </a:ln>
                <a:solidFill>
                  <a:srgbClr val="002060"/>
                </a:solidFill>
                <a:effectLst>
                  <a:glow rad="38100">
                    <a:srgbClr val="5B9BD5">
                      <a:alpha val="40000"/>
                    </a:srgbClr>
                  </a:glow>
                </a:effectLst>
                <a:latin typeface="Arial-Rounded" pitchFamily="34" charset="0"/>
                <a:ea typeface="Arial-Rounded" pitchFamily="34" charset="0"/>
                <a:cs typeface="Arial-Rounded" pitchFamily="34" charset="0"/>
              </a:rPr>
              <a:t>Đặng</a:t>
            </a:r>
            <a:r>
              <a:rPr lang="en-US" dirty="0" smtClean="0">
                <a:ln w="9525" cmpd="sng">
                  <a:noFill/>
                  <a:prstDash val="solid"/>
                </a:ln>
                <a:solidFill>
                  <a:srgbClr val="002060"/>
                </a:solidFill>
                <a:effectLst>
                  <a:glow rad="38100">
                    <a:srgbClr val="5B9BD5">
                      <a:alpha val="40000"/>
                    </a:srgbClr>
                  </a:glow>
                </a:effectLst>
                <a:latin typeface="Arial-Rounded" pitchFamily="34" charset="0"/>
                <a:ea typeface="Arial-Rounded" pitchFamily="34" charset="0"/>
                <a:cs typeface="Arial-Rounded" pitchFamily="34" charset="0"/>
              </a:rPr>
              <a:t> </a:t>
            </a:r>
            <a:r>
              <a:rPr lang="en-US" dirty="0" err="1" smtClean="0">
                <a:ln w="9525" cmpd="sng">
                  <a:noFill/>
                  <a:prstDash val="solid"/>
                </a:ln>
                <a:solidFill>
                  <a:srgbClr val="002060"/>
                </a:solidFill>
                <a:effectLst>
                  <a:glow rad="38100">
                    <a:srgbClr val="5B9BD5">
                      <a:alpha val="40000"/>
                    </a:srgbClr>
                  </a:glow>
                </a:effectLst>
                <a:latin typeface="Arial-Rounded" pitchFamily="34" charset="0"/>
                <a:ea typeface="Arial-Rounded" pitchFamily="34" charset="0"/>
                <a:cs typeface="Arial-Rounded" pitchFamily="34" charset="0"/>
              </a:rPr>
              <a:t>Nhật</a:t>
            </a:r>
            <a:r>
              <a:rPr lang="en-US" dirty="0" smtClean="0">
                <a:ln w="9525" cmpd="sng">
                  <a:noFill/>
                  <a:prstDash val="solid"/>
                </a:ln>
                <a:solidFill>
                  <a:srgbClr val="002060"/>
                </a:solidFill>
                <a:effectLst>
                  <a:glow rad="38100">
                    <a:srgbClr val="5B9BD5">
                      <a:alpha val="40000"/>
                    </a:srgbClr>
                  </a:glow>
                </a:effectLst>
                <a:latin typeface="Arial-Rounded" pitchFamily="34" charset="0"/>
                <a:ea typeface="Arial-Rounded" pitchFamily="34" charset="0"/>
                <a:cs typeface="Arial-Rounded" pitchFamily="34" charset="0"/>
              </a:rPr>
              <a:t> </a:t>
            </a:r>
            <a:r>
              <a:rPr lang="en-US" dirty="0" err="1" smtClean="0">
                <a:ln w="9525" cmpd="sng">
                  <a:noFill/>
                  <a:prstDash val="solid"/>
                </a:ln>
                <a:solidFill>
                  <a:srgbClr val="002060"/>
                </a:solidFill>
                <a:effectLst>
                  <a:glow rad="38100">
                    <a:srgbClr val="5B9BD5">
                      <a:alpha val="40000"/>
                    </a:srgbClr>
                  </a:glow>
                </a:effectLst>
                <a:latin typeface="Arial-Rounded" pitchFamily="34" charset="0"/>
                <a:ea typeface="Arial-Rounded" pitchFamily="34" charset="0"/>
                <a:cs typeface="Arial-Rounded" pitchFamily="34" charset="0"/>
              </a:rPr>
              <a:t>Linh</a:t>
            </a:r>
            <a:r>
              <a:rPr lang="en-US" dirty="0">
                <a:ln w="9525" cmpd="sng">
                  <a:noFill/>
                  <a:prstDash val="solid"/>
                </a:ln>
                <a:solidFill>
                  <a:srgbClr val="002060"/>
                </a:solidFill>
                <a:effectLst>
                  <a:glow rad="38100">
                    <a:srgbClr val="5B9BD5">
                      <a:alpha val="40000"/>
                    </a:srgbClr>
                  </a:glow>
                </a:effectLst>
                <a:latin typeface="Arial-Rounded" pitchFamily="34" charset="0"/>
                <a:ea typeface="Arial-Rounded" pitchFamily="34" charset="0"/>
                <a:cs typeface="Arial-Rounded" pitchFamily="34" charset="0"/>
              </a:rPr>
              <a:t>- https://www.facebook.com/nhat.linh.3557440</a:t>
            </a:r>
          </a:p>
        </p:txBody>
      </p:sp>
      <p:sp>
        <p:nvSpPr>
          <p:cNvPr id="8" name="Rounded Rectangle 7"/>
          <p:cNvSpPr/>
          <p:nvPr/>
        </p:nvSpPr>
        <p:spPr>
          <a:xfrm>
            <a:off x="3081485" y="2002961"/>
            <a:ext cx="8254118" cy="3383203"/>
          </a:xfrm>
          <a:prstGeom prst="roundRect">
            <a:avLst/>
          </a:prstGeom>
          <a:noFill/>
          <a:ln w="38100">
            <a:solidFill>
              <a:srgbClr val="FFC000"/>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Rounded" pitchFamily="34" charset="0"/>
              <a:ea typeface="Arial-Rounded" pitchFamily="34" charset="0"/>
              <a:cs typeface="Arial-Rounded" pitchFamily="34" charset="0"/>
            </a:endParaRPr>
          </a:p>
        </p:txBody>
      </p:sp>
      <p:sp>
        <p:nvSpPr>
          <p:cNvPr id="15" name="Rectangle 14"/>
          <p:cNvSpPr/>
          <p:nvPr/>
        </p:nvSpPr>
        <p:spPr>
          <a:xfrm>
            <a:off x="3448527" y="2187537"/>
            <a:ext cx="5201932" cy="523220"/>
          </a:xfrm>
          <a:prstGeom prst="rect">
            <a:avLst/>
          </a:prstGeom>
        </p:spPr>
        <p:txBody>
          <a:bodyPr wrap="square">
            <a:spAutoFit/>
          </a:bodyPr>
          <a:lstStyle/>
          <a:p>
            <a:pPr algn="just"/>
            <a:r>
              <a:rPr lang="en-US" sz="2800" b="1" dirty="0" smtClean="0">
                <a:solidFill>
                  <a:srgbClr val="002060"/>
                </a:solidFill>
                <a:latin typeface="Arial-Rounded" pitchFamily="34" charset="0"/>
                <a:ea typeface="Arial-Rounded" pitchFamily="34" charset="0"/>
                <a:cs typeface="Arial-Rounded" pitchFamily="34" charset="0"/>
              </a:rPr>
              <a:t>1. Bạn nhỏ đang làm gì?</a:t>
            </a:r>
            <a:endParaRPr lang="en-US" sz="2800" b="1" dirty="0" smtClean="0">
              <a:solidFill>
                <a:srgbClr val="FF0000"/>
              </a:solidFill>
              <a:latin typeface="Arial-Rounded" pitchFamily="34" charset="0"/>
              <a:ea typeface="Arial-Rounded" pitchFamily="34" charset="0"/>
              <a:cs typeface="Arial-Rounded" pitchFamily="34" charset="0"/>
            </a:endParaRPr>
          </a:p>
        </p:txBody>
      </p:sp>
      <p:sp>
        <p:nvSpPr>
          <p:cNvPr id="20" name="Rectangle 19"/>
          <p:cNvSpPr/>
          <p:nvPr/>
        </p:nvSpPr>
        <p:spPr>
          <a:xfrm>
            <a:off x="3434857" y="2187537"/>
            <a:ext cx="5201932" cy="523220"/>
          </a:xfrm>
          <a:prstGeom prst="rect">
            <a:avLst/>
          </a:prstGeom>
        </p:spPr>
        <p:txBody>
          <a:bodyPr wrap="square">
            <a:spAutoFit/>
          </a:bodyPr>
          <a:lstStyle/>
          <a:p>
            <a:pPr algn="just"/>
            <a:r>
              <a:rPr lang="en-US" sz="2800" b="1" dirty="0" smtClean="0">
                <a:solidFill>
                  <a:srgbClr val="002060"/>
                </a:solidFill>
                <a:latin typeface="Arial-Rounded" pitchFamily="34" charset="0"/>
                <a:ea typeface="Arial-Rounded" pitchFamily="34" charset="0"/>
                <a:cs typeface="Arial-Rounded" pitchFamily="34" charset="0"/>
              </a:rPr>
              <a:t>1. Bạn nhỏ đang </a:t>
            </a:r>
            <a:r>
              <a:rPr lang="en-US" sz="2800" b="1" dirty="0" smtClean="0">
                <a:solidFill>
                  <a:srgbClr val="FF0000"/>
                </a:solidFill>
                <a:latin typeface="Arial-Rounded" pitchFamily="34" charset="0"/>
                <a:ea typeface="Arial-Rounded" pitchFamily="34" charset="0"/>
                <a:cs typeface="Arial-Rounded" pitchFamily="34" charset="0"/>
              </a:rPr>
              <a:t>đi học.</a:t>
            </a:r>
          </a:p>
        </p:txBody>
      </p:sp>
      <p:sp>
        <p:nvSpPr>
          <p:cNvPr id="21" name="Rectangle 20"/>
          <p:cNvSpPr/>
          <p:nvPr/>
        </p:nvSpPr>
        <p:spPr>
          <a:xfrm>
            <a:off x="3470503" y="3022523"/>
            <a:ext cx="7081383" cy="523220"/>
          </a:xfrm>
          <a:prstGeom prst="rect">
            <a:avLst/>
          </a:prstGeom>
        </p:spPr>
        <p:txBody>
          <a:bodyPr wrap="square">
            <a:spAutoFit/>
          </a:bodyPr>
          <a:lstStyle/>
          <a:p>
            <a:pPr algn="just"/>
            <a:r>
              <a:rPr lang="en-US" sz="2800" b="1" dirty="0" smtClean="0">
                <a:solidFill>
                  <a:srgbClr val="002060"/>
                </a:solidFill>
                <a:latin typeface="Arial-Rounded" pitchFamily="34" charset="0"/>
                <a:ea typeface="Arial-Rounded" pitchFamily="34" charset="0"/>
                <a:cs typeface="Arial-Rounded" pitchFamily="34" charset="0"/>
              </a:rPr>
              <a:t>2. Vì sao em biết bạn nhỏ đang đi học?</a:t>
            </a:r>
            <a:endParaRPr lang="en-US" sz="2800" b="1" dirty="0" smtClean="0">
              <a:solidFill>
                <a:srgbClr val="FF0000"/>
              </a:solidFill>
              <a:latin typeface="Arial-Rounded" pitchFamily="34" charset="0"/>
              <a:ea typeface="Arial-Rounded" pitchFamily="34" charset="0"/>
              <a:cs typeface="Arial-Rounded" pitchFamily="34" charset="0"/>
            </a:endParaRPr>
          </a:p>
        </p:txBody>
      </p:sp>
      <p:sp>
        <p:nvSpPr>
          <p:cNvPr id="23" name="Rectangle 22"/>
          <p:cNvSpPr/>
          <p:nvPr/>
        </p:nvSpPr>
        <p:spPr>
          <a:xfrm>
            <a:off x="3458588" y="3020199"/>
            <a:ext cx="7528675" cy="954107"/>
          </a:xfrm>
          <a:prstGeom prst="rect">
            <a:avLst/>
          </a:prstGeom>
        </p:spPr>
        <p:txBody>
          <a:bodyPr wrap="square">
            <a:spAutoFit/>
          </a:bodyPr>
          <a:lstStyle/>
          <a:p>
            <a:pPr algn="just"/>
            <a:r>
              <a:rPr lang="en-US" sz="2800" b="1" dirty="0" smtClean="0">
                <a:solidFill>
                  <a:srgbClr val="002060"/>
                </a:solidFill>
                <a:latin typeface="Arial-Rounded" pitchFamily="34" charset="0"/>
                <a:ea typeface="Arial-Rounded" pitchFamily="34" charset="0"/>
                <a:cs typeface="Arial-Rounded" pitchFamily="34" charset="0"/>
              </a:rPr>
              <a:t>2. Bạn nhỏ đi học vì bạn nhỏ </a:t>
            </a:r>
            <a:r>
              <a:rPr lang="en-US" sz="2800" b="1" dirty="0" smtClean="0">
                <a:solidFill>
                  <a:srgbClr val="FF0000"/>
                </a:solidFill>
                <a:latin typeface="Arial-Rounded" pitchFamily="34" charset="0"/>
                <a:ea typeface="Arial-Rounded" pitchFamily="34" charset="0"/>
                <a:cs typeface="Arial-Rounded" pitchFamily="34" charset="0"/>
              </a:rPr>
              <a:t>đang mặc đồng phục, vai đeo cặp.</a:t>
            </a:r>
          </a:p>
        </p:txBody>
      </p:sp>
      <p:sp>
        <p:nvSpPr>
          <p:cNvPr id="24" name="Rectangle 23"/>
          <p:cNvSpPr/>
          <p:nvPr/>
        </p:nvSpPr>
        <p:spPr>
          <a:xfrm>
            <a:off x="3470503" y="4166346"/>
            <a:ext cx="7632872" cy="954107"/>
          </a:xfrm>
          <a:prstGeom prst="rect">
            <a:avLst/>
          </a:prstGeom>
        </p:spPr>
        <p:txBody>
          <a:bodyPr wrap="square">
            <a:spAutoFit/>
          </a:bodyPr>
          <a:lstStyle/>
          <a:p>
            <a:pPr algn="just"/>
            <a:r>
              <a:rPr lang="en-US" sz="2800" b="1" dirty="0" smtClean="0">
                <a:solidFill>
                  <a:srgbClr val="002060"/>
                </a:solidFill>
                <a:latin typeface="Arial-Rounded" pitchFamily="34" charset="0"/>
                <a:ea typeface="Arial-Rounded" pitchFamily="34" charset="0"/>
                <a:cs typeface="Arial-Rounded" pitchFamily="34" charset="0"/>
              </a:rPr>
              <a:t>3. Bạn nhỏ đang </a:t>
            </a:r>
            <a:r>
              <a:rPr lang="en-US" sz="2800" b="1" dirty="0" smtClean="0">
                <a:solidFill>
                  <a:srgbClr val="FF0000"/>
                </a:solidFill>
                <a:latin typeface="Arial-Rounded" pitchFamily="34" charset="0"/>
                <a:ea typeface="Arial-Rounded" pitchFamily="34" charset="0"/>
                <a:cs typeface="Arial-Rounded" pitchFamily="34" charset="0"/>
              </a:rPr>
              <a:t>rât vui vì vẻ mặt bạn đang tươi cười.</a:t>
            </a:r>
          </a:p>
        </p:txBody>
      </p:sp>
      <p:sp>
        <p:nvSpPr>
          <p:cNvPr id="26" name="Rectangle 25"/>
          <p:cNvSpPr/>
          <p:nvPr/>
        </p:nvSpPr>
        <p:spPr>
          <a:xfrm>
            <a:off x="3462193" y="4168882"/>
            <a:ext cx="7467010" cy="954107"/>
          </a:xfrm>
          <a:prstGeom prst="rect">
            <a:avLst/>
          </a:prstGeom>
        </p:spPr>
        <p:txBody>
          <a:bodyPr wrap="square">
            <a:spAutoFit/>
          </a:bodyPr>
          <a:lstStyle/>
          <a:p>
            <a:pPr algn="just"/>
            <a:r>
              <a:rPr lang="en-US" sz="2800" b="1" dirty="0" smtClean="0">
                <a:solidFill>
                  <a:srgbClr val="002060"/>
                </a:solidFill>
                <a:latin typeface="Arial-Rounded" pitchFamily="34" charset="0"/>
                <a:ea typeface="Arial-Rounded" pitchFamily="34" charset="0"/>
                <a:cs typeface="Arial-Rounded" pitchFamily="34" charset="0"/>
              </a:rPr>
              <a:t>3. Em đoán xem, bạn nhỏ có vui không? </a:t>
            </a:r>
          </a:p>
          <a:p>
            <a:pPr algn="just"/>
            <a:r>
              <a:rPr lang="en-US" sz="2800" b="1" dirty="0" smtClean="0">
                <a:solidFill>
                  <a:srgbClr val="002060"/>
                </a:solidFill>
                <a:latin typeface="Arial-Rounded" pitchFamily="34" charset="0"/>
                <a:ea typeface="Arial-Rounded" pitchFamily="34" charset="0"/>
                <a:cs typeface="Arial-Rounded" pitchFamily="34" charset="0"/>
              </a:rPr>
              <a:t>Vì sao em biết?</a:t>
            </a:r>
            <a:endParaRPr lang="en-US" sz="2800" b="1" dirty="0" smtClean="0">
              <a:solidFill>
                <a:srgbClr val="FF0000"/>
              </a:solidFill>
              <a:latin typeface="Arial-Rounded" pitchFamily="34" charset="0"/>
              <a:ea typeface="Arial-Rounded" pitchFamily="34" charset="0"/>
              <a:cs typeface="Arial-Rounded" pitchFamily="34" charset="0"/>
            </a:endParaRPr>
          </a:p>
        </p:txBody>
      </p:sp>
      <p:pic>
        <p:nvPicPr>
          <p:cNvPr id="16" name="Picture 5"/>
          <p:cNvPicPr>
            <a:picLocks noChangeAspect="1" noChangeArrowheads="1"/>
          </p:cNvPicPr>
          <p:nvPr/>
        </p:nvPicPr>
        <p:blipFill rotWithShape="1">
          <a:blip r:embed="rId2" cstate="print">
            <a:extLst>
              <a:ext uri="{BEBA8EAE-BF5A-486C-A8C5-ECC9F3942E4B}">
                <a14:imgProps xmlns:a14="http://schemas.microsoft.com/office/drawing/2010/main" xmlns="">
                  <a14:imgLayer r:embed="rId3">
                    <a14:imgEffect>
                      <a14:backgroundRemoval t="25521" b="84505" l="60221" r="83603">
                        <a14:foregroundMark x1="62206" y1="32031" x2="64338" y2="39453"/>
                        <a14:foregroundMark x1="75882" y1="46354" x2="79779" y2="53906"/>
                        <a14:foregroundMark x1="73088" y1="47005" x2="78456" y2="57552"/>
                        <a14:foregroundMark x1="75735" y1="44141" x2="78456" y2="43359"/>
                        <a14:foregroundMark x1="73897" y1="69401" x2="74118" y2="76563"/>
                        <a14:foregroundMark x1="81029" y1="46354" x2="83603" y2="53776"/>
                      </a14:backgroundRemoval>
                    </a14:imgEffect>
                  </a14:imgLayer>
                </a14:imgProps>
              </a:ext>
              <a:ext uri="{28A0092B-C50C-407E-A947-70E740481C1C}">
                <a14:useLocalDpi xmlns:a14="http://schemas.microsoft.com/office/drawing/2010/main" xmlns="" val="0"/>
              </a:ext>
            </a:extLst>
          </a:blip>
          <a:srcRect l="60420" t="26332" r="17507" b="17113"/>
          <a:stretch/>
        </p:blipFill>
        <p:spPr bwMode="auto">
          <a:xfrm>
            <a:off x="0" y="1805431"/>
            <a:ext cx="2786744" cy="403208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1282392290"/>
      </p:ext>
    </p:extLst>
  </p:cSld>
  <p:clrMapOvr>
    <a:masterClrMapping/>
  </p:clrMapOvr>
  <p:transition spd="slow">
    <p:wheel spokes="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500" fill="hold"/>
                                        <p:tgtEl>
                                          <p:spTgt spid="8"/>
                                        </p:tgtEl>
                                        <p:attrNameLst>
                                          <p:attrName>ppt_w</p:attrName>
                                        </p:attrNameLst>
                                      </p:cBhvr>
                                      <p:tavLst>
                                        <p:tav tm="0">
                                          <p:val>
                                            <p:fltVal val="0"/>
                                          </p:val>
                                        </p:tav>
                                        <p:tav tm="100000">
                                          <p:val>
                                            <p:strVal val="#ppt_w"/>
                                          </p:val>
                                        </p:tav>
                                      </p:tavLst>
                                    </p:anim>
                                    <p:anim calcmode="lin" valueType="num">
                                      <p:cBhvr>
                                        <p:cTn id="8" dur="500" fill="hold"/>
                                        <p:tgtEl>
                                          <p:spTgt spid="8"/>
                                        </p:tgtEl>
                                        <p:attrNameLst>
                                          <p:attrName>ppt_h</p:attrName>
                                        </p:attrNameLst>
                                      </p:cBhvr>
                                      <p:tavLst>
                                        <p:tav tm="0">
                                          <p:val>
                                            <p:fltVal val="0"/>
                                          </p:val>
                                        </p:tav>
                                        <p:tav tm="100000">
                                          <p:val>
                                            <p:strVal val="#ppt_h"/>
                                          </p:val>
                                        </p:tav>
                                      </p:tavLst>
                                    </p:anim>
                                    <p:animEffect transition="in" filter="fade">
                                      <p:cBhvr>
                                        <p:cTn id="9" dur="500"/>
                                        <p:tgtEl>
                                          <p:spTgt spid="8"/>
                                        </p:tgtEl>
                                      </p:cBhvr>
                                    </p:animEffect>
                                  </p:childTnLst>
                                </p:cTn>
                              </p:par>
                              <p:par>
                                <p:cTn id="10" presetID="53" presetClass="entr" presetSubtype="16" fill="hold" nodeType="withEffect">
                                  <p:stCondLst>
                                    <p:cond delay="0"/>
                                  </p:stCondLst>
                                  <p:childTnLst>
                                    <p:set>
                                      <p:cBhvr>
                                        <p:cTn id="11" dur="1" fill="hold">
                                          <p:stCondLst>
                                            <p:cond delay="0"/>
                                          </p:stCondLst>
                                        </p:cTn>
                                        <p:tgtEl>
                                          <p:spTgt spid="16"/>
                                        </p:tgtEl>
                                        <p:attrNameLst>
                                          <p:attrName>style.visibility</p:attrName>
                                        </p:attrNameLst>
                                      </p:cBhvr>
                                      <p:to>
                                        <p:strVal val="visible"/>
                                      </p:to>
                                    </p:set>
                                    <p:anim calcmode="lin" valueType="num">
                                      <p:cBhvr>
                                        <p:cTn id="12" dur="500" fill="hold"/>
                                        <p:tgtEl>
                                          <p:spTgt spid="16"/>
                                        </p:tgtEl>
                                        <p:attrNameLst>
                                          <p:attrName>ppt_w</p:attrName>
                                        </p:attrNameLst>
                                      </p:cBhvr>
                                      <p:tavLst>
                                        <p:tav tm="0">
                                          <p:val>
                                            <p:fltVal val="0"/>
                                          </p:val>
                                        </p:tav>
                                        <p:tav tm="100000">
                                          <p:val>
                                            <p:strVal val="#ppt_w"/>
                                          </p:val>
                                        </p:tav>
                                      </p:tavLst>
                                    </p:anim>
                                    <p:anim calcmode="lin" valueType="num">
                                      <p:cBhvr>
                                        <p:cTn id="13" dur="500" fill="hold"/>
                                        <p:tgtEl>
                                          <p:spTgt spid="16"/>
                                        </p:tgtEl>
                                        <p:attrNameLst>
                                          <p:attrName>ppt_h</p:attrName>
                                        </p:attrNameLst>
                                      </p:cBhvr>
                                      <p:tavLst>
                                        <p:tav tm="0">
                                          <p:val>
                                            <p:fltVal val="0"/>
                                          </p:val>
                                        </p:tav>
                                        <p:tav tm="100000">
                                          <p:val>
                                            <p:strVal val="#ppt_h"/>
                                          </p:val>
                                        </p:tav>
                                      </p:tavLst>
                                    </p:anim>
                                    <p:animEffect transition="in" filter="fade">
                                      <p:cBhvr>
                                        <p:cTn id="14" dur="500"/>
                                        <p:tgtEl>
                                          <p:spTgt spid="16"/>
                                        </p:tgtEl>
                                      </p:cBhvr>
                                    </p:animEffect>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15"/>
                                        </p:tgtEl>
                                        <p:attrNameLst>
                                          <p:attrName>style.visibility</p:attrName>
                                        </p:attrNameLst>
                                      </p:cBhvr>
                                      <p:to>
                                        <p:strVal val="visible"/>
                                      </p:to>
                                    </p:set>
                                    <p:animEffect transition="in" filter="fade">
                                      <p:cBhvr>
                                        <p:cTn id="19" dur="1000"/>
                                        <p:tgtEl>
                                          <p:spTgt spid="15"/>
                                        </p:tgtEl>
                                      </p:cBhvr>
                                    </p:animEffect>
                                    <p:anim calcmode="lin" valueType="num">
                                      <p:cBhvr>
                                        <p:cTn id="20" dur="1000" fill="hold"/>
                                        <p:tgtEl>
                                          <p:spTgt spid="15"/>
                                        </p:tgtEl>
                                        <p:attrNameLst>
                                          <p:attrName>ppt_x</p:attrName>
                                        </p:attrNameLst>
                                      </p:cBhvr>
                                      <p:tavLst>
                                        <p:tav tm="0">
                                          <p:val>
                                            <p:strVal val="#ppt_x"/>
                                          </p:val>
                                        </p:tav>
                                        <p:tav tm="100000">
                                          <p:val>
                                            <p:strVal val="#ppt_x"/>
                                          </p:val>
                                        </p:tav>
                                      </p:tavLst>
                                    </p:anim>
                                    <p:anim calcmode="lin" valueType="num">
                                      <p:cBhvr>
                                        <p:cTn id="21"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1" presetClass="exit" presetSubtype="0" fill="hold" grpId="1" nodeType="clickEffect">
                                  <p:stCondLst>
                                    <p:cond delay="0"/>
                                  </p:stCondLst>
                                  <p:childTnLst>
                                    <p:set>
                                      <p:cBhvr>
                                        <p:cTn id="25" dur="1" fill="hold">
                                          <p:stCondLst>
                                            <p:cond delay="0"/>
                                          </p:stCondLst>
                                        </p:cTn>
                                        <p:tgtEl>
                                          <p:spTgt spid="15"/>
                                        </p:tgtEl>
                                        <p:attrNameLst>
                                          <p:attrName>style.visibility</p:attrName>
                                        </p:attrNameLst>
                                      </p:cBhvr>
                                      <p:to>
                                        <p:strVal val="hidden"/>
                                      </p:to>
                                    </p:set>
                                  </p:childTnLst>
                                </p:cTn>
                              </p:par>
                              <p:par>
                                <p:cTn id="26" presetID="42" presetClass="entr" presetSubtype="0" fill="hold" grpId="0" nodeType="withEffect">
                                  <p:stCondLst>
                                    <p:cond delay="0"/>
                                  </p:stCondLst>
                                  <p:childTnLst>
                                    <p:set>
                                      <p:cBhvr>
                                        <p:cTn id="27" dur="1" fill="hold">
                                          <p:stCondLst>
                                            <p:cond delay="0"/>
                                          </p:stCondLst>
                                        </p:cTn>
                                        <p:tgtEl>
                                          <p:spTgt spid="20"/>
                                        </p:tgtEl>
                                        <p:attrNameLst>
                                          <p:attrName>style.visibility</p:attrName>
                                        </p:attrNameLst>
                                      </p:cBhvr>
                                      <p:to>
                                        <p:strVal val="visible"/>
                                      </p:to>
                                    </p:set>
                                    <p:animEffect transition="in" filter="fade">
                                      <p:cBhvr>
                                        <p:cTn id="28" dur="1000"/>
                                        <p:tgtEl>
                                          <p:spTgt spid="20"/>
                                        </p:tgtEl>
                                      </p:cBhvr>
                                    </p:animEffect>
                                    <p:anim calcmode="lin" valueType="num">
                                      <p:cBhvr>
                                        <p:cTn id="29" dur="1000" fill="hold"/>
                                        <p:tgtEl>
                                          <p:spTgt spid="20"/>
                                        </p:tgtEl>
                                        <p:attrNameLst>
                                          <p:attrName>ppt_x</p:attrName>
                                        </p:attrNameLst>
                                      </p:cBhvr>
                                      <p:tavLst>
                                        <p:tav tm="0">
                                          <p:val>
                                            <p:strVal val="#ppt_x"/>
                                          </p:val>
                                        </p:tav>
                                        <p:tav tm="100000">
                                          <p:val>
                                            <p:strVal val="#ppt_x"/>
                                          </p:val>
                                        </p:tav>
                                      </p:tavLst>
                                    </p:anim>
                                    <p:anim calcmode="lin" valueType="num">
                                      <p:cBhvr>
                                        <p:cTn id="30" dur="1000" fill="hold"/>
                                        <p:tgtEl>
                                          <p:spTgt spid="20"/>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21"/>
                                        </p:tgtEl>
                                        <p:attrNameLst>
                                          <p:attrName>style.visibility</p:attrName>
                                        </p:attrNameLst>
                                      </p:cBhvr>
                                      <p:to>
                                        <p:strVal val="visible"/>
                                      </p:to>
                                    </p:set>
                                    <p:animEffect transition="in" filter="fade">
                                      <p:cBhvr>
                                        <p:cTn id="35" dur="1000"/>
                                        <p:tgtEl>
                                          <p:spTgt spid="21"/>
                                        </p:tgtEl>
                                      </p:cBhvr>
                                    </p:animEffect>
                                    <p:anim calcmode="lin" valueType="num">
                                      <p:cBhvr>
                                        <p:cTn id="36" dur="1000" fill="hold"/>
                                        <p:tgtEl>
                                          <p:spTgt spid="21"/>
                                        </p:tgtEl>
                                        <p:attrNameLst>
                                          <p:attrName>ppt_x</p:attrName>
                                        </p:attrNameLst>
                                      </p:cBhvr>
                                      <p:tavLst>
                                        <p:tav tm="0">
                                          <p:val>
                                            <p:strVal val="#ppt_x"/>
                                          </p:val>
                                        </p:tav>
                                        <p:tav tm="100000">
                                          <p:val>
                                            <p:strVal val="#ppt_x"/>
                                          </p:val>
                                        </p:tav>
                                      </p:tavLst>
                                    </p:anim>
                                    <p:anim calcmode="lin" valueType="num">
                                      <p:cBhvr>
                                        <p:cTn id="37"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1" presetClass="exit" presetSubtype="0" fill="hold" grpId="1" nodeType="clickEffect">
                                  <p:stCondLst>
                                    <p:cond delay="0"/>
                                  </p:stCondLst>
                                  <p:childTnLst>
                                    <p:set>
                                      <p:cBhvr>
                                        <p:cTn id="41" dur="1" fill="hold">
                                          <p:stCondLst>
                                            <p:cond delay="0"/>
                                          </p:stCondLst>
                                        </p:cTn>
                                        <p:tgtEl>
                                          <p:spTgt spid="21"/>
                                        </p:tgtEl>
                                        <p:attrNameLst>
                                          <p:attrName>style.visibility</p:attrName>
                                        </p:attrNameLst>
                                      </p:cBhvr>
                                      <p:to>
                                        <p:strVal val="hidden"/>
                                      </p:to>
                                    </p:set>
                                  </p:childTnLst>
                                </p:cTn>
                              </p:par>
                              <p:par>
                                <p:cTn id="42" presetID="42" presetClass="entr" presetSubtype="0" fill="hold" grpId="0" nodeType="withEffect">
                                  <p:stCondLst>
                                    <p:cond delay="0"/>
                                  </p:stCondLst>
                                  <p:childTnLst>
                                    <p:set>
                                      <p:cBhvr>
                                        <p:cTn id="43" dur="1" fill="hold">
                                          <p:stCondLst>
                                            <p:cond delay="0"/>
                                          </p:stCondLst>
                                        </p:cTn>
                                        <p:tgtEl>
                                          <p:spTgt spid="23"/>
                                        </p:tgtEl>
                                        <p:attrNameLst>
                                          <p:attrName>style.visibility</p:attrName>
                                        </p:attrNameLst>
                                      </p:cBhvr>
                                      <p:to>
                                        <p:strVal val="visible"/>
                                      </p:to>
                                    </p:set>
                                    <p:animEffect transition="in" filter="fade">
                                      <p:cBhvr>
                                        <p:cTn id="44" dur="1000"/>
                                        <p:tgtEl>
                                          <p:spTgt spid="23"/>
                                        </p:tgtEl>
                                      </p:cBhvr>
                                    </p:animEffect>
                                    <p:anim calcmode="lin" valueType="num">
                                      <p:cBhvr>
                                        <p:cTn id="45" dur="1000" fill="hold"/>
                                        <p:tgtEl>
                                          <p:spTgt spid="23"/>
                                        </p:tgtEl>
                                        <p:attrNameLst>
                                          <p:attrName>ppt_x</p:attrName>
                                        </p:attrNameLst>
                                      </p:cBhvr>
                                      <p:tavLst>
                                        <p:tav tm="0">
                                          <p:val>
                                            <p:strVal val="#ppt_x"/>
                                          </p:val>
                                        </p:tav>
                                        <p:tav tm="100000">
                                          <p:val>
                                            <p:strVal val="#ppt_x"/>
                                          </p:val>
                                        </p:tav>
                                      </p:tavLst>
                                    </p:anim>
                                    <p:anim calcmode="lin" valueType="num">
                                      <p:cBhvr>
                                        <p:cTn id="46" dur="1000" fill="hold"/>
                                        <p:tgtEl>
                                          <p:spTgt spid="23"/>
                                        </p:tgtEl>
                                        <p:attrNameLst>
                                          <p:attrName>ppt_y</p:attrName>
                                        </p:attrNameLst>
                                      </p:cBhvr>
                                      <p:tavLst>
                                        <p:tav tm="0">
                                          <p:val>
                                            <p:strVal val="#ppt_y+.1"/>
                                          </p:val>
                                        </p:tav>
                                        <p:tav tm="100000">
                                          <p:val>
                                            <p:strVal val="#ppt_y"/>
                                          </p:val>
                                        </p:tav>
                                      </p:tavLst>
                                    </p:anim>
                                  </p:childTnLst>
                                </p:cTn>
                              </p:par>
                            </p:childTnLst>
                          </p:cTn>
                        </p:par>
                      </p:childTnLst>
                    </p:cTn>
                  </p:par>
                  <p:par>
                    <p:cTn id="47" fill="hold">
                      <p:stCondLst>
                        <p:cond delay="indefinite"/>
                      </p:stCondLst>
                      <p:childTnLst>
                        <p:par>
                          <p:cTn id="48" fill="hold">
                            <p:stCondLst>
                              <p:cond delay="0"/>
                            </p:stCondLst>
                            <p:childTnLst>
                              <p:par>
                                <p:cTn id="49" presetID="42" presetClass="entr" presetSubtype="0" fill="hold" grpId="0" nodeType="clickEffect">
                                  <p:stCondLst>
                                    <p:cond delay="0"/>
                                  </p:stCondLst>
                                  <p:childTnLst>
                                    <p:set>
                                      <p:cBhvr>
                                        <p:cTn id="50" dur="1" fill="hold">
                                          <p:stCondLst>
                                            <p:cond delay="0"/>
                                          </p:stCondLst>
                                        </p:cTn>
                                        <p:tgtEl>
                                          <p:spTgt spid="26"/>
                                        </p:tgtEl>
                                        <p:attrNameLst>
                                          <p:attrName>style.visibility</p:attrName>
                                        </p:attrNameLst>
                                      </p:cBhvr>
                                      <p:to>
                                        <p:strVal val="visible"/>
                                      </p:to>
                                    </p:set>
                                    <p:animEffect transition="in" filter="fade">
                                      <p:cBhvr>
                                        <p:cTn id="51" dur="1000"/>
                                        <p:tgtEl>
                                          <p:spTgt spid="26"/>
                                        </p:tgtEl>
                                      </p:cBhvr>
                                    </p:animEffect>
                                    <p:anim calcmode="lin" valueType="num">
                                      <p:cBhvr>
                                        <p:cTn id="52" dur="1000" fill="hold"/>
                                        <p:tgtEl>
                                          <p:spTgt spid="26"/>
                                        </p:tgtEl>
                                        <p:attrNameLst>
                                          <p:attrName>ppt_x</p:attrName>
                                        </p:attrNameLst>
                                      </p:cBhvr>
                                      <p:tavLst>
                                        <p:tav tm="0">
                                          <p:val>
                                            <p:strVal val="#ppt_x"/>
                                          </p:val>
                                        </p:tav>
                                        <p:tav tm="100000">
                                          <p:val>
                                            <p:strVal val="#ppt_x"/>
                                          </p:val>
                                        </p:tav>
                                      </p:tavLst>
                                    </p:anim>
                                    <p:anim calcmode="lin" valueType="num">
                                      <p:cBhvr>
                                        <p:cTn id="53" dur="1000" fill="hold"/>
                                        <p:tgtEl>
                                          <p:spTgt spid="26"/>
                                        </p:tgtEl>
                                        <p:attrNameLst>
                                          <p:attrName>ppt_y</p:attrName>
                                        </p:attrNameLst>
                                      </p:cBhvr>
                                      <p:tavLst>
                                        <p:tav tm="0">
                                          <p:val>
                                            <p:strVal val="#ppt_y+.1"/>
                                          </p:val>
                                        </p:tav>
                                        <p:tav tm="100000">
                                          <p:val>
                                            <p:strVal val="#ppt_y"/>
                                          </p:val>
                                        </p:tav>
                                      </p:tavLst>
                                    </p:anim>
                                  </p:childTnLst>
                                </p:cTn>
                              </p:par>
                            </p:childTnLst>
                          </p:cTn>
                        </p:par>
                      </p:childTnLst>
                    </p:cTn>
                  </p:par>
                  <p:par>
                    <p:cTn id="54" fill="hold">
                      <p:stCondLst>
                        <p:cond delay="indefinite"/>
                      </p:stCondLst>
                      <p:childTnLst>
                        <p:par>
                          <p:cTn id="55" fill="hold">
                            <p:stCondLst>
                              <p:cond delay="0"/>
                            </p:stCondLst>
                            <p:childTnLst>
                              <p:par>
                                <p:cTn id="56" presetID="1" presetClass="exit" presetSubtype="0" fill="hold" grpId="1" nodeType="clickEffect">
                                  <p:stCondLst>
                                    <p:cond delay="0"/>
                                  </p:stCondLst>
                                  <p:childTnLst>
                                    <p:set>
                                      <p:cBhvr>
                                        <p:cTn id="57" dur="1" fill="hold">
                                          <p:stCondLst>
                                            <p:cond delay="0"/>
                                          </p:stCondLst>
                                        </p:cTn>
                                        <p:tgtEl>
                                          <p:spTgt spid="26"/>
                                        </p:tgtEl>
                                        <p:attrNameLst>
                                          <p:attrName>style.visibility</p:attrName>
                                        </p:attrNameLst>
                                      </p:cBhvr>
                                      <p:to>
                                        <p:strVal val="hidden"/>
                                      </p:to>
                                    </p:set>
                                  </p:childTnLst>
                                </p:cTn>
                              </p:par>
                              <p:par>
                                <p:cTn id="58" presetID="42" presetClass="entr" presetSubtype="0" fill="hold" grpId="0" nodeType="withEffect">
                                  <p:stCondLst>
                                    <p:cond delay="0"/>
                                  </p:stCondLst>
                                  <p:childTnLst>
                                    <p:set>
                                      <p:cBhvr>
                                        <p:cTn id="59" dur="1" fill="hold">
                                          <p:stCondLst>
                                            <p:cond delay="0"/>
                                          </p:stCondLst>
                                        </p:cTn>
                                        <p:tgtEl>
                                          <p:spTgt spid="24"/>
                                        </p:tgtEl>
                                        <p:attrNameLst>
                                          <p:attrName>style.visibility</p:attrName>
                                        </p:attrNameLst>
                                      </p:cBhvr>
                                      <p:to>
                                        <p:strVal val="visible"/>
                                      </p:to>
                                    </p:set>
                                    <p:animEffect transition="in" filter="fade">
                                      <p:cBhvr>
                                        <p:cTn id="60" dur="1000"/>
                                        <p:tgtEl>
                                          <p:spTgt spid="24"/>
                                        </p:tgtEl>
                                      </p:cBhvr>
                                    </p:animEffect>
                                    <p:anim calcmode="lin" valueType="num">
                                      <p:cBhvr>
                                        <p:cTn id="61" dur="1000" fill="hold"/>
                                        <p:tgtEl>
                                          <p:spTgt spid="24"/>
                                        </p:tgtEl>
                                        <p:attrNameLst>
                                          <p:attrName>ppt_x</p:attrName>
                                        </p:attrNameLst>
                                      </p:cBhvr>
                                      <p:tavLst>
                                        <p:tav tm="0">
                                          <p:val>
                                            <p:strVal val="#ppt_x"/>
                                          </p:val>
                                        </p:tav>
                                        <p:tav tm="100000">
                                          <p:val>
                                            <p:strVal val="#ppt_x"/>
                                          </p:val>
                                        </p:tav>
                                      </p:tavLst>
                                    </p:anim>
                                    <p:anim calcmode="lin" valueType="num">
                                      <p:cBhvr>
                                        <p:cTn id="62" dur="1000" fill="hold"/>
                                        <p:tgtEl>
                                          <p:spTgt spid="2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5" grpId="0"/>
      <p:bldP spid="15" grpId="1"/>
      <p:bldP spid="20" grpId="0"/>
      <p:bldP spid="21" grpId="0"/>
      <p:bldP spid="21" grpId="1"/>
      <p:bldP spid="23" grpId="0"/>
      <p:bldP spid="24" grpId="0"/>
      <p:bldP spid="26" grpId="0"/>
      <p:bldP spid="26" grpId="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8" name="Straight Connector 7"/>
          <p:cNvCxnSpPr/>
          <p:nvPr/>
        </p:nvCxnSpPr>
        <p:spPr>
          <a:xfrm>
            <a:off x="4267200" y="4546600"/>
            <a:ext cx="63500" cy="0"/>
          </a:xfrm>
          <a:prstGeom prst="line">
            <a:avLst/>
          </a:prstGeom>
        </p:spPr>
        <p:style>
          <a:lnRef idx="1">
            <a:schemeClr val="accent1"/>
          </a:lnRef>
          <a:fillRef idx="0">
            <a:schemeClr val="accent1"/>
          </a:fillRef>
          <a:effectRef idx="0">
            <a:schemeClr val="accent1"/>
          </a:effectRef>
          <a:fontRef idx="minor">
            <a:schemeClr val="tx1"/>
          </a:fontRef>
        </p:style>
      </p:cxnSp>
      <p:sp>
        <p:nvSpPr>
          <p:cNvPr id="11" name="Text Box 1"/>
          <p:cNvSpPr txBox="1"/>
          <p:nvPr/>
        </p:nvSpPr>
        <p:spPr>
          <a:xfrm>
            <a:off x="2921001" y="6554232"/>
            <a:ext cx="7836024" cy="369332"/>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err="1">
                <a:ln w="9525" cmpd="sng">
                  <a:noFill/>
                  <a:prstDash val="solid"/>
                </a:ln>
                <a:solidFill>
                  <a:srgbClr val="002060"/>
                </a:solidFill>
                <a:effectLst>
                  <a:glow rad="38100">
                    <a:srgbClr val="5B9BD5">
                      <a:alpha val="40000"/>
                    </a:srgbClr>
                  </a:glow>
                </a:effectLst>
                <a:latin typeface="Arial-Rounded" pitchFamily="34" charset="0"/>
                <a:ea typeface="Arial-Rounded" pitchFamily="34" charset="0"/>
                <a:cs typeface="Arial-Rounded" pitchFamily="34" charset="0"/>
              </a:rPr>
              <a:t>Bản</a:t>
            </a:r>
            <a:r>
              <a:rPr lang="en-US" dirty="0">
                <a:ln w="9525" cmpd="sng">
                  <a:noFill/>
                  <a:prstDash val="solid"/>
                </a:ln>
                <a:solidFill>
                  <a:srgbClr val="002060"/>
                </a:solidFill>
                <a:effectLst>
                  <a:glow rad="38100">
                    <a:srgbClr val="5B9BD5">
                      <a:alpha val="40000"/>
                    </a:srgbClr>
                  </a:glow>
                </a:effectLst>
                <a:latin typeface="Arial-Rounded" pitchFamily="34" charset="0"/>
                <a:ea typeface="Arial-Rounded" pitchFamily="34" charset="0"/>
                <a:cs typeface="Arial-Rounded" pitchFamily="34" charset="0"/>
              </a:rPr>
              <a:t> </a:t>
            </a:r>
            <a:r>
              <a:rPr lang="en-US" dirty="0" err="1">
                <a:ln w="9525" cmpd="sng">
                  <a:noFill/>
                  <a:prstDash val="solid"/>
                </a:ln>
                <a:solidFill>
                  <a:srgbClr val="002060"/>
                </a:solidFill>
                <a:effectLst>
                  <a:glow rad="38100">
                    <a:srgbClr val="5B9BD5">
                      <a:alpha val="40000"/>
                    </a:srgbClr>
                  </a:glow>
                </a:effectLst>
                <a:latin typeface="Arial-Rounded" pitchFamily="34" charset="0"/>
                <a:ea typeface="Arial-Rounded" pitchFamily="34" charset="0"/>
                <a:cs typeface="Arial-Rounded" pitchFamily="34" charset="0"/>
              </a:rPr>
              <a:t>quyền</a:t>
            </a:r>
            <a:r>
              <a:rPr lang="en-US" dirty="0">
                <a:ln w="9525" cmpd="sng">
                  <a:noFill/>
                  <a:prstDash val="solid"/>
                </a:ln>
                <a:solidFill>
                  <a:srgbClr val="002060"/>
                </a:solidFill>
                <a:effectLst>
                  <a:glow rad="38100">
                    <a:srgbClr val="5B9BD5">
                      <a:alpha val="40000"/>
                    </a:srgbClr>
                  </a:glow>
                </a:effectLst>
                <a:latin typeface="Arial-Rounded" pitchFamily="34" charset="0"/>
                <a:ea typeface="Arial-Rounded" pitchFamily="34" charset="0"/>
                <a:cs typeface="Arial-Rounded" pitchFamily="34" charset="0"/>
              </a:rPr>
              <a:t> </a:t>
            </a:r>
            <a:r>
              <a:rPr lang="en-US" dirty="0" smtClean="0">
                <a:ln w="9525" cmpd="sng">
                  <a:noFill/>
                  <a:prstDash val="solid"/>
                </a:ln>
                <a:solidFill>
                  <a:srgbClr val="002060"/>
                </a:solidFill>
                <a:effectLst>
                  <a:glow rad="38100">
                    <a:srgbClr val="5B9BD5">
                      <a:alpha val="40000"/>
                    </a:srgbClr>
                  </a:glow>
                </a:effectLst>
                <a:latin typeface="Arial-Rounded" pitchFamily="34" charset="0"/>
                <a:ea typeface="Arial-Rounded" pitchFamily="34" charset="0"/>
                <a:cs typeface="Arial-Rounded" pitchFamily="34" charset="0"/>
              </a:rPr>
              <a:t>: </a:t>
            </a:r>
            <a:r>
              <a:rPr lang="en-US" dirty="0">
                <a:ln w="9525" cmpd="sng">
                  <a:noFill/>
                  <a:prstDash val="solid"/>
                </a:ln>
                <a:solidFill>
                  <a:srgbClr val="002060"/>
                </a:solidFill>
                <a:effectLst>
                  <a:glow rad="38100">
                    <a:srgbClr val="5B9BD5">
                      <a:alpha val="40000"/>
                    </a:srgbClr>
                  </a:glow>
                </a:effectLst>
                <a:latin typeface="Arial-Rounded" pitchFamily="34" charset="0"/>
                <a:ea typeface="Arial-Rounded" pitchFamily="34" charset="0"/>
                <a:cs typeface="Arial-Rounded" pitchFamily="34" charset="0"/>
              </a:rPr>
              <a:t>FB </a:t>
            </a:r>
            <a:r>
              <a:rPr lang="en-US" dirty="0" err="1" smtClean="0">
                <a:ln w="9525" cmpd="sng">
                  <a:noFill/>
                  <a:prstDash val="solid"/>
                </a:ln>
                <a:solidFill>
                  <a:srgbClr val="002060"/>
                </a:solidFill>
                <a:effectLst>
                  <a:glow rad="38100">
                    <a:srgbClr val="5B9BD5">
                      <a:alpha val="40000"/>
                    </a:srgbClr>
                  </a:glow>
                </a:effectLst>
                <a:latin typeface="Arial-Rounded" pitchFamily="34" charset="0"/>
                <a:ea typeface="Arial-Rounded" pitchFamily="34" charset="0"/>
                <a:cs typeface="Arial-Rounded" pitchFamily="34" charset="0"/>
              </a:rPr>
              <a:t>Đặng</a:t>
            </a:r>
            <a:r>
              <a:rPr lang="en-US" dirty="0" smtClean="0">
                <a:ln w="9525" cmpd="sng">
                  <a:noFill/>
                  <a:prstDash val="solid"/>
                </a:ln>
                <a:solidFill>
                  <a:srgbClr val="002060"/>
                </a:solidFill>
                <a:effectLst>
                  <a:glow rad="38100">
                    <a:srgbClr val="5B9BD5">
                      <a:alpha val="40000"/>
                    </a:srgbClr>
                  </a:glow>
                </a:effectLst>
                <a:latin typeface="Arial-Rounded" pitchFamily="34" charset="0"/>
                <a:ea typeface="Arial-Rounded" pitchFamily="34" charset="0"/>
                <a:cs typeface="Arial-Rounded" pitchFamily="34" charset="0"/>
              </a:rPr>
              <a:t> </a:t>
            </a:r>
            <a:r>
              <a:rPr lang="en-US" dirty="0" err="1" smtClean="0">
                <a:ln w="9525" cmpd="sng">
                  <a:noFill/>
                  <a:prstDash val="solid"/>
                </a:ln>
                <a:solidFill>
                  <a:srgbClr val="002060"/>
                </a:solidFill>
                <a:effectLst>
                  <a:glow rad="38100">
                    <a:srgbClr val="5B9BD5">
                      <a:alpha val="40000"/>
                    </a:srgbClr>
                  </a:glow>
                </a:effectLst>
                <a:latin typeface="Arial-Rounded" pitchFamily="34" charset="0"/>
                <a:ea typeface="Arial-Rounded" pitchFamily="34" charset="0"/>
                <a:cs typeface="Arial-Rounded" pitchFamily="34" charset="0"/>
              </a:rPr>
              <a:t>Nhật</a:t>
            </a:r>
            <a:r>
              <a:rPr lang="en-US" dirty="0" smtClean="0">
                <a:ln w="9525" cmpd="sng">
                  <a:noFill/>
                  <a:prstDash val="solid"/>
                </a:ln>
                <a:solidFill>
                  <a:srgbClr val="002060"/>
                </a:solidFill>
                <a:effectLst>
                  <a:glow rad="38100">
                    <a:srgbClr val="5B9BD5">
                      <a:alpha val="40000"/>
                    </a:srgbClr>
                  </a:glow>
                </a:effectLst>
                <a:latin typeface="Arial-Rounded" pitchFamily="34" charset="0"/>
                <a:ea typeface="Arial-Rounded" pitchFamily="34" charset="0"/>
                <a:cs typeface="Arial-Rounded" pitchFamily="34" charset="0"/>
              </a:rPr>
              <a:t> </a:t>
            </a:r>
            <a:r>
              <a:rPr lang="en-US" dirty="0" err="1" smtClean="0">
                <a:ln w="9525" cmpd="sng">
                  <a:noFill/>
                  <a:prstDash val="solid"/>
                </a:ln>
                <a:solidFill>
                  <a:srgbClr val="002060"/>
                </a:solidFill>
                <a:effectLst>
                  <a:glow rad="38100">
                    <a:srgbClr val="5B9BD5">
                      <a:alpha val="40000"/>
                    </a:srgbClr>
                  </a:glow>
                </a:effectLst>
                <a:latin typeface="Arial-Rounded" pitchFamily="34" charset="0"/>
                <a:ea typeface="Arial-Rounded" pitchFamily="34" charset="0"/>
                <a:cs typeface="Arial-Rounded" pitchFamily="34" charset="0"/>
              </a:rPr>
              <a:t>Linh</a:t>
            </a:r>
            <a:r>
              <a:rPr lang="en-US" dirty="0">
                <a:ln w="9525" cmpd="sng">
                  <a:noFill/>
                  <a:prstDash val="solid"/>
                </a:ln>
                <a:solidFill>
                  <a:srgbClr val="002060"/>
                </a:solidFill>
                <a:effectLst>
                  <a:glow rad="38100">
                    <a:srgbClr val="5B9BD5">
                      <a:alpha val="40000"/>
                    </a:srgbClr>
                  </a:glow>
                </a:effectLst>
                <a:latin typeface="Arial-Rounded" pitchFamily="34" charset="0"/>
                <a:ea typeface="Arial-Rounded" pitchFamily="34" charset="0"/>
                <a:cs typeface="Arial-Rounded" pitchFamily="34" charset="0"/>
              </a:rPr>
              <a:t>- https://www.facebook.com/nhat.linh.3557440</a:t>
            </a:r>
          </a:p>
        </p:txBody>
      </p:sp>
      <p:grpSp>
        <p:nvGrpSpPr>
          <p:cNvPr id="13" name="Group 12"/>
          <p:cNvGrpSpPr/>
          <p:nvPr/>
        </p:nvGrpSpPr>
        <p:grpSpPr>
          <a:xfrm>
            <a:off x="1183074" y="536836"/>
            <a:ext cx="4759483" cy="588786"/>
            <a:chOff x="238537" y="232458"/>
            <a:chExt cx="4017116" cy="588786"/>
          </a:xfrm>
        </p:grpSpPr>
        <p:sp>
          <p:nvSpPr>
            <p:cNvPr id="15" name="TextBox 14"/>
            <p:cNvSpPr txBox="1"/>
            <p:nvPr/>
          </p:nvSpPr>
          <p:spPr>
            <a:xfrm>
              <a:off x="787177" y="236469"/>
              <a:ext cx="3468476" cy="584775"/>
            </a:xfrm>
            <a:prstGeom prst="rect">
              <a:avLst/>
            </a:prstGeom>
            <a:noFill/>
          </p:spPr>
          <p:txBody>
            <a:bodyPr wrap="square" rtlCol="0">
              <a:spAutoFit/>
            </a:bodyPr>
            <a:lstStyle/>
            <a:p>
              <a:r>
                <a:rPr lang="en-US" sz="3200" b="1" dirty="0">
                  <a:solidFill>
                    <a:srgbClr val="00B050"/>
                  </a:solidFill>
                  <a:latin typeface="Arial-Rounded" pitchFamily="34" charset="0"/>
                  <a:ea typeface="Arial-Rounded" pitchFamily="34" charset="0"/>
                  <a:cs typeface="Arial-Rounded" pitchFamily="34" charset="0"/>
                </a:rPr>
                <a:t> </a:t>
              </a:r>
              <a:r>
                <a:rPr lang="en-US" sz="3200" b="1" dirty="0" smtClean="0">
                  <a:solidFill>
                    <a:srgbClr val="00B050"/>
                  </a:solidFill>
                  <a:latin typeface="Arial-Rounded" pitchFamily="34" charset="0"/>
                  <a:ea typeface="Arial-Rounded" pitchFamily="34" charset="0"/>
                  <a:cs typeface="Arial-Rounded" pitchFamily="34" charset="0"/>
                </a:rPr>
                <a:t>Nội dung 4 bức tranh.</a:t>
              </a:r>
              <a:endParaRPr lang="vi-VN" sz="3200" b="1" dirty="0">
                <a:solidFill>
                  <a:srgbClr val="00B050"/>
                </a:solidFill>
                <a:latin typeface="Arial-Rounded" pitchFamily="34" charset="0"/>
                <a:ea typeface="Arial-Rounded" pitchFamily="34" charset="0"/>
                <a:cs typeface="Arial-Rounded" pitchFamily="34" charset="0"/>
              </a:endParaRPr>
            </a:p>
          </p:txBody>
        </p:sp>
        <p:sp>
          <p:nvSpPr>
            <p:cNvPr id="16" name="Oval 15"/>
            <p:cNvSpPr/>
            <p:nvPr/>
          </p:nvSpPr>
          <p:spPr>
            <a:xfrm>
              <a:off x="238537" y="232458"/>
              <a:ext cx="548640" cy="548640"/>
            </a:xfrm>
            <a:prstGeom prst="ellips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smtClean="0">
                  <a:latin typeface="Arial-Rounded" pitchFamily="34" charset="0"/>
                  <a:ea typeface="Arial-Rounded" pitchFamily="34" charset="0"/>
                  <a:cs typeface="Arial-Rounded" pitchFamily="34" charset="0"/>
                </a:rPr>
                <a:t>1</a:t>
              </a:r>
              <a:endParaRPr lang="en-US" sz="3600" b="1" dirty="0">
                <a:latin typeface="Arial-Rounded" pitchFamily="34" charset="0"/>
                <a:ea typeface="Arial-Rounded" pitchFamily="34" charset="0"/>
                <a:cs typeface="Arial-Rounded" pitchFamily="34" charset="0"/>
              </a:endParaRPr>
            </a:p>
          </p:txBody>
        </p:sp>
      </p:grpSp>
      <p:pic>
        <p:nvPicPr>
          <p:cNvPr id="12" name="图片 2"/>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4158564" y="1451420"/>
            <a:ext cx="7351271" cy="4122057"/>
          </a:xfrm>
          <a:prstGeom prst="rect">
            <a:avLst/>
          </a:prstGeom>
        </p:spPr>
      </p:pic>
      <p:sp>
        <p:nvSpPr>
          <p:cNvPr id="18" name="Rectangle 17"/>
          <p:cNvSpPr/>
          <p:nvPr/>
        </p:nvSpPr>
        <p:spPr>
          <a:xfrm>
            <a:off x="4637480" y="2447319"/>
            <a:ext cx="6291783" cy="2677656"/>
          </a:xfrm>
          <a:prstGeom prst="rect">
            <a:avLst/>
          </a:prstGeom>
        </p:spPr>
        <p:txBody>
          <a:bodyPr wrap="square">
            <a:spAutoFit/>
          </a:bodyPr>
          <a:lstStyle/>
          <a:p>
            <a:pPr algn="just">
              <a:lnSpc>
                <a:spcPct val="200000"/>
              </a:lnSpc>
            </a:pPr>
            <a:r>
              <a:rPr lang="en-US" sz="2800" b="1" dirty="0" smtClean="0">
                <a:solidFill>
                  <a:srgbClr val="002060"/>
                </a:solidFill>
                <a:latin typeface="Arial-Rounded" pitchFamily="34" charset="0"/>
                <a:ea typeface="Arial-Rounded" pitchFamily="34" charset="0"/>
                <a:cs typeface="Arial-Rounded" pitchFamily="34" charset="0"/>
              </a:rPr>
              <a:t>       Bạn nhỏ vươn vai thức dậy. Sau đó, bạn ấy đánh răng. Tiếp đó, bạn ăn sáng. Cuối cùng bạn đi học.</a:t>
            </a:r>
            <a:endParaRPr lang="en-US" sz="2800" b="1" dirty="0">
              <a:solidFill>
                <a:srgbClr val="002060"/>
              </a:solidFill>
              <a:latin typeface="Arial-Rounded" pitchFamily="34" charset="0"/>
              <a:ea typeface="Arial-Rounded" pitchFamily="34" charset="0"/>
              <a:cs typeface="Arial-Rounded" pitchFamily="34" charset="0"/>
            </a:endParaRPr>
          </a:p>
        </p:txBody>
      </p:sp>
      <p:sp>
        <p:nvSpPr>
          <p:cNvPr id="2" name="AutoShape 2" descr="Hình ảnh Phim Hoạt Hình Nữ Sinh Viên Váy Sinh Viên, Con Gái, Phim Hoạt Hình  Cô Gái, Cô Gái Vẽ Tay miễn phí tải tập tin PNG PSDComment và Vector"/>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latin typeface="Arial-Rounded" pitchFamily="34" charset="0"/>
              <a:ea typeface="Arial-Rounded" pitchFamily="34" charset="0"/>
              <a:cs typeface="Arial-Rounded" pitchFamily="34" charset="0"/>
            </a:endParaRPr>
          </a:p>
        </p:txBody>
      </p:sp>
      <p:pic>
        <p:nvPicPr>
          <p:cNvPr id="4" name="Picture 3"/>
          <p:cNvPicPr>
            <a:picLocks noChangeAspect="1"/>
          </p:cNvPicPr>
          <p:nvPr/>
        </p:nvPicPr>
        <p:blipFill rotWithShape="1">
          <a:blip r:embed="rId3" cstate="print">
            <a:extLst>
              <a:ext uri="{BEBA8EAE-BF5A-486C-A8C5-ECC9F3942E4B}">
                <a14:imgProps xmlns:a14="http://schemas.microsoft.com/office/drawing/2010/main" xmlns="">
                  <a14:imgLayer r:embed="rId4">
                    <a14:imgEffect>
                      <a14:backgroundRemoval t="4070" b="96744" l="10000" r="90000"/>
                    </a14:imgEffect>
                  </a14:imgLayer>
                </a14:imgProps>
              </a:ext>
              <a:ext uri="{28A0092B-C50C-407E-A947-70E740481C1C}">
                <a14:useLocalDpi xmlns:a14="http://schemas.microsoft.com/office/drawing/2010/main" xmlns="" val="0"/>
              </a:ext>
            </a:extLst>
          </a:blip>
          <a:srcRect l="31587" t="6544" r="21640" b="4429"/>
          <a:stretch/>
        </p:blipFill>
        <p:spPr>
          <a:xfrm>
            <a:off x="1030513" y="1741714"/>
            <a:ext cx="2265821" cy="4312806"/>
          </a:xfrm>
          <a:prstGeom prst="rect">
            <a:avLst/>
          </a:prstGeom>
        </p:spPr>
      </p:pic>
    </p:spTree>
    <p:extLst>
      <p:ext uri="{BB962C8B-B14F-4D97-AF65-F5344CB8AC3E}">
        <p14:creationId xmlns:p14="http://schemas.microsoft.com/office/powerpoint/2010/main" xmlns="" val="170172102"/>
      </p:ext>
    </p:extLst>
  </p:cSld>
  <p:clrMapOvr>
    <a:masterClrMapping/>
  </p:clrMapOvr>
  <mc:AlternateContent xmlns:mc="http://schemas.openxmlformats.org/markup-compatibility/2006">
    <mc:Choice xmlns:p14="http://schemas.microsoft.com/office/powerpoint/2010/main" xmlns="" Requires="p14">
      <p:transition spd="slow" p14:dur="2000">
        <p14:prism isContent="1"/>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with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1000"/>
                                        <p:tgtEl>
                                          <p:spTgt spid="13"/>
                                        </p:tgtEl>
                                      </p:cBhvr>
                                    </p:animEffect>
                                    <p:anim calcmode="lin" valueType="num">
                                      <p:cBhvr>
                                        <p:cTn id="8" dur="1000" fill="hold"/>
                                        <p:tgtEl>
                                          <p:spTgt spid="13"/>
                                        </p:tgtEl>
                                        <p:attrNameLst>
                                          <p:attrName>ppt_x</p:attrName>
                                        </p:attrNameLst>
                                      </p:cBhvr>
                                      <p:tavLst>
                                        <p:tav tm="0">
                                          <p:val>
                                            <p:strVal val="#ppt_x"/>
                                          </p:val>
                                        </p:tav>
                                        <p:tav tm="100000">
                                          <p:val>
                                            <p:strVal val="#ppt_x"/>
                                          </p:val>
                                        </p:tav>
                                      </p:tavLst>
                                    </p:anim>
                                    <p:anim calcmode="lin" valueType="num">
                                      <p:cBhvr>
                                        <p:cTn id="9" dur="1000" fill="hold"/>
                                        <p:tgtEl>
                                          <p:spTgt spid="13"/>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1000"/>
                                        <p:tgtEl>
                                          <p:spTgt spid="4"/>
                                        </p:tgtEl>
                                      </p:cBhvr>
                                    </p:animEffect>
                                    <p:anim calcmode="lin" valueType="num">
                                      <p:cBhvr>
                                        <p:cTn id="13" dur="1000" fill="hold"/>
                                        <p:tgtEl>
                                          <p:spTgt spid="4"/>
                                        </p:tgtEl>
                                        <p:attrNameLst>
                                          <p:attrName>ppt_x</p:attrName>
                                        </p:attrNameLst>
                                      </p:cBhvr>
                                      <p:tavLst>
                                        <p:tav tm="0">
                                          <p:val>
                                            <p:strVal val="#ppt_x"/>
                                          </p:val>
                                        </p:tav>
                                        <p:tav tm="100000">
                                          <p:val>
                                            <p:strVal val="#ppt_x"/>
                                          </p:val>
                                        </p:tav>
                                      </p:tavLst>
                                    </p:anim>
                                    <p:anim calcmode="lin" valueType="num">
                                      <p:cBhvr>
                                        <p:cTn id="14"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4" presetClass="entr" presetSubtype="10" fill="hold" nodeType="click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randombar(horizontal)">
                                      <p:cBhvr>
                                        <p:cTn id="19" dur="500"/>
                                        <p:tgtEl>
                                          <p:spTgt spid="12"/>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18"/>
                                        </p:tgtEl>
                                        <p:attrNameLst>
                                          <p:attrName>style.visibility</p:attrName>
                                        </p:attrNameLst>
                                      </p:cBhvr>
                                      <p:to>
                                        <p:strVal val="visible"/>
                                      </p:to>
                                    </p:set>
                                    <p:anim calcmode="lin" valueType="num">
                                      <p:cBhvr>
                                        <p:cTn id="22" dur="500" fill="hold"/>
                                        <p:tgtEl>
                                          <p:spTgt spid="18"/>
                                        </p:tgtEl>
                                        <p:attrNameLst>
                                          <p:attrName>ppt_w</p:attrName>
                                        </p:attrNameLst>
                                      </p:cBhvr>
                                      <p:tavLst>
                                        <p:tav tm="0">
                                          <p:val>
                                            <p:fltVal val="0"/>
                                          </p:val>
                                        </p:tav>
                                        <p:tav tm="100000">
                                          <p:val>
                                            <p:strVal val="#ppt_w"/>
                                          </p:val>
                                        </p:tav>
                                      </p:tavLst>
                                    </p:anim>
                                    <p:anim calcmode="lin" valueType="num">
                                      <p:cBhvr>
                                        <p:cTn id="23" dur="500" fill="hold"/>
                                        <p:tgtEl>
                                          <p:spTgt spid="18"/>
                                        </p:tgtEl>
                                        <p:attrNameLst>
                                          <p:attrName>ppt_h</p:attrName>
                                        </p:attrNameLst>
                                      </p:cBhvr>
                                      <p:tavLst>
                                        <p:tav tm="0">
                                          <p:val>
                                            <p:fltVal val="0"/>
                                          </p:val>
                                        </p:tav>
                                        <p:tav tm="100000">
                                          <p:val>
                                            <p:strVal val="#ppt_h"/>
                                          </p:val>
                                        </p:tav>
                                      </p:tavLst>
                                    </p:anim>
                                    <p:animEffect transition="in" filter="fade">
                                      <p:cBhvr>
                                        <p:cTn id="24"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8" name="Straight Connector 7"/>
          <p:cNvCxnSpPr/>
          <p:nvPr/>
        </p:nvCxnSpPr>
        <p:spPr>
          <a:xfrm>
            <a:off x="4267200" y="4546600"/>
            <a:ext cx="63500" cy="0"/>
          </a:xfrm>
          <a:prstGeom prst="line">
            <a:avLst/>
          </a:prstGeom>
        </p:spPr>
        <p:style>
          <a:lnRef idx="1">
            <a:schemeClr val="accent1"/>
          </a:lnRef>
          <a:fillRef idx="0">
            <a:schemeClr val="accent1"/>
          </a:fillRef>
          <a:effectRef idx="0">
            <a:schemeClr val="accent1"/>
          </a:effectRef>
          <a:fontRef idx="minor">
            <a:schemeClr val="tx1"/>
          </a:fontRef>
        </p:style>
      </p:cxnSp>
      <p:sp>
        <p:nvSpPr>
          <p:cNvPr id="11" name="Text Box 1"/>
          <p:cNvSpPr txBox="1"/>
          <p:nvPr/>
        </p:nvSpPr>
        <p:spPr>
          <a:xfrm>
            <a:off x="2921001" y="6554232"/>
            <a:ext cx="7836024" cy="369332"/>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err="1">
                <a:ln w="9525" cmpd="sng">
                  <a:noFill/>
                  <a:prstDash val="solid"/>
                </a:ln>
                <a:solidFill>
                  <a:srgbClr val="002060"/>
                </a:solidFill>
                <a:effectLst>
                  <a:glow rad="38100">
                    <a:srgbClr val="5B9BD5">
                      <a:alpha val="40000"/>
                    </a:srgbClr>
                  </a:glow>
                </a:effectLst>
                <a:latin typeface="Arial-Rounded" pitchFamily="34" charset="0"/>
                <a:ea typeface="Arial-Rounded" pitchFamily="34" charset="0"/>
                <a:cs typeface="Arial-Rounded" pitchFamily="34" charset="0"/>
              </a:rPr>
              <a:t>Bản</a:t>
            </a:r>
            <a:r>
              <a:rPr lang="en-US" dirty="0">
                <a:ln w="9525" cmpd="sng">
                  <a:noFill/>
                  <a:prstDash val="solid"/>
                </a:ln>
                <a:solidFill>
                  <a:srgbClr val="002060"/>
                </a:solidFill>
                <a:effectLst>
                  <a:glow rad="38100">
                    <a:srgbClr val="5B9BD5">
                      <a:alpha val="40000"/>
                    </a:srgbClr>
                  </a:glow>
                </a:effectLst>
                <a:latin typeface="Arial-Rounded" pitchFamily="34" charset="0"/>
                <a:ea typeface="Arial-Rounded" pitchFamily="34" charset="0"/>
                <a:cs typeface="Arial-Rounded" pitchFamily="34" charset="0"/>
              </a:rPr>
              <a:t> </a:t>
            </a:r>
            <a:r>
              <a:rPr lang="en-US" dirty="0" err="1">
                <a:ln w="9525" cmpd="sng">
                  <a:noFill/>
                  <a:prstDash val="solid"/>
                </a:ln>
                <a:solidFill>
                  <a:srgbClr val="002060"/>
                </a:solidFill>
                <a:effectLst>
                  <a:glow rad="38100">
                    <a:srgbClr val="5B9BD5">
                      <a:alpha val="40000"/>
                    </a:srgbClr>
                  </a:glow>
                </a:effectLst>
                <a:latin typeface="Arial-Rounded" pitchFamily="34" charset="0"/>
                <a:ea typeface="Arial-Rounded" pitchFamily="34" charset="0"/>
                <a:cs typeface="Arial-Rounded" pitchFamily="34" charset="0"/>
              </a:rPr>
              <a:t>quyền</a:t>
            </a:r>
            <a:r>
              <a:rPr lang="en-US" dirty="0">
                <a:ln w="9525" cmpd="sng">
                  <a:noFill/>
                  <a:prstDash val="solid"/>
                </a:ln>
                <a:solidFill>
                  <a:srgbClr val="002060"/>
                </a:solidFill>
                <a:effectLst>
                  <a:glow rad="38100">
                    <a:srgbClr val="5B9BD5">
                      <a:alpha val="40000"/>
                    </a:srgbClr>
                  </a:glow>
                </a:effectLst>
                <a:latin typeface="Arial-Rounded" pitchFamily="34" charset="0"/>
                <a:ea typeface="Arial-Rounded" pitchFamily="34" charset="0"/>
                <a:cs typeface="Arial-Rounded" pitchFamily="34" charset="0"/>
              </a:rPr>
              <a:t> </a:t>
            </a:r>
            <a:r>
              <a:rPr lang="en-US" dirty="0" smtClean="0">
                <a:ln w="9525" cmpd="sng">
                  <a:noFill/>
                  <a:prstDash val="solid"/>
                </a:ln>
                <a:solidFill>
                  <a:srgbClr val="002060"/>
                </a:solidFill>
                <a:effectLst>
                  <a:glow rad="38100">
                    <a:srgbClr val="5B9BD5">
                      <a:alpha val="40000"/>
                    </a:srgbClr>
                  </a:glow>
                </a:effectLst>
                <a:latin typeface="Arial-Rounded" pitchFamily="34" charset="0"/>
                <a:ea typeface="Arial-Rounded" pitchFamily="34" charset="0"/>
                <a:cs typeface="Arial-Rounded" pitchFamily="34" charset="0"/>
              </a:rPr>
              <a:t>: </a:t>
            </a:r>
            <a:r>
              <a:rPr lang="en-US" dirty="0">
                <a:ln w="9525" cmpd="sng">
                  <a:noFill/>
                  <a:prstDash val="solid"/>
                </a:ln>
                <a:solidFill>
                  <a:srgbClr val="002060"/>
                </a:solidFill>
                <a:effectLst>
                  <a:glow rad="38100">
                    <a:srgbClr val="5B9BD5">
                      <a:alpha val="40000"/>
                    </a:srgbClr>
                  </a:glow>
                </a:effectLst>
                <a:latin typeface="Arial-Rounded" pitchFamily="34" charset="0"/>
                <a:ea typeface="Arial-Rounded" pitchFamily="34" charset="0"/>
                <a:cs typeface="Arial-Rounded" pitchFamily="34" charset="0"/>
              </a:rPr>
              <a:t>FB </a:t>
            </a:r>
            <a:r>
              <a:rPr lang="en-US" dirty="0" err="1" smtClean="0">
                <a:ln w="9525" cmpd="sng">
                  <a:noFill/>
                  <a:prstDash val="solid"/>
                </a:ln>
                <a:solidFill>
                  <a:srgbClr val="002060"/>
                </a:solidFill>
                <a:effectLst>
                  <a:glow rad="38100">
                    <a:srgbClr val="5B9BD5">
                      <a:alpha val="40000"/>
                    </a:srgbClr>
                  </a:glow>
                </a:effectLst>
                <a:latin typeface="Arial-Rounded" pitchFamily="34" charset="0"/>
                <a:ea typeface="Arial-Rounded" pitchFamily="34" charset="0"/>
                <a:cs typeface="Arial-Rounded" pitchFamily="34" charset="0"/>
              </a:rPr>
              <a:t>Đặng</a:t>
            </a:r>
            <a:r>
              <a:rPr lang="en-US" dirty="0" smtClean="0">
                <a:ln w="9525" cmpd="sng">
                  <a:noFill/>
                  <a:prstDash val="solid"/>
                </a:ln>
                <a:solidFill>
                  <a:srgbClr val="002060"/>
                </a:solidFill>
                <a:effectLst>
                  <a:glow rad="38100">
                    <a:srgbClr val="5B9BD5">
                      <a:alpha val="40000"/>
                    </a:srgbClr>
                  </a:glow>
                </a:effectLst>
                <a:latin typeface="Arial-Rounded" pitchFamily="34" charset="0"/>
                <a:ea typeface="Arial-Rounded" pitchFamily="34" charset="0"/>
                <a:cs typeface="Arial-Rounded" pitchFamily="34" charset="0"/>
              </a:rPr>
              <a:t> </a:t>
            </a:r>
            <a:r>
              <a:rPr lang="en-US" dirty="0" err="1" smtClean="0">
                <a:ln w="9525" cmpd="sng">
                  <a:noFill/>
                  <a:prstDash val="solid"/>
                </a:ln>
                <a:solidFill>
                  <a:srgbClr val="002060"/>
                </a:solidFill>
                <a:effectLst>
                  <a:glow rad="38100">
                    <a:srgbClr val="5B9BD5">
                      <a:alpha val="40000"/>
                    </a:srgbClr>
                  </a:glow>
                </a:effectLst>
                <a:latin typeface="Arial-Rounded" pitchFamily="34" charset="0"/>
                <a:ea typeface="Arial-Rounded" pitchFamily="34" charset="0"/>
                <a:cs typeface="Arial-Rounded" pitchFamily="34" charset="0"/>
              </a:rPr>
              <a:t>Nhật</a:t>
            </a:r>
            <a:r>
              <a:rPr lang="en-US" dirty="0" smtClean="0">
                <a:ln w="9525" cmpd="sng">
                  <a:noFill/>
                  <a:prstDash val="solid"/>
                </a:ln>
                <a:solidFill>
                  <a:srgbClr val="002060"/>
                </a:solidFill>
                <a:effectLst>
                  <a:glow rad="38100">
                    <a:srgbClr val="5B9BD5">
                      <a:alpha val="40000"/>
                    </a:srgbClr>
                  </a:glow>
                </a:effectLst>
                <a:latin typeface="Arial-Rounded" pitchFamily="34" charset="0"/>
                <a:ea typeface="Arial-Rounded" pitchFamily="34" charset="0"/>
                <a:cs typeface="Arial-Rounded" pitchFamily="34" charset="0"/>
              </a:rPr>
              <a:t> </a:t>
            </a:r>
            <a:r>
              <a:rPr lang="en-US" dirty="0" err="1" smtClean="0">
                <a:ln w="9525" cmpd="sng">
                  <a:noFill/>
                  <a:prstDash val="solid"/>
                </a:ln>
                <a:solidFill>
                  <a:srgbClr val="002060"/>
                </a:solidFill>
                <a:effectLst>
                  <a:glow rad="38100">
                    <a:srgbClr val="5B9BD5">
                      <a:alpha val="40000"/>
                    </a:srgbClr>
                  </a:glow>
                </a:effectLst>
                <a:latin typeface="Arial-Rounded" pitchFamily="34" charset="0"/>
                <a:ea typeface="Arial-Rounded" pitchFamily="34" charset="0"/>
                <a:cs typeface="Arial-Rounded" pitchFamily="34" charset="0"/>
              </a:rPr>
              <a:t>Linh</a:t>
            </a:r>
            <a:r>
              <a:rPr lang="en-US" dirty="0">
                <a:ln w="9525" cmpd="sng">
                  <a:noFill/>
                  <a:prstDash val="solid"/>
                </a:ln>
                <a:solidFill>
                  <a:srgbClr val="002060"/>
                </a:solidFill>
                <a:effectLst>
                  <a:glow rad="38100">
                    <a:srgbClr val="5B9BD5">
                      <a:alpha val="40000"/>
                    </a:srgbClr>
                  </a:glow>
                </a:effectLst>
                <a:latin typeface="Arial-Rounded" pitchFamily="34" charset="0"/>
                <a:ea typeface="Arial-Rounded" pitchFamily="34" charset="0"/>
                <a:cs typeface="Arial-Rounded" pitchFamily="34" charset="0"/>
              </a:rPr>
              <a:t>- https://www.facebook.com/nhat.linh.3557440</a:t>
            </a:r>
          </a:p>
        </p:txBody>
      </p:sp>
      <p:grpSp>
        <p:nvGrpSpPr>
          <p:cNvPr id="13" name="Group 12"/>
          <p:cNvGrpSpPr/>
          <p:nvPr/>
        </p:nvGrpSpPr>
        <p:grpSpPr>
          <a:xfrm>
            <a:off x="1095990" y="192466"/>
            <a:ext cx="9902839" cy="1077218"/>
            <a:chOff x="238537" y="232458"/>
            <a:chExt cx="8115431" cy="1077218"/>
          </a:xfrm>
        </p:grpSpPr>
        <p:sp>
          <p:nvSpPr>
            <p:cNvPr id="15" name="TextBox 14"/>
            <p:cNvSpPr txBox="1"/>
            <p:nvPr/>
          </p:nvSpPr>
          <p:spPr>
            <a:xfrm>
              <a:off x="930875" y="232458"/>
              <a:ext cx="7423093" cy="1077218"/>
            </a:xfrm>
            <a:prstGeom prst="rect">
              <a:avLst/>
            </a:prstGeom>
            <a:noFill/>
          </p:spPr>
          <p:txBody>
            <a:bodyPr wrap="square" rtlCol="0">
              <a:spAutoFit/>
            </a:bodyPr>
            <a:lstStyle/>
            <a:p>
              <a:r>
                <a:rPr lang="en-US" sz="3200" b="1" dirty="0">
                  <a:latin typeface="Arial-Rounded" pitchFamily="34" charset="0"/>
                  <a:ea typeface="Arial-Rounded" pitchFamily="34" charset="0"/>
                  <a:cs typeface="Arial-Rounded" pitchFamily="34" charset="0"/>
                </a:rPr>
                <a:t> </a:t>
              </a:r>
              <a:r>
                <a:rPr lang="en-US" sz="3200" b="1" dirty="0" smtClean="0">
                  <a:latin typeface="Arial-Rounded" pitchFamily="34" charset="0"/>
                  <a:ea typeface="Arial-Rounded" pitchFamily="34" charset="0"/>
                  <a:cs typeface="Arial-Rounded" pitchFamily="34" charset="0"/>
                </a:rPr>
                <a:t>   </a:t>
              </a:r>
              <a:r>
                <a:rPr lang="en-US" sz="3200" b="1" dirty="0" smtClean="0">
                  <a:solidFill>
                    <a:srgbClr val="00B050"/>
                  </a:solidFill>
                  <a:latin typeface="Arial-Rounded" pitchFamily="34" charset="0"/>
                  <a:ea typeface="Arial-Rounded" pitchFamily="34" charset="0"/>
                  <a:cs typeface="Arial-Rounded" pitchFamily="34" charset="0"/>
                </a:rPr>
                <a:t>Viết 3 – 4 câu kể về những việc em thường làm trước khi đi  học.</a:t>
              </a:r>
              <a:endParaRPr lang="vi-VN" sz="3200" b="1" dirty="0">
                <a:solidFill>
                  <a:srgbClr val="00B050"/>
                </a:solidFill>
                <a:latin typeface="Arial-Rounded" pitchFamily="34" charset="0"/>
                <a:ea typeface="Arial-Rounded" pitchFamily="34" charset="0"/>
                <a:cs typeface="Arial-Rounded" pitchFamily="34" charset="0"/>
              </a:endParaRPr>
            </a:p>
          </p:txBody>
        </p:sp>
        <p:sp>
          <p:nvSpPr>
            <p:cNvPr id="16" name="Oval 15"/>
            <p:cNvSpPr/>
            <p:nvPr/>
          </p:nvSpPr>
          <p:spPr>
            <a:xfrm>
              <a:off x="238537" y="232458"/>
              <a:ext cx="548640" cy="548640"/>
            </a:xfrm>
            <a:prstGeom prst="ellips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smtClean="0">
                  <a:latin typeface="Arial-Rounded" pitchFamily="34" charset="0"/>
                  <a:ea typeface="Arial-Rounded" pitchFamily="34" charset="0"/>
                  <a:cs typeface="Arial-Rounded" pitchFamily="34" charset="0"/>
                </a:rPr>
                <a:t>2</a:t>
              </a:r>
              <a:endParaRPr lang="en-US" sz="3600" b="1" dirty="0">
                <a:latin typeface="Arial-Rounded" pitchFamily="34" charset="0"/>
                <a:ea typeface="Arial-Rounded" pitchFamily="34" charset="0"/>
                <a:cs typeface="Arial-Rounded" pitchFamily="34" charset="0"/>
              </a:endParaRPr>
            </a:p>
          </p:txBody>
        </p:sp>
      </p:grpSp>
      <p:pic>
        <p:nvPicPr>
          <p:cNvPr id="17" name="图片 4">
            <a:extLst>
              <a:ext uri="{FF2B5EF4-FFF2-40B4-BE49-F238E27FC236}">
                <a16:creationId xmlns:a16="http://schemas.microsoft.com/office/drawing/2014/main" xmlns="" id="{1D7BF903-E6F8-4C5D-84EC-8C9BF12F5F2B}"/>
              </a:ext>
            </a:extLst>
          </p:cNvPr>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914400" y="1466194"/>
            <a:ext cx="10682514" cy="4412092"/>
          </a:xfrm>
          <a:prstGeom prst="rect">
            <a:avLst/>
          </a:prstGeom>
        </p:spPr>
      </p:pic>
      <p:sp>
        <p:nvSpPr>
          <p:cNvPr id="12" name="Rectangle 11"/>
          <p:cNvSpPr/>
          <p:nvPr/>
        </p:nvSpPr>
        <p:spPr>
          <a:xfrm>
            <a:off x="1183072" y="1595806"/>
            <a:ext cx="10573497" cy="4152868"/>
          </a:xfrm>
          <a:prstGeom prst="rect">
            <a:avLst/>
          </a:prstGeom>
        </p:spPr>
        <p:txBody>
          <a:bodyPr wrap="square">
            <a:spAutoFit/>
          </a:bodyPr>
          <a:lstStyle/>
          <a:p>
            <a:pPr algn="just">
              <a:lnSpc>
                <a:spcPct val="150000"/>
              </a:lnSpc>
            </a:pPr>
            <a:r>
              <a:rPr lang="en-US" sz="3000" b="1" dirty="0" smtClean="0">
                <a:solidFill>
                  <a:srgbClr val="002060"/>
                </a:solidFill>
                <a:latin typeface="Arial-Rounded" pitchFamily="34" charset="0"/>
                <a:ea typeface="Arial-Rounded" pitchFamily="34" charset="0"/>
                <a:cs typeface="Arial-Rounded" pitchFamily="34" charset="0"/>
              </a:rPr>
              <a:t>Viết những việc em thường làm trước khi đi học vào</a:t>
            </a:r>
            <a:r>
              <a:rPr lang="en-US" sz="3000" b="1" dirty="0" smtClean="0">
                <a:solidFill>
                  <a:srgbClr val="FF0000"/>
                </a:solidFill>
                <a:latin typeface="Arial-Rounded" pitchFamily="34" charset="0"/>
                <a:ea typeface="Arial-Rounded" pitchFamily="34" charset="0"/>
                <a:cs typeface="Arial-Rounded" pitchFamily="34" charset="0"/>
              </a:rPr>
              <a:t> vở</a:t>
            </a:r>
            <a:endParaRPr lang="en-US" sz="3000" b="1" dirty="0">
              <a:solidFill>
                <a:srgbClr val="002060"/>
              </a:solidFill>
              <a:latin typeface="Arial-Rounded" pitchFamily="34" charset="0"/>
              <a:ea typeface="Arial-Rounded" pitchFamily="34" charset="0"/>
              <a:cs typeface="Arial-Rounded" pitchFamily="34" charset="0"/>
            </a:endParaRPr>
          </a:p>
          <a:p>
            <a:pPr algn="just">
              <a:lnSpc>
                <a:spcPct val="150000"/>
              </a:lnSpc>
            </a:pPr>
            <a:r>
              <a:rPr lang="en-US" sz="3000" b="1" dirty="0" smtClean="0">
                <a:solidFill>
                  <a:srgbClr val="002060"/>
                </a:solidFill>
                <a:latin typeface="Arial-Rounded" pitchFamily="34" charset="0"/>
                <a:ea typeface="Arial-Rounded" pitchFamily="34" charset="0"/>
                <a:cs typeface="Arial-Rounded" pitchFamily="34" charset="0"/>
              </a:rPr>
              <a:t>với yêu cầu:</a:t>
            </a:r>
          </a:p>
          <a:p>
            <a:pPr marL="514350" indent="-514350" algn="just">
              <a:lnSpc>
                <a:spcPct val="150000"/>
              </a:lnSpc>
              <a:buAutoNum type="arabicPeriod"/>
            </a:pPr>
            <a:r>
              <a:rPr lang="en-US" sz="3000" b="1" dirty="0" smtClean="0">
                <a:solidFill>
                  <a:srgbClr val="002060"/>
                </a:solidFill>
                <a:latin typeface="Arial-Rounded" pitchFamily="34" charset="0"/>
                <a:ea typeface="Arial-Rounded" pitchFamily="34" charset="0"/>
                <a:cs typeface="Arial-Rounded" pitchFamily="34" charset="0"/>
              </a:rPr>
              <a:t>Độ dài từ 3 – 4 câu.</a:t>
            </a:r>
          </a:p>
          <a:p>
            <a:pPr marL="514350" indent="-514350" algn="just">
              <a:lnSpc>
                <a:spcPct val="150000"/>
              </a:lnSpc>
              <a:buAutoNum type="arabicPeriod"/>
            </a:pPr>
            <a:r>
              <a:rPr lang="en-US" sz="3000" b="1" dirty="0" smtClean="0">
                <a:solidFill>
                  <a:srgbClr val="002060"/>
                </a:solidFill>
                <a:latin typeface="Arial-Rounded" pitchFamily="34" charset="0"/>
                <a:ea typeface="Arial-Rounded" pitchFamily="34" charset="0"/>
                <a:cs typeface="Arial-Rounded" pitchFamily="34" charset="0"/>
              </a:rPr>
              <a:t>Đầu câu viết hoa, cuối câu sử dụng dấu câu phù hợp.</a:t>
            </a:r>
          </a:p>
          <a:p>
            <a:pPr marL="514350" indent="-514350" algn="just">
              <a:lnSpc>
                <a:spcPct val="150000"/>
              </a:lnSpc>
              <a:buAutoNum type="arabicPeriod"/>
            </a:pPr>
            <a:r>
              <a:rPr lang="en-US" sz="3000" b="1" dirty="0" smtClean="0">
                <a:solidFill>
                  <a:srgbClr val="002060"/>
                </a:solidFill>
                <a:latin typeface="Arial-Rounded" pitchFamily="34" charset="0"/>
                <a:ea typeface="Arial-Rounded" pitchFamily="34" charset="0"/>
                <a:cs typeface="Arial-Rounded" pitchFamily="34" charset="0"/>
              </a:rPr>
              <a:t>Câu đầu tiên viết lùi 1 ô.</a:t>
            </a:r>
          </a:p>
          <a:p>
            <a:pPr marL="514350" indent="-514350" algn="just">
              <a:lnSpc>
                <a:spcPct val="150000"/>
              </a:lnSpc>
              <a:buAutoNum type="arabicPeriod"/>
            </a:pPr>
            <a:r>
              <a:rPr lang="en-US" sz="3000" b="1" dirty="0" smtClean="0">
                <a:solidFill>
                  <a:srgbClr val="002060"/>
                </a:solidFill>
                <a:latin typeface="Arial-Rounded" pitchFamily="34" charset="0"/>
                <a:ea typeface="Arial-Rounded" pitchFamily="34" charset="0"/>
                <a:cs typeface="Arial-Rounded" pitchFamily="34" charset="0"/>
              </a:rPr>
              <a:t>Tư thế ngồi viết.</a:t>
            </a:r>
          </a:p>
        </p:txBody>
      </p:sp>
      <p:pic>
        <p:nvPicPr>
          <p:cNvPr id="18" name="图片 17">
            <a:extLst>
              <a:ext uri="{FF2B5EF4-FFF2-40B4-BE49-F238E27FC236}">
                <a16:creationId xmlns:a16="http://schemas.microsoft.com/office/drawing/2014/main" xmlns="" id="{77D7C6D6-7AA4-4EF6-ABAF-743E23FC9939}"/>
              </a:ext>
            </a:extLst>
          </p:cNvPr>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9115995" y="4696842"/>
            <a:ext cx="2290244" cy="1064313"/>
          </a:xfrm>
          <a:prstGeom prst="rect">
            <a:avLst/>
          </a:prstGeom>
        </p:spPr>
      </p:pic>
    </p:spTree>
    <p:extLst>
      <p:ext uri="{BB962C8B-B14F-4D97-AF65-F5344CB8AC3E}">
        <p14:creationId xmlns:p14="http://schemas.microsoft.com/office/powerpoint/2010/main" xmlns="" val="1718613381"/>
      </p:ext>
    </p:extLst>
  </p:cSld>
  <p:clrMapOvr>
    <a:masterClrMapping/>
  </p:clrMapOvr>
  <mc:AlternateContent xmlns:mc="http://schemas.openxmlformats.org/markup-compatibility/2006">
    <mc:Choice xmlns:p14="http://schemas.microsoft.com/office/powerpoint/2010/main" xmlns="" Requires="p14">
      <p:transition spd="slow" p14:dur="2000">
        <p14:prism isContent="1"/>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with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1000"/>
                                        <p:tgtEl>
                                          <p:spTgt spid="13"/>
                                        </p:tgtEl>
                                      </p:cBhvr>
                                    </p:animEffect>
                                    <p:anim calcmode="lin" valueType="num">
                                      <p:cBhvr>
                                        <p:cTn id="8" dur="1000" fill="hold"/>
                                        <p:tgtEl>
                                          <p:spTgt spid="13"/>
                                        </p:tgtEl>
                                        <p:attrNameLst>
                                          <p:attrName>ppt_x</p:attrName>
                                        </p:attrNameLst>
                                      </p:cBhvr>
                                      <p:tavLst>
                                        <p:tav tm="0">
                                          <p:val>
                                            <p:strVal val="#ppt_x"/>
                                          </p:val>
                                        </p:tav>
                                        <p:tav tm="100000">
                                          <p:val>
                                            <p:strVal val="#ppt_x"/>
                                          </p:val>
                                        </p:tav>
                                      </p:tavLst>
                                    </p:anim>
                                    <p:anim calcmode="lin" valueType="num">
                                      <p:cBhvr>
                                        <p:cTn id="9"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17"/>
                                        </p:tgtEl>
                                        <p:attrNameLst>
                                          <p:attrName>style.visibility</p:attrName>
                                        </p:attrNameLst>
                                      </p:cBhvr>
                                      <p:to>
                                        <p:strVal val="visible"/>
                                      </p:to>
                                    </p:set>
                                    <p:anim calcmode="lin" valueType="num">
                                      <p:cBhvr>
                                        <p:cTn id="14" dur="500" fill="hold"/>
                                        <p:tgtEl>
                                          <p:spTgt spid="17"/>
                                        </p:tgtEl>
                                        <p:attrNameLst>
                                          <p:attrName>ppt_w</p:attrName>
                                        </p:attrNameLst>
                                      </p:cBhvr>
                                      <p:tavLst>
                                        <p:tav tm="0">
                                          <p:val>
                                            <p:fltVal val="0"/>
                                          </p:val>
                                        </p:tav>
                                        <p:tav tm="100000">
                                          <p:val>
                                            <p:strVal val="#ppt_w"/>
                                          </p:val>
                                        </p:tav>
                                      </p:tavLst>
                                    </p:anim>
                                    <p:anim calcmode="lin" valueType="num">
                                      <p:cBhvr>
                                        <p:cTn id="15" dur="500" fill="hold"/>
                                        <p:tgtEl>
                                          <p:spTgt spid="17"/>
                                        </p:tgtEl>
                                        <p:attrNameLst>
                                          <p:attrName>ppt_h</p:attrName>
                                        </p:attrNameLst>
                                      </p:cBhvr>
                                      <p:tavLst>
                                        <p:tav tm="0">
                                          <p:val>
                                            <p:fltVal val="0"/>
                                          </p:val>
                                        </p:tav>
                                        <p:tav tm="100000">
                                          <p:val>
                                            <p:strVal val="#ppt_h"/>
                                          </p:val>
                                        </p:tav>
                                      </p:tavLst>
                                    </p:anim>
                                    <p:animEffect transition="in" filter="fade">
                                      <p:cBhvr>
                                        <p:cTn id="16" dur="500"/>
                                        <p:tgtEl>
                                          <p:spTgt spid="17"/>
                                        </p:tgtEl>
                                      </p:cBhvr>
                                    </p:animEffect>
                                  </p:childTnLst>
                                </p:cTn>
                              </p:par>
                              <p:par>
                                <p:cTn id="17" presetID="53" presetClass="entr" presetSubtype="16"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p:cTn id="19" dur="500" fill="hold"/>
                                        <p:tgtEl>
                                          <p:spTgt spid="12"/>
                                        </p:tgtEl>
                                        <p:attrNameLst>
                                          <p:attrName>ppt_w</p:attrName>
                                        </p:attrNameLst>
                                      </p:cBhvr>
                                      <p:tavLst>
                                        <p:tav tm="0">
                                          <p:val>
                                            <p:fltVal val="0"/>
                                          </p:val>
                                        </p:tav>
                                        <p:tav tm="100000">
                                          <p:val>
                                            <p:strVal val="#ppt_w"/>
                                          </p:val>
                                        </p:tav>
                                      </p:tavLst>
                                    </p:anim>
                                    <p:anim calcmode="lin" valueType="num">
                                      <p:cBhvr>
                                        <p:cTn id="20" dur="500" fill="hold"/>
                                        <p:tgtEl>
                                          <p:spTgt spid="12"/>
                                        </p:tgtEl>
                                        <p:attrNameLst>
                                          <p:attrName>ppt_h</p:attrName>
                                        </p:attrNameLst>
                                      </p:cBhvr>
                                      <p:tavLst>
                                        <p:tav tm="0">
                                          <p:val>
                                            <p:fltVal val="0"/>
                                          </p:val>
                                        </p:tav>
                                        <p:tav tm="100000">
                                          <p:val>
                                            <p:strVal val="#ppt_h"/>
                                          </p:val>
                                        </p:tav>
                                      </p:tavLst>
                                    </p:anim>
                                    <p:animEffect transition="in" filter="fade">
                                      <p:cBhvr>
                                        <p:cTn id="21" dur="500"/>
                                        <p:tgtEl>
                                          <p:spTgt spid="12"/>
                                        </p:tgtEl>
                                      </p:cBhvr>
                                    </p:animEffect>
                                  </p:childTnLst>
                                </p:cTn>
                              </p:par>
                            </p:childTnLst>
                          </p:cTn>
                        </p:par>
                        <p:par>
                          <p:cTn id="22" fill="hold">
                            <p:stCondLst>
                              <p:cond delay="500"/>
                            </p:stCondLst>
                            <p:childTnLst>
                              <p:par>
                                <p:cTn id="23" presetID="10" presetClass="entr" presetSubtype="0" fill="hold" nodeType="afterEffect">
                                  <p:stCondLst>
                                    <p:cond delay="0"/>
                                  </p:stCondLst>
                                  <p:childTnLst>
                                    <p:set>
                                      <p:cBhvr>
                                        <p:cTn id="24" dur="1" fill="hold">
                                          <p:stCondLst>
                                            <p:cond delay="0"/>
                                          </p:stCondLst>
                                        </p:cTn>
                                        <p:tgtEl>
                                          <p:spTgt spid="18"/>
                                        </p:tgtEl>
                                        <p:attrNameLst>
                                          <p:attrName>style.visibility</p:attrName>
                                        </p:attrNameLst>
                                      </p:cBhvr>
                                      <p:to>
                                        <p:strVal val="visible"/>
                                      </p:to>
                                    </p:set>
                                    <p:animEffect transition="in" filter="fade">
                                      <p:cBhvr>
                                        <p:cTn id="25" dur="500"/>
                                        <p:tgtEl>
                                          <p:spTgt spid="18"/>
                                        </p:tgtEl>
                                      </p:cBhvr>
                                    </p:animEffect>
                                  </p:childTnLst>
                                </p:cTn>
                              </p:par>
                            </p:childTnLst>
                          </p:cTn>
                        </p:par>
                      </p:childTnLst>
                    </p:cTn>
                  </p:par>
                  <p:par>
                    <p:cTn id="26" fill="hold">
                      <p:stCondLst>
                        <p:cond delay="indefinite"/>
                      </p:stCondLst>
                      <p:childTnLst>
                        <p:par>
                          <p:cTn id="27" fill="hold">
                            <p:stCondLst>
                              <p:cond delay="0"/>
                            </p:stCondLst>
                            <p:childTnLst>
                              <p:par>
                                <p:cTn id="28" presetID="42" presetClass="entr" presetSubtype="0" fill="hold" nodeType="clickEffect">
                                  <p:stCondLst>
                                    <p:cond delay="0"/>
                                  </p:stCondLst>
                                  <p:childTnLst>
                                    <p:set>
                                      <p:cBhvr>
                                        <p:cTn id="29" dur="1" fill="hold">
                                          <p:stCondLst>
                                            <p:cond delay="0"/>
                                          </p:stCondLst>
                                        </p:cTn>
                                        <p:tgtEl>
                                          <p:spTgt spid="12">
                                            <p:txEl>
                                              <p:pRg st="0" end="0"/>
                                            </p:txEl>
                                          </p:spTgt>
                                        </p:tgtEl>
                                        <p:attrNameLst>
                                          <p:attrName>style.visibility</p:attrName>
                                        </p:attrNameLst>
                                      </p:cBhvr>
                                      <p:to>
                                        <p:strVal val="visible"/>
                                      </p:to>
                                    </p:set>
                                    <p:animEffect transition="in" filter="fade">
                                      <p:cBhvr>
                                        <p:cTn id="30" dur="1000"/>
                                        <p:tgtEl>
                                          <p:spTgt spid="12">
                                            <p:txEl>
                                              <p:pRg st="0" end="0"/>
                                            </p:txEl>
                                          </p:spTgt>
                                        </p:tgtEl>
                                      </p:cBhvr>
                                    </p:animEffect>
                                    <p:anim calcmode="lin" valueType="num">
                                      <p:cBhvr>
                                        <p:cTn id="31" dur="1000" fill="hold"/>
                                        <p:tgtEl>
                                          <p:spTgt spid="12">
                                            <p:txEl>
                                              <p:pRg st="0" end="0"/>
                                            </p:txEl>
                                          </p:spTgt>
                                        </p:tgtEl>
                                        <p:attrNameLst>
                                          <p:attrName>ppt_x</p:attrName>
                                        </p:attrNameLst>
                                      </p:cBhvr>
                                      <p:tavLst>
                                        <p:tav tm="0">
                                          <p:val>
                                            <p:strVal val="#ppt_x"/>
                                          </p:val>
                                        </p:tav>
                                        <p:tav tm="100000">
                                          <p:val>
                                            <p:strVal val="#ppt_x"/>
                                          </p:val>
                                        </p:tav>
                                      </p:tavLst>
                                    </p:anim>
                                    <p:anim calcmode="lin" valueType="num">
                                      <p:cBhvr>
                                        <p:cTn id="32" dur="1000" fill="hold"/>
                                        <p:tgtEl>
                                          <p:spTgt spid="12">
                                            <p:txEl>
                                              <p:pRg st="0" end="0"/>
                                            </p:txEl>
                                          </p:spTgt>
                                        </p:tgtEl>
                                        <p:attrNameLst>
                                          <p:attrName>ppt_y</p:attrName>
                                        </p:attrNameLst>
                                      </p:cBhvr>
                                      <p:tavLst>
                                        <p:tav tm="0">
                                          <p:val>
                                            <p:strVal val="#ppt_y+.1"/>
                                          </p:val>
                                        </p:tav>
                                        <p:tav tm="100000">
                                          <p:val>
                                            <p:strVal val="#ppt_y"/>
                                          </p:val>
                                        </p:tav>
                                      </p:tavLst>
                                    </p:anim>
                                  </p:childTnLst>
                                </p:cTn>
                              </p:par>
                              <p:par>
                                <p:cTn id="33" presetID="42" presetClass="entr" presetSubtype="0" fill="hold" nodeType="withEffect">
                                  <p:stCondLst>
                                    <p:cond delay="0"/>
                                  </p:stCondLst>
                                  <p:childTnLst>
                                    <p:set>
                                      <p:cBhvr>
                                        <p:cTn id="34" dur="1" fill="hold">
                                          <p:stCondLst>
                                            <p:cond delay="0"/>
                                          </p:stCondLst>
                                        </p:cTn>
                                        <p:tgtEl>
                                          <p:spTgt spid="12">
                                            <p:txEl>
                                              <p:pRg st="1" end="1"/>
                                            </p:txEl>
                                          </p:spTgt>
                                        </p:tgtEl>
                                        <p:attrNameLst>
                                          <p:attrName>style.visibility</p:attrName>
                                        </p:attrNameLst>
                                      </p:cBhvr>
                                      <p:to>
                                        <p:strVal val="visible"/>
                                      </p:to>
                                    </p:set>
                                    <p:animEffect transition="in" filter="fade">
                                      <p:cBhvr>
                                        <p:cTn id="35" dur="1000"/>
                                        <p:tgtEl>
                                          <p:spTgt spid="12">
                                            <p:txEl>
                                              <p:pRg st="1" end="1"/>
                                            </p:txEl>
                                          </p:spTgt>
                                        </p:tgtEl>
                                      </p:cBhvr>
                                    </p:animEffect>
                                    <p:anim calcmode="lin" valueType="num">
                                      <p:cBhvr>
                                        <p:cTn id="36" dur="1000" fill="hold"/>
                                        <p:tgtEl>
                                          <p:spTgt spid="12">
                                            <p:txEl>
                                              <p:pRg st="1" end="1"/>
                                            </p:txEl>
                                          </p:spTgt>
                                        </p:tgtEl>
                                        <p:attrNameLst>
                                          <p:attrName>ppt_x</p:attrName>
                                        </p:attrNameLst>
                                      </p:cBhvr>
                                      <p:tavLst>
                                        <p:tav tm="0">
                                          <p:val>
                                            <p:strVal val="#ppt_x"/>
                                          </p:val>
                                        </p:tav>
                                        <p:tav tm="100000">
                                          <p:val>
                                            <p:strVal val="#ppt_x"/>
                                          </p:val>
                                        </p:tav>
                                      </p:tavLst>
                                    </p:anim>
                                    <p:anim calcmode="lin" valueType="num">
                                      <p:cBhvr>
                                        <p:cTn id="37" dur="1000" fill="hold"/>
                                        <p:tgtEl>
                                          <p:spTgt spid="12">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nodeType="clickEffect">
                                  <p:stCondLst>
                                    <p:cond delay="0"/>
                                  </p:stCondLst>
                                  <p:childTnLst>
                                    <p:set>
                                      <p:cBhvr>
                                        <p:cTn id="41" dur="1" fill="hold">
                                          <p:stCondLst>
                                            <p:cond delay="0"/>
                                          </p:stCondLst>
                                        </p:cTn>
                                        <p:tgtEl>
                                          <p:spTgt spid="12">
                                            <p:txEl>
                                              <p:pRg st="2" end="2"/>
                                            </p:txEl>
                                          </p:spTgt>
                                        </p:tgtEl>
                                        <p:attrNameLst>
                                          <p:attrName>style.visibility</p:attrName>
                                        </p:attrNameLst>
                                      </p:cBhvr>
                                      <p:to>
                                        <p:strVal val="visible"/>
                                      </p:to>
                                    </p:set>
                                    <p:animEffect transition="in" filter="fade">
                                      <p:cBhvr>
                                        <p:cTn id="42" dur="1000"/>
                                        <p:tgtEl>
                                          <p:spTgt spid="12">
                                            <p:txEl>
                                              <p:pRg st="2" end="2"/>
                                            </p:txEl>
                                          </p:spTgt>
                                        </p:tgtEl>
                                      </p:cBhvr>
                                    </p:animEffect>
                                    <p:anim calcmode="lin" valueType="num">
                                      <p:cBhvr>
                                        <p:cTn id="43" dur="1000" fill="hold"/>
                                        <p:tgtEl>
                                          <p:spTgt spid="12">
                                            <p:txEl>
                                              <p:pRg st="2" end="2"/>
                                            </p:txEl>
                                          </p:spTgt>
                                        </p:tgtEl>
                                        <p:attrNameLst>
                                          <p:attrName>ppt_x</p:attrName>
                                        </p:attrNameLst>
                                      </p:cBhvr>
                                      <p:tavLst>
                                        <p:tav tm="0">
                                          <p:val>
                                            <p:strVal val="#ppt_x"/>
                                          </p:val>
                                        </p:tav>
                                        <p:tav tm="100000">
                                          <p:val>
                                            <p:strVal val="#ppt_x"/>
                                          </p:val>
                                        </p:tav>
                                      </p:tavLst>
                                    </p:anim>
                                    <p:anim calcmode="lin" valueType="num">
                                      <p:cBhvr>
                                        <p:cTn id="44" dur="1000" fill="hold"/>
                                        <p:tgtEl>
                                          <p:spTgt spid="12">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nodeType="clickEffect">
                                  <p:stCondLst>
                                    <p:cond delay="0"/>
                                  </p:stCondLst>
                                  <p:childTnLst>
                                    <p:set>
                                      <p:cBhvr>
                                        <p:cTn id="48" dur="1" fill="hold">
                                          <p:stCondLst>
                                            <p:cond delay="0"/>
                                          </p:stCondLst>
                                        </p:cTn>
                                        <p:tgtEl>
                                          <p:spTgt spid="12">
                                            <p:txEl>
                                              <p:pRg st="3" end="3"/>
                                            </p:txEl>
                                          </p:spTgt>
                                        </p:tgtEl>
                                        <p:attrNameLst>
                                          <p:attrName>style.visibility</p:attrName>
                                        </p:attrNameLst>
                                      </p:cBhvr>
                                      <p:to>
                                        <p:strVal val="visible"/>
                                      </p:to>
                                    </p:set>
                                    <p:animEffect transition="in" filter="fade">
                                      <p:cBhvr>
                                        <p:cTn id="49" dur="1000"/>
                                        <p:tgtEl>
                                          <p:spTgt spid="12">
                                            <p:txEl>
                                              <p:pRg st="3" end="3"/>
                                            </p:txEl>
                                          </p:spTgt>
                                        </p:tgtEl>
                                      </p:cBhvr>
                                    </p:animEffect>
                                    <p:anim calcmode="lin" valueType="num">
                                      <p:cBhvr>
                                        <p:cTn id="50" dur="1000" fill="hold"/>
                                        <p:tgtEl>
                                          <p:spTgt spid="12">
                                            <p:txEl>
                                              <p:pRg st="3" end="3"/>
                                            </p:txEl>
                                          </p:spTgt>
                                        </p:tgtEl>
                                        <p:attrNameLst>
                                          <p:attrName>ppt_x</p:attrName>
                                        </p:attrNameLst>
                                      </p:cBhvr>
                                      <p:tavLst>
                                        <p:tav tm="0">
                                          <p:val>
                                            <p:strVal val="#ppt_x"/>
                                          </p:val>
                                        </p:tav>
                                        <p:tav tm="100000">
                                          <p:val>
                                            <p:strVal val="#ppt_x"/>
                                          </p:val>
                                        </p:tav>
                                      </p:tavLst>
                                    </p:anim>
                                    <p:anim calcmode="lin" valueType="num">
                                      <p:cBhvr>
                                        <p:cTn id="51" dur="1000" fill="hold"/>
                                        <p:tgtEl>
                                          <p:spTgt spid="12">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42" presetClass="entr" presetSubtype="0" fill="hold" nodeType="clickEffect">
                                  <p:stCondLst>
                                    <p:cond delay="0"/>
                                  </p:stCondLst>
                                  <p:childTnLst>
                                    <p:set>
                                      <p:cBhvr>
                                        <p:cTn id="55" dur="1" fill="hold">
                                          <p:stCondLst>
                                            <p:cond delay="0"/>
                                          </p:stCondLst>
                                        </p:cTn>
                                        <p:tgtEl>
                                          <p:spTgt spid="12">
                                            <p:txEl>
                                              <p:pRg st="4" end="4"/>
                                            </p:txEl>
                                          </p:spTgt>
                                        </p:tgtEl>
                                        <p:attrNameLst>
                                          <p:attrName>style.visibility</p:attrName>
                                        </p:attrNameLst>
                                      </p:cBhvr>
                                      <p:to>
                                        <p:strVal val="visible"/>
                                      </p:to>
                                    </p:set>
                                    <p:animEffect transition="in" filter="fade">
                                      <p:cBhvr>
                                        <p:cTn id="56" dur="1000"/>
                                        <p:tgtEl>
                                          <p:spTgt spid="12">
                                            <p:txEl>
                                              <p:pRg st="4" end="4"/>
                                            </p:txEl>
                                          </p:spTgt>
                                        </p:tgtEl>
                                      </p:cBhvr>
                                    </p:animEffect>
                                    <p:anim calcmode="lin" valueType="num">
                                      <p:cBhvr>
                                        <p:cTn id="57" dur="1000" fill="hold"/>
                                        <p:tgtEl>
                                          <p:spTgt spid="12">
                                            <p:txEl>
                                              <p:pRg st="4" end="4"/>
                                            </p:txEl>
                                          </p:spTgt>
                                        </p:tgtEl>
                                        <p:attrNameLst>
                                          <p:attrName>ppt_x</p:attrName>
                                        </p:attrNameLst>
                                      </p:cBhvr>
                                      <p:tavLst>
                                        <p:tav tm="0">
                                          <p:val>
                                            <p:strVal val="#ppt_x"/>
                                          </p:val>
                                        </p:tav>
                                        <p:tav tm="100000">
                                          <p:val>
                                            <p:strVal val="#ppt_x"/>
                                          </p:val>
                                        </p:tav>
                                      </p:tavLst>
                                    </p:anim>
                                    <p:anim calcmode="lin" valueType="num">
                                      <p:cBhvr>
                                        <p:cTn id="58" dur="1000" fill="hold"/>
                                        <p:tgtEl>
                                          <p:spTgt spid="12">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42" presetClass="entr" presetSubtype="0" fill="hold" nodeType="clickEffect">
                                  <p:stCondLst>
                                    <p:cond delay="0"/>
                                  </p:stCondLst>
                                  <p:childTnLst>
                                    <p:set>
                                      <p:cBhvr>
                                        <p:cTn id="62" dur="1" fill="hold">
                                          <p:stCondLst>
                                            <p:cond delay="0"/>
                                          </p:stCondLst>
                                        </p:cTn>
                                        <p:tgtEl>
                                          <p:spTgt spid="12">
                                            <p:txEl>
                                              <p:pRg st="5" end="5"/>
                                            </p:txEl>
                                          </p:spTgt>
                                        </p:tgtEl>
                                        <p:attrNameLst>
                                          <p:attrName>style.visibility</p:attrName>
                                        </p:attrNameLst>
                                      </p:cBhvr>
                                      <p:to>
                                        <p:strVal val="visible"/>
                                      </p:to>
                                    </p:set>
                                    <p:animEffect transition="in" filter="fade">
                                      <p:cBhvr>
                                        <p:cTn id="63" dur="1000"/>
                                        <p:tgtEl>
                                          <p:spTgt spid="12">
                                            <p:txEl>
                                              <p:pRg st="5" end="5"/>
                                            </p:txEl>
                                          </p:spTgt>
                                        </p:tgtEl>
                                      </p:cBhvr>
                                    </p:animEffect>
                                    <p:anim calcmode="lin" valueType="num">
                                      <p:cBhvr>
                                        <p:cTn id="64" dur="1000" fill="hold"/>
                                        <p:tgtEl>
                                          <p:spTgt spid="12">
                                            <p:txEl>
                                              <p:pRg st="5" end="5"/>
                                            </p:txEl>
                                          </p:spTgt>
                                        </p:tgtEl>
                                        <p:attrNameLst>
                                          <p:attrName>ppt_x</p:attrName>
                                        </p:attrNameLst>
                                      </p:cBhvr>
                                      <p:tavLst>
                                        <p:tav tm="0">
                                          <p:val>
                                            <p:strVal val="#ppt_x"/>
                                          </p:val>
                                        </p:tav>
                                        <p:tav tm="100000">
                                          <p:val>
                                            <p:strVal val="#ppt_x"/>
                                          </p:val>
                                        </p:tav>
                                      </p:tavLst>
                                    </p:anim>
                                    <p:anim calcmode="lin" valueType="num">
                                      <p:cBhvr>
                                        <p:cTn id="65" dur="1000" fill="hold"/>
                                        <p:tgtEl>
                                          <p:spTgt spid="12">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2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471</TotalTime>
  <Words>896</Words>
  <Application>Microsoft Office PowerPoint</Application>
  <PresentationFormat>Custom</PresentationFormat>
  <Paragraphs>66</Paragraphs>
  <Slides>13</Slides>
  <Notes>0</Notes>
  <HiddenSlides>0</HiddenSlides>
  <MMClips>2</MMClips>
  <ScaleCrop>false</ScaleCrop>
  <HeadingPairs>
    <vt:vector size="4" baseType="variant">
      <vt:variant>
        <vt:lpstr>Theme</vt:lpstr>
      </vt:variant>
      <vt:variant>
        <vt:i4>2</vt:i4>
      </vt:variant>
      <vt:variant>
        <vt:lpstr>Slide Titles</vt:lpstr>
      </vt:variant>
      <vt:variant>
        <vt:i4>13</vt:i4>
      </vt:variant>
    </vt:vector>
  </HeadingPairs>
  <TitlesOfParts>
    <vt:vector size="15" baseType="lpstr">
      <vt:lpstr>Office Theme</vt:lpstr>
      <vt:lpstr>2_Office Theme</vt:lpstr>
      <vt:lpstr>Slide 1</vt:lpstr>
      <vt:lpstr>YÊU CẦU CẦN ĐẠT:</vt:lpstr>
      <vt:lpstr>Slide 3</vt:lpstr>
      <vt:lpstr>Slide 4</vt:lpstr>
      <vt:lpstr>Slide 5</vt:lpstr>
      <vt:lpstr>Slide 6</vt:lpstr>
      <vt:lpstr>Slide 7</vt:lpstr>
      <vt:lpstr>Slide 8</vt:lpstr>
      <vt:lpstr>Slide 9</vt:lpstr>
      <vt:lpstr>Slide 10</vt:lpstr>
      <vt:lpstr>Slide 11</vt:lpstr>
      <vt:lpstr>Slide 12</vt:lpstr>
      <vt:lpstr>Slide 13</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Admin</dc:creator>
  <cp:lastModifiedBy>Windows 7</cp:lastModifiedBy>
  <cp:revision>174</cp:revision>
  <dcterms:created xsi:type="dcterms:W3CDTF">2021-05-29T04:05:18Z</dcterms:created>
  <dcterms:modified xsi:type="dcterms:W3CDTF">2022-09-18T02:49:39Z</dcterms:modified>
</cp:coreProperties>
</file>