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76" r:id="rId3"/>
    <p:sldId id="275" r:id="rId4"/>
    <p:sldId id="256" r:id="rId5"/>
    <p:sldId id="258" r:id="rId6"/>
    <p:sldId id="268" r:id="rId7"/>
    <p:sldId id="269" r:id="rId8"/>
    <p:sldId id="265" r:id="rId9"/>
    <p:sldId id="270" r:id="rId10"/>
    <p:sldId id="272" r:id="rId11"/>
    <p:sldId id="271" r:id="rId12"/>
    <p:sldId id="273" r:id="rId13"/>
    <p:sldId id="274" r:id="rId14"/>
    <p:sldId id="266" r:id="rId15"/>
    <p:sldId id="267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=""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-614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=""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=""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 smtClean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</a:t>
            </a:r>
            <a:r>
              <a:rPr lang="en-US" sz="2800" b="1" dirty="0" err="1" smtClean="0">
                <a:solidFill>
                  <a:srgbClr val="00B050"/>
                </a:solidFill>
              </a:rPr>
              <a:t>ể</a:t>
            </a: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Vứt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rác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bừa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bãi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Hái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Vẽ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khu</a:t>
            </a:r>
            <a:r>
              <a:rPr lang="en-US" sz="3200" dirty="0" smtClean="0">
                <a:solidFill>
                  <a:schemeClr val="accent4"/>
                </a:solidFill>
              </a:rPr>
              <a:t> di </a:t>
            </a:r>
            <a:r>
              <a:rPr lang="en-US" sz="3200" dirty="0" err="1" smtClean="0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Phát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huy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truyền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thống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hương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Chăm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sóc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ven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endParaRPr lang="en-US" sz="3200" dirty="0" smtClean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accent4"/>
                </a:solidFill>
              </a:rPr>
              <a:t>Giữ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vệ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sinh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1. </a:t>
            </a:r>
            <a:r>
              <a:rPr lang="en-US" sz="3200" dirty="0" err="1" smtClean="0">
                <a:solidFill>
                  <a:schemeClr val="accent4"/>
                </a:solidFill>
              </a:rPr>
              <a:t>Quê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quyên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góp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ủng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hộ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những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người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gặp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khó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khăn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2605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2. </a:t>
            </a:r>
            <a:r>
              <a:rPr lang="en-US" sz="3200" dirty="0" err="1" smtClean="0">
                <a:solidFill>
                  <a:schemeClr val="accent4"/>
                </a:solidFill>
              </a:rPr>
              <a:t>Xóm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trồng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hoa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hai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bên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đường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làng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đúng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ngày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các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bạn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đến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chơi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738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trong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các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huống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4"/>
                </a:solidFill>
              </a:rPr>
              <a:t>3. </a:t>
            </a:r>
            <a:r>
              <a:rPr lang="en-US" sz="3200" dirty="0" err="1" smtClean="0">
                <a:solidFill>
                  <a:schemeClr val="accent4"/>
                </a:solidFill>
              </a:rPr>
              <a:t>Lớp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em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tổ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chức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tới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thăm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bà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mẹ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Việt</a:t>
            </a:r>
            <a:r>
              <a:rPr lang="en-US" sz="3200" dirty="0" smtClean="0">
                <a:solidFill>
                  <a:schemeClr val="accent4"/>
                </a:solidFill>
              </a:rPr>
              <a:t> Nam </a:t>
            </a:r>
            <a:r>
              <a:rPr lang="en-US" sz="3200" dirty="0" err="1" smtClean="0">
                <a:solidFill>
                  <a:schemeClr val="accent4"/>
                </a:solidFill>
              </a:rPr>
              <a:t>anh</a:t>
            </a:r>
            <a:r>
              <a:rPr lang="en-US" sz="3200" dirty="0" smtClean="0">
                <a:solidFill>
                  <a:schemeClr val="accent4"/>
                </a:solidFill>
              </a:rPr>
              <a:t> </a:t>
            </a:r>
            <a:r>
              <a:rPr lang="en-US" sz="3200" dirty="0" err="1" smtClean="0">
                <a:solidFill>
                  <a:schemeClr val="accent4"/>
                </a:solidFill>
              </a:rPr>
              <a:t>hùng</a:t>
            </a:r>
            <a:r>
              <a:rPr lang="en-US" sz="3200" dirty="0" smtClean="0">
                <a:solidFill>
                  <a:schemeClr val="accent4"/>
                </a:solidFill>
              </a:rPr>
              <a:t>.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4693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4037" y="1025236"/>
            <a:ext cx="54216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7529" y="2078182"/>
            <a:ext cx="953972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Nêu được một số biểu hiện của sự kính trọng thầy giáo, cô giáo.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- Thực hiện được việc làm thiết thực, phù hợp với lứa tuổi thể hiện tình yêu quê hương: yêu     thương gia đình;chăm sóc, bảo vệ vẻ đẹp thiên nhiên của quê hương; kính trọng, biết ơn những người có công với quê hương,...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Rèn năng lực phát triển bản thân, điều chỉnh hành vi.</a:t>
            </a: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Hình thành phẩm chất yêu nước, trách nhiệm, chăm chỉ.</a:t>
            </a:r>
          </a:p>
          <a:p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 - Màu Xanh Quê Hương - Âm Nhạc Lớp 5 -- Tập Hát Theo Lời - CD Bộ Giáo Dục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1803400"/>
            <a:ext cx="1574800" cy="1346200"/>
          </a:xfrm>
          <a:prstGeom prst="rect">
            <a:avLst/>
          </a:prstGeom>
          <a:solidFill>
            <a:srgbClr val="3E6DC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03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  <a:latin typeface="+mj-lt"/>
              </a:rPr>
              <a:t>TÌNH QUÊ</a:t>
            </a:r>
            <a:endParaRPr lang="en-US" sz="2400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</a:t>
            </a:r>
            <a:r>
              <a:rPr lang="en-US" sz="1600" dirty="0" err="1" smtClean="0">
                <a:solidFill>
                  <a:schemeClr val="accent4"/>
                </a:solidFill>
              </a:rPr>
              <a:t>ả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lan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thắp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hương</a:t>
            </a:r>
            <a:r>
              <a:rPr lang="en-US" sz="1600" dirty="0" smtClean="0">
                <a:solidFill>
                  <a:schemeClr val="accent4"/>
                </a:solidFill>
              </a:rPr>
              <a:t> ở </a:t>
            </a:r>
            <a:r>
              <a:rPr lang="en-US" sz="1600" dirty="0" err="1" smtClean="0">
                <a:solidFill>
                  <a:schemeClr val="accent4"/>
                </a:solidFill>
              </a:rPr>
              <a:t>nhà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thờ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tạm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biệt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trước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khi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thường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xuyên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gọi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điện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hỏi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thăm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bà</a:t>
            </a:r>
            <a:r>
              <a:rPr lang="en-US" sz="1600" dirty="0" smtClean="0">
                <a:solidFill>
                  <a:schemeClr val="accent4"/>
                </a:solidFill>
              </a:rPr>
              <a:t>.</a:t>
            </a:r>
            <a:endParaRPr lang="en-US" sz="1600" dirty="0">
              <a:solidFill>
                <a:schemeClr val="accent4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B050"/>
                  </a:solidFill>
                </a:rPr>
                <a:t>T</a:t>
              </a:r>
              <a:r>
                <a:rPr lang="vi-VN" sz="2800" b="1" dirty="0" smtClean="0">
                  <a:solidFill>
                    <a:srgbClr val="00B050"/>
                  </a:solidFill>
                </a:rPr>
                <a:t>rả </a:t>
              </a:r>
              <a:r>
                <a:rPr lang="vi-VN" sz="2800" b="1" dirty="0">
                  <a:solidFill>
                    <a:srgbClr val="00B050"/>
                  </a:solidFill>
                </a:rPr>
                <a:t>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4"/>
                </a:solidFill>
              </a:rPr>
              <a:t>Bố</a:t>
            </a:r>
            <a:r>
              <a:rPr lang="en-US" sz="1600" dirty="0" smtClean="0">
                <a:solidFill>
                  <a:schemeClr val="accent4"/>
                </a:solidFill>
              </a:rPr>
              <a:t> Lan </a:t>
            </a:r>
            <a:r>
              <a:rPr lang="en-US" sz="1600" dirty="0" err="1" smtClean="0">
                <a:solidFill>
                  <a:schemeClr val="accent4"/>
                </a:solidFill>
              </a:rPr>
              <a:t>chuyển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công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tác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/>
                </a:solidFill>
              </a:rPr>
              <a:t>Lan </a:t>
            </a:r>
            <a:r>
              <a:rPr lang="en-US" sz="1600" dirty="0" err="1" smtClean="0">
                <a:solidFill>
                  <a:schemeClr val="accent4"/>
                </a:solidFill>
              </a:rPr>
              <a:t>thu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dọn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sách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vở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và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đồ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dùng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cá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 smtClean="0">
                <a:solidFill>
                  <a:srgbClr val="000000"/>
                </a:solidFill>
              </a:rPr>
              <a:t>Lan </a:t>
            </a:r>
            <a:r>
              <a:rPr lang="en-US" sz="2400" i="1" dirty="0" err="1" smtClean="0">
                <a:solidFill>
                  <a:srgbClr val="000000"/>
                </a:solidFill>
              </a:rPr>
              <a:t>đã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thể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hiện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tình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yêu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quê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hương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như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thế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</a:rPr>
              <a:t>nào</a:t>
            </a:r>
            <a:r>
              <a:rPr lang="en-US" sz="2400" i="1" dirty="0" smtClean="0">
                <a:solidFill>
                  <a:srgbClr val="000000"/>
                </a:solidFill>
              </a:rPr>
              <a:t>?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703540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Các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bạn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trong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tranh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đã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gì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 smtClean="0">
                <a:solidFill>
                  <a:srgbClr val="000000"/>
                </a:solidFill>
              </a:rPr>
              <a:t>Em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còn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biết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những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việc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làm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nào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để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thể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hiện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tình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yêu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quê</a:t>
            </a:r>
            <a:r>
              <a:rPr lang="en-US" sz="2600" i="1" dirty="0" smtClean="0">
                <a:solidFill>
                  <a:srgbClr val="000000"/>
                </a:solidFill>
              </a:rPr>
              <a:t> </a:t>
            </a:r>
            <a:r>
              <a:rPr lang="en-US" sz="2600" i="1" dirty="0" err="1" smtClean="0">
                <a:solidFill>
                  <a:srgbClr val="000000"/>
                </a:solidFill>
              </a:rPr>
              <a:t>hương</a:t>
            </a:r>
            <a:r>
              <a:rPr lang="en-US" sz="2600" i="1" dirty="0" smtClean="0">
                <a:solidFill>
                  <a:srgbClr val="000000"/>
                </a:solidFill>
              </a:rPr>
              <a:t>?</a:t>
            </a:r>
            <a:endParaRPr lang="en-US" sz="2600" i="1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Thắp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tưởng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nhớ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những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có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công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với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tổ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quốc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906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Dọn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dẹp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đường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làng</a:t>
            </a:r>
            <a:r>
              <a:rPr lang="en-US" sz="2400" dirty="0" smtClean="0">
                <a:solidFill>
                  <a:schemeClr val="accent4"/>
                </a:solidFill>
              </a:rPr>
              <a:t>, </a:t>
            </a:r>
            <a:r>
              <a:rPr lang="en-US" sz="2400" dirty="0" err="1" smtClean="0">
                <a:solidFill>
                  <a:schemeClr val="accent4"/>
                </a:solidFill>
              </a:rPr>
              <a:t>ngõ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6538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Tìm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hiểu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Viết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thư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hỏi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thăm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người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thân</a:t>
            </a:r>
            <a:r>
              <a:rPr lang="en-US" sz="2400" dirty="0" smtClean="0">
                <a:solidFill>
                  <a:schemeClr val="accent4"/>
                </a:solidFill>
              </a:rPr>
              <a:t> ở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3884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Vứt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bừa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Việc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nào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không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nên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làm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thể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hiện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tình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Vẽ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bậy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lên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di </a:t>
            </a:r>
            <a:r>
              <a:rPr lang="en-US" sz="2400" dirty="0" err="1" smtClean="0">
                <a:solidFill>
                  <a:schemeClr val="accent4"/>
                </a:solidFill>
              </a:rPr>
              <a:t>tích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lịch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hát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về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quê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574</Words>
  <Application>Microsoft Office PowerPoint</Application>
  <PresentationFormat>Custom</PresentationFormat>
  <Paragraphs>77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Cute Sticker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7</cp:lastModifiedBy>
  <cp:revision>27</cp:revision>
  <dcterms:created xsi:type="dcterms:W3CDTF">2021-06-11T02:39:36Z</dcterms:created>
  <dcterms:modified xsi:type="dcterms:W3CDTF">2022-09-19T14:51:38Z</dcterms:modified>
</cp:coreProperties>
</file>