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48" r:id="rId1"/>
  </p:sldMasterIdLst>
  <p:notesMasterIdLst>
    <p:notesMasterId r:id="rId11"/>
  </p:notesMasterIdLst>
  <p:sldIdLst>
    <p:sldId id="256" r:id="rId2"/>
    <p:sldId id="302" r:id="rId3"/>
    <p:sldId id="286" r:id="rId4"/>
    <p:sldId id="298" r:id="rId5"/>
    <p:sldId id="299" r:id="rId6"/>
    <p:sldId id="275" r:id="rId7"/>
    <p:sldId id="296" r:id="rId8"/>
    <p:sldId id="300" r:id="rId9"/>
    <p:sldId id="301" r:id="rId10"/>
  </p:sldIdLst>
  <p:sldSz cx="10972800" cy="6492875"/>
  <p:notesSz cx="6858000" cy="9144000"/>
  <p:defaultTextStyle>
    <a:defPPr>
      <a:defRPr lang="en-US"/>
    </a:defPPr>
    <a:lvl1pPr marL="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58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16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5745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4328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291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149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007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68656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49" autoAdjust="0"/>
  </p:normalViewPr>
  <p:slideViewPr>
    <p:cSldViewPr>
      <p:cViewPr>
        <p:scale>
          <a:sx n="66" d="100"/>
          <a:sy n="66" d="100"/>
        </p:scale>
        <p:origin x="-432" y="269"/>
      </p:cViewPr>
      <p:guideLst>
        <p:guide orient="horz" pos="2045"/>
        <p:guide pos="345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85800"/>
            <a:ext cx="5794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8658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7315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5973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463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3289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1947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0604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9262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8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17003"/>
            <a:ext cx="9326880" cy="1391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679296"/>
            <a:ext cx="7680960" cy="16592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6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60017"/>
            <a:ext cx="2468880" cy="55399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60017"/>
            <a:ext cx="7223760" cy="55399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172275"/>
            <a:ext cx="9326880" cy="128955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751958"/>
            <a:ext cx="9326880" cy="142031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5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5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4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2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1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00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68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53383"/>
            <a:ext cx="4848226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059082"/>
            <a:ext cx="4848226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453383"/>
            <a:ext cx="4850130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059082"/>
            <a:ext cx="4850130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58512"/>
            <a:ext cx="3609976" cy="110018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58515"/>
            <a:ext cx="6134100" cy="55414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358697"/>
            <a:ext cx="3609976" cy="4441307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545013"/>
            <a:ext cx="6583680" cy="53656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580150"/>
            <a:ext cx="6583680" cy="3895725"/>
          </a:xfrm>
        </p:spPr>
        <p:txBody>
          <a:bodyPr/>
          <a:lstStyle>
            <a:lvl1pPr marL="0" indent="0">
              <a:buNone/>
              <a:defRPr sz="3900"/>
            </a:lvl1pPr>
            <a:lvl2pPr marL="558582" indent="0">
              <a:buNone/>
              <a:defRPr sz="3400"/>
            </a:lvl2pPr>
            <a:lvl3pPr marL="1117164" indent="0">
              <a:buNone/>
              <a:defRPr sz="2900"/>
            </a:lvl3pPr>
            <a:lvl4pPr marL="1675745" indent="0">
              <a:buNone/>
              <a:defRPr sz="2400"/>
            </a:lvl4pPr>
            <a:lvl5pPr marL="2234328" indent="0">
              <a:buNone/>
              <a:defRPr sz="2400"/>
            </a:lvl5pPr>
            <a:lvl6pPr marL="2792910" indent="0">
              <a:buNone/>
              <a:defRPr sz="2400"/>
            </a:lvl6pPr>
            <a:lvl7pPr marL="3351492" indent="0">
              <a:buNone/>
              <a:defRPr sz="2400"/>
            </a:lvl7pPr>
            <a:lvl8pPr marL="3910074" indent="0">
              <a:buNone/>
              <a:defRPr sz="2400"/>
            </a:lvl8pPr>
            <a:lvl9pPr marL="446865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081578"/>
            <a:ext cx="6583680" cy="762011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60017"/>
            <a:ext cx="9875520" cy="1082146"/>
          </a:xfrm>
          <a:prstGeom prst="rect">
            <a:avLst/>
          </a:prstGeom>
        </p:spPr>
        <p:txBody>
          <a:bodyPr vert="horz" lIns="111716" tIns="55859" rIns="111716" bIns="558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15005"/>
            <a:ext cx="9875520" cy="4284997"/>
          </a:xfrm>
          <a:prstGeom prst="rect">
            <a:avLst/>
          </a:prstGeom>
        </p:spPr>
        <p:txBody>
          <a:bodyPr vert="horz" lIns="111716" tIns="55859" rIns="111716" bIns="5585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017934"/>
            <a:ext cx="34747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716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8936" indent="-418936" algn="l" defTabSz="111716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96" indent="-349114" algn="l" defTabSz="111716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645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5037" indent="-279292" algn="l" defTabSz="1117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619" indent="-279292" algn="l" defTabSz="1117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200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782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936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47947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58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6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745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28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1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149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7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68656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1358" y="-18483"/>
            <a:ext cx="11103169" cy="24534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1838" y="13580"/>
            <a:ext cx="11103169" cy="22434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71688" y="2716713"/>
            <a:ext cx="6072312" cy="123096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8162" y="2662943"/>
            <a:ext cx="1190798" cy="1252666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91562" y="-1071407"/>
            <a:ext cx="2963560" cy="289926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" y="225196"/>
            <a:ext cx="1609836" cy="139861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610844"/>
            <a:ext cx="8595360" cy="893536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9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960" y="2729999"/>
            <a:ext cx="1188720" cy="120435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1111" y="2889622"/>
            <a:ext cx="5630444" cy="815831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5509" y="4112155"/>
            <a:ext cx="4425603" cy="789976"/>
          </a:xfrm>
          <a:prstGeom prst="rect">
            <a:avLst/>
          </a:prstGeom>
          <a:noFill/>
        </p:spPr>
        <p:txBody>
          <a:bodyPr wrap="none" lIns="111776" tIns="55888" rIns="111776" bIns="5588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4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6014" y="4520101"/>
            <a:ext cx="1916539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030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YÊU CẦU CẦN ĐẠT: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vi-VN" dirty="0" smtClean="0"/>
              <a:t>- Đọc đúng, rõ ràng toàn bài, biết nghỉ hơi sau các dấu chấm, dấu phẩy giữa các cụm từ.</a:t>
            </a:r>
          </a:p>
          <a:p>
            <a:pPr>
              <a:buNone/>
            </a:pPr>
            <a:r>
              <a:rPr lang="vi-VN" dirty="0" smtClean="0"/>
              <a:t>- Trả lời được các câu hỏi. Hiểu và nắm được nội dung chính của bài. </a:t>
            </a:r>
          </a:p>
          <a:p>
            <a:pPr>
              <a:buNone/>
            </a:pPr>
            <a:r>
              <a:rPr lang="vi-VN" dirty="0" smtClean="0"/>
              <a:t>- Biết </a:t>
            </a:r>
            <a:r>
              <a:rPr lang="pl-PL" dirty="0" smtClean="0"/>
              <a:t>chia sẻ những trải nghiệm, suy nghĩ, cảm xúc có liên quan đến văn bản đọc; biết trao đổi về nội dung bài đọc với bạn.</a:t>
            </a:r>
            <a:endParaRPr lang="vi-VN" dirty="0" smtClean="0"/>
          </a:p>
          <a:p>
            <a:pPr>
              <a:buNone/>
            </a:pPr>
            <a:r>
              <a:rPr lang="pl-PL" dirty="0" smtClean="0"/>
              <a:t>- Bồi dưỡng cho hs lòng ham đọc sách</a:t>
            </a:r>
            <a:endParaRPr lang="vi-VN" dirty="0" smtClean="0"/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726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" y="1418813"/>
            <a:ext cx="731520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8720" y="1531538"/>
            <a:ext cx="9418320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5760" y="365081"/>
            <a:ext cx="2651760" cy="668969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9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9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29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endParaRPr lang="en-US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7130090" y="2404769"/>
            <a:ext cx="3385511" cy="1130241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1776" tIns="55888" rIns="111776" bIns="55888"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0679" y="3150248"/>
            <a:ext cx="5833241" cy="31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93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96834"/>
            <a:ext cx="2667000" cy="2291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" y="1670469"/>
            <a:ext cx="10789920" cy="4852568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cậu bé được bà sai đi chợ. Bà đưa cho cậu hai đồng và hai cái bát, dặn: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mua một đồng tương, một đồng mắm nhé!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vâng dạ, đi ngay. Gần tới chợ, cậu bỗng hớt hải chạy về hỏi bà: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ơi, bát nào đựng tương, bát nào đựng mắm?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phì cười: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 nào đựng tương, bát nào đựng mắm mà chẳng được.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lại ra đi. Đến chợ, cậu lại ba chân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cẳng chạy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về, hỏi: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Nhưng đồng nào mua mắm, đồng nào mua tương ạ?</a:t>
            </a:r>
          </a:p>
          <a:p>
            <a:pPr algn="r"/>
            <a:r>
              <a:rPr lang="vi-VN" sz="28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 Truyện cười dân gian Việt Nam)</a:t>
            </a:r>
            <a:endParaRPr lang="vi-VN" sz="2800" b="1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84" y="37766"/>
            <a:ext cx="2670629" cy="148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8573" y="494307"/>
            <a:ext cx="1978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5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6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76200" y="-1"/>
            <a:ext cx="111397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0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3761" y="360715"/>
            <a:ext cx="749339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9" y="473439"/>
            <a:ext cx="9085734" cy="559085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just"/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05220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047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29" t="27976" r="22137" b="25794"/>
          <a:stretch/>
        </p:blipFill>
        <p:spPr bwMode="auto">
          <a:xfrm>
            <a:off x="648430" y="1418814"/>
            <a:ext cx="9390210" cy="45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187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397" y="841669"/>
            <a:ext cx="5906002" cy="1165562"/>
          </a:xfrm>
          <a:prstGeom prst="rect">
            <a:avLst/>
          </a:prstGeom>
          <a:noFill/>
        </p:spPr>
        <p:txBody>
          <a:bodyPr wrap="none" lIns="111776" tIns="55888" rIns="111776" bIns="55888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Ai </a:t>
            </a:r>
            <a:r>
              <a:rPr lang="en-US" sz="66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đọc</a:t>
            </a:r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 hay </a:t>
            </a:r>
            <a:r>
              <a:rPr lang="en-US" sz="6600" b="1" dirty="0" err="1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nhất</a:t>
            </a:r>
            <a:r>
              <a:rPr lang="en-US" sz="66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?</a:t>
            </a:r>
            <a:endParaRPr lang="en-US" sz="6600" b="1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Ciel Mijas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33" b="9418"/>
          <a:stretch/>
        </p:blipFill>
        <p:spPr>
          <a:xfrm>
            <a:off x="2533397" y="1775998"/>
            <a:ext cx="6323531" cy="472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/>
          <a:srcRect l="37348" t="19463" b="18295"/>
          <a:stretch/>
        </p:blipFill>
        <p:spPr>
          <a:xfrm rot="850378">
            <a:off x="8898248" y="182842"/>
            <a:ext cx="2457552" cy="660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/>
          <a:srcRect l="37348" t="19463" b="18295"/>
          <a:stretch/>
        </p:blipFill>
        <p:spPr>
          <a:xfrm rot="2528252">
            <a:off x="9317364" y="496734"/>
            <a:ext cx="1994155" cy="66097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85934">
            <a:off x="181710" y="446697"/>
            <a:ext cx="1829216" cy="685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34709"/>
          <a:stretch/>
        </p:blipFill>
        <p:spPr>
          <a:xfrm>
            <a:off x="8858727" y="3200979"/>
            <a:ext cx="2248588" cy="3803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29588"/>
            <a:ext cx="2158463" cy="45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842327" y="1076277"/>
            <a:ext cx="4891469" cy="670198"/>
          </a:xfrm>
          <a:prstGeom prst="rect">
            <a:avLst/>
          </a:prstGeom>
          <a:noFill/>
        </p:spPr>
        <p:txBody>
          <a:bodyPr wrap="square" lIns="83832" tIns="41916" rIns="83832" bIns="41916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7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605548" y="2664787"/>
            <a:ext cx="9075973" cy="1423479"/>
          </a:xfrm>
          <a:prstGeom prst="rect">
            <a:avLst/>
          </a:prstGeom>
          <a:noFill/>
        </p:spPr>
        <p:txBody>
          <a:bodyPr wrap="square" lIns="83832" tIns="41916" rIns="83832" bIns="41916">
            <a:spAutoFit/>
          </a:bodyPr>
          <a:lstStyle/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9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9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BB8685-4316-45F5-9929-8BC6BC049418}"/>
              </a:ext>
            </a:extLst>
          </p:cNvPr>
          <p:cNvSpPr txBox="1"/>
          <p:nvPr/>
        </p:nvSpPr>
        <p:spPr>
          <a:xfrm>
            <a:off x="1905000" y="2186678"/>
            <a:ext cx="6869831" cy="1299843"/>
          </a:xfrm>
          <a:prstGeom prst="rect">
            <a:avLst/>
          </a:prstGeom>
          <a:noFill/>
        </p:spPr>
        <p:txBody>
          <a:bodyPr wrap="square" lIns="83819" tIns="41910" rIns="83819" bIns="41910" rtlCol="0">
            <a:spAutoFit/>
          </a:bodyPr>
          <a:lstStyle/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268</Words>
  <Application>Microsoft Office PowerPoint</Application>
  <PresentationFormat>Custom</PresentationFormat>
  <Paragraphs>36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3</vt:lpstr>
      <vt:lpstr>YÊU CẦU CẦN ĐẠT: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7</cp:lastModifiedBy>
  <cp:revision>374</cp:revision>
  <dcterms:created xsi:type="dcterms:W3CDTF">2020-12-08T15:48:47Z</dcterms:created>
  <dcterms:modified xsi:type="dcterms:W3CDTF">2022-09-18T02:51:02Z</dcterms:modified>
</cp:coreProperties>
</file>