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2"/>
  </p:notesMasterIdLst>
  <p:sldIdLst>
    <p:sldId id="518" r:id="rId11"/>
    <p:sldId id="535" r:id="rId12"/>
    <p:sldId id="269" r:id="rId13"/>
    <p:sldId id="270" r:id="rId14"/>
    <p:sldId id="256" r:id="rId15"/>
    <p:sldId id="275" r:id="rId16"/>
    <p:sldId id="534" r:id="rId17"/>
    <p:sldId id="526" r:id="rId18"/>
    <p:sldId id="533" r:id="rId19"/>
    <p:sldId id="525" r:id="rId20"/>
    <p:sldId id="297" r:id="rId21"/>
  </p:sldIdLst>
  <p:sldSz cx="12190413" cy="6859588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51" d="100"/>
          <a:sy n="51" d="100"/>
        </p:scale>
        <p:origin x="-725" y="-7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iệt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36.xml"/><Relationship Id="rId1" Type="http://schemas.openxmlformats.org/officeDocument/2006/relationships/audio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2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37.xml"/><Relationship Id="rId1" Type="http://schemas.openxmlformats.org/officeDocument/2006/relationships/audio" Target="../media/media2.mp3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12" Type="http://schemas.openxmlformats.org/officeDocument/2006/relationships/image" Target="../media/image26.gif"/><Relationship Id="rId17" Type="http://schemas.openxmlformats.org/officeDocument/2006/relationships/image" Target="../media/image30.gif"/><Relationship Id="rId2" Type="http://schemas.openxmlformats.org/officeDocument/2006/relationships/slideLayout" Target="../slideLayouts/slideLayout36.xml"/><Relationship Id="rId16" Type="http://schemas.openxmlformats.org/officeDocument/2006/relationships/slide" Target="slide10.xml"/><Relationship Id="rId1" Type="http://schemas.openxmlformats.org/officeDocument/2006/relationships/audio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image" Target="../media/image21.png"/><Relationship Id="rId15" Type="http://schemas.openxmlformats.org/officeDocument/2006/relationships/image" Target="../media/image29.gif"/><Relationship Id="rId23" Type="http://schemas.openxmlformats.org/officeDocument/2006/relationships/image" Target="../media/image13.png"/><Relationship Id="rId10" Type="http://schemas.openxmlformats.org/officeDocument/2006/relationships/image" Target="../media/image24.gif"/><Relationship Id="rId4" Type="http://schemas.openxmlformats.org/officeDocument/2006/relationships/image" Target="../media/image20.jpeg"/><Relationship Id="rId9" Type="http://schemas.openxmlformats.org/officeDocument/2006/relationships/image" Target="../media/image23.gif"/><Relationship Id="rId14" Type="http://schemas.openxmlformats.org/officeDocument/2006/relationships/image" Target="../media/image28.gif"/><Relationship Id="rId22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microsoft.com/office/2007/relationships/media" Target="../media/media4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 ÔN TẬP VÀ BỔ SUNG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="" xmlns:a16="http://schemas.microsoft.com/office/drawing/2014/main" id="{CF35E831-FC0A-4DE4-AA3E-B6D900CEA06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6: LUYỆN TẬP CHUNG</a:t>
            </a:r>
          </a:p>
        </p:txBody>
      </p:sp>
      <p:sp>
        <p:nvSpPr>
          <p:cNvPr id="16" name="文本框 22">
            <a:extLst>
              <a:ext uri="{FF2B5EF4-FFF2-40B4-BE49-F238E27FC236}">
                <a16:creationId xmlns="" xmlns:a16="http://schemas.microsoft.com/office/drawing/2014/main" id="{3484A4AF-0DC2-465C-BFB4-7DC16C96227B}"/>
              </a:ext>
            </a:extLst>
          </p:cNvPr>
          <p:cNvSpPr txBox="1"/>
          <p:nvPr/>
        </p:nvSpPr>
        <p:spPr>
          <a:xfrm>
            <a:off x="5445288" y="4696799"/>
            <a:ext cx="1795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2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195221"/>
            <a:ext cx="3957736" cy="2242458"/>
            <a:chOff x="358880" y="-528402"/>
            <a:chExt cx="4001978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3309296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&gt;; &lt;; = ?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AE2243-4CC6-4D50-A9F8-C5DC637D27C0}"/>
              </a:ext>
            </a:extLst>
          </p:cNvPr>
          <p:cNvSpPr txBox="1"/>
          <p:nvPr/>
        </p:nvSpPr>
        <p:spPr>
          <a:xfrm>
            <a:off x="1462133" y="2767107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+ 5		41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2E54DE5-C6B1-4DB5-BDDA-2871C202E8F1}"/>
              </a:ext>
            </a:extLst>
          </p:cNvPr>
          <p:cNvSpPr/>
          <p:nvPr/>
        </p:nvSpPr>
        <p:spPr>
          <a:xfrm>
            <a:off x="3276140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166E20FD-54E2-44AC-B769-6E5D75665F38}"/>
              </a:ext>
            </a:extLst>
          </p:cNvPr>
          <p:cNvSpPr/>
          <p:nvPr/>
        </p:nvSpPr>
        <p:spPr>
          <a:xfrm>
            <a:off x="3276140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607F9AF-00EB-4AD9-85C5-290D0C10C4CF}"/>
              </a:ext>
            </a:extLst>
          </p:cNvPr>
          <p:cNvSpPr txBox="1"/>
          <p:nvPr/>
        </p:nvSpPr>
        <p:spPr>
          <a:xfrm>
            <a:off x="3163306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5C08B77-F61A-40FB-8283-5F8116D3C82C}"/>
              </a:ext>
            </a:extLst>
          </p:cNvPr>
          <p:cNvSpPr txBox="1"/>
          <p:nvPr/>
        </p:nvSpPr>
        <p:spPr>
          <a:xfrm>
            <a:off x="3276140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0589C8-2ACC-427A-8D2C-3A4196FD258E}"/>
              </a:ext>
            </a:extLst>
          </p:cNvPr>
          <p:cNvSpPr txBox="1"/>
          <p:nvPr/>
        </p:nvSpPr>
        <p:spPr>
          <a:xfrm>
            <a:off x="1492862" y="3844848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98 - 5		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951A35E-0037-45AB-9550-AEF8079228FC}"/>
              </a:ext>
            </a:extLst>
          </p:cNvPr>
          <p:cNvSpPr txBox="1"/>
          <p:nvPr/>
        </p:nvSpPr>
        <p:spPr>
          <a:xfrm>
            <a:off x="6788513" y="2767107"/>
            <a:ext cx="440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87 - 32		50 + 5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5F7B25B-D1D2-4DDB-9C20-D9918D08CCF7}"/>
              </a:ext>
            </a:extLst>
          </p:cNvPr>
          <p:cNvSpPr txBox="1"/>
          <p:nvPr/>
        </p:nvSpPr>
        <p:spPr>
          <a:xfrm>
            <a:off x="6819242" y="3844848"/>
            <a:ext cx="43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+ 53		76 – 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CE44D8A-8E1E-4ED1-973A-E6F6E1F824B3}"/>
              </a:ext>
            </a:extLst>
          </p:cNvPr>
          <p:cNvSpPr txBox="1"/>
          <p:nvPr/>
        </p:nvSpPr>
        <p:spPr>
          <a:xfrm>
            <a:off x="54726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A0FD46C-3BB9-4005-8CFD-A278A282D23C}"/>
              </a:ext>
            </a:extLst>
          </p:cNvPr>
          <p:cNvSpPr txBox="1"/>
          <p:nvPr/>
        </p:nvSpPr>
        <p:spPr>
          <a:xfrm>
            <a:off x="597253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AF82D2E-96D3-4779-860D-5025712A2845}"/>
              </a:ext>
            </a:extLst>
          </p:cNvPr>
          <p:cNvSpPr/>
          <p:nvPr/>
        </p:nvSpPr>
        <p:spPr>
          <a:xfrm>
            <a:off x="8866375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42D56E80-8828-4AB6-BE69-10FBFA0D83DA}"/>
              </a:ext>
            </a:extLst>
          </p:cNvPr>
          <p:cNvSpPr/>
          <p:nvPr/>
        </p:nvSpPr>
        <p:spPr>
          <a:xfrm>
            <a:off x="8866375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A5F63E-F338-4EEE-B8B3-60FED56A9250}"/>
              </a:ext>
            </a:extLst>
          </p:cNvPr>
          <p:cNvSpPr txBox="1"/>
          <p:nvPr/>
        </p:nvSpPr>
        <p:spPr>
          <a:xfrm>
            <a:off x="8835101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FEF93B0-41E0-4371-A16E-76E15FECDD8B}"/>
              </a:ext>
            </a:extLst>
          </p:cNvPr>
          <p:cNvSpPr txBox="1"/>
          <p:nvPr/>
        </p:nvSpPr>
        <p:spPr>
          <a:xfrm>
            <a:off x="8726034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=""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=""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Hs thực hiện được phép cộng, phép trừ và so sánh các số.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Lập được các số có hai chữ số từ các chữ số đã cho.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Tìm được số lớn nhất, số bé nhất trong các số đã cho.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thực hành, luyện tập sẽ phát triển năng lực tư duy và lập luận.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thực hiện trò chơi phát triển năng lực giao tiếp và hợp tác.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Qua giải bài toán thực tiễn sẽ phát triển năng lực giải quyết vấn đề.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Yêu thích môn học, có niềm hứng thú, say mê các con số để giải quyết bài toán.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Rèn phẩm chất chăm chỉ, trách nhiệm.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=""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=""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emon">
            <a:hlinkClick r:id="" action="ppaction://media"/>
            <a:extLst>
              <a:ext uri="{FF2B5EF4-FFF2-40B4-BE49-F238E27FC236}">
                <a16:creationId xmlns="" xmlns:a16="http://schemas.microsoft.com/office/drawing/2014/main" id="{5FF080CF-49EE-4A7E-B914-3519B20ED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06487" y="6366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=""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=""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4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2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296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=""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2" name="Chào">
            <a:hlinkClick r:id="" action="ppaction://media"/>
            <a:extLst>
              <a:ext uri="{FF2B5EF4-FFF2-40B4-BE49-F238E27FC236}">
                <a16:creationId xmlns="" xmlns:a16="http://schemas.microsoft.com/office/drawing/2014/main" id="{6985C0D6-C98E-487C-9E26-B9786DF06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20787" y="5224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35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74C867-2B2A-4702-A222-4D6321F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63" y="62689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5630624F-B046-4D08-BD15-0968C551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1" y="1039497"/>
            <a:ext cx="6323087" cy="78118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0E5DE38-ED0D-4BA8-8A7D-41DE4BCDBD0C}"/>
              </a:ext>
            </a:extLst>
          </p:cNvPr>
          <p:cNvSpPr txBox="1">
            <a:spLocks/>
          </p:cNvSpPr>
          <p:nvPr/>
        </p:nvSpPr>
        <p:spPr>
          <a:xfrm>
            <a:off x="5002027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B3C4565-B357-45F5-9F20-240FADF9380A}"/>
              </a:ext>
            </a:extLst>
          </p:cNvPr>
          <p:cNvSpPr txBox="1">
            <a:spLocks/>
          </p:cNvSpPr>
          <p:nvPr/>
        </p:nvSpPr>
        <p:spPr>
          <a:xfrm>
            <a:off x="1584671" y="1738518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80C6B5C-D3DC-4A5E-9CD0-B280DA27AC24}"/>
              </a:ext>
            </a:extLst>
          </p:cNvPr>
          <p:cNvSpPr txBox="1">
            <a:spLocks/>
          </p:cNvSpPr>
          <p:nvPr/>
        </p:nvSpPr>
        <p:spPr>
          <a:xfrm>
            <a:off x="8419383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AA4088D-9703-430A-BE43-11CE2CC7EFDD}"/>
              </a:ext>
            </a:extLst>
          </p:cNvPr>
          <p:cNvSpPr txBox="1">
            <a:spLocks/>
          </p:cNvSpPr>
          <p:nvPr/>
        </p:nvSpPr>
        <p:spPr>
          <a:xfrm>
            <a:off x="1287082" y="2417477"/>
            <a:ext cx="6056897" cy="6154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EFDE4DD-0095-47CC-8197-D0268BD8959E}"/>
              </a:ext>
            </a:extLst>
          </p:cNvPr>
          <p:cNvSpPr txBox="1">
            <a:spLocks/>
          </p:cNvSpPr>
          <p:nvPr/>
        </p:nvSpPr>
        <p:spPr>
          <a:xfrm>
            <a:off x="8074294" y="29865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E360768-1B7E-4337-8478-8AEC644B881B}"/>
              </a:ext>
            </a:extLst>
          </p:cNvPr>
          <p:cNvSpPr txBox="1">
            <a:spLocks/>
          </p:cNvSpPr>
          <p:nvPr/>
        </p:nvSpPr>
        <p:spPr>
          <a:xfrm>
            <a:off x="1239582" y="2986585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403BCB6-B671-405E-B023-EACE57518650}"/>
              </a:ext>
            </a:extLst>
          </p:cNvPr>
          <p:cNvSpPr txBox="1">
            <a:spLocks/>
          </p:cNvSpPr>
          <p:nvPr/>
        </p:nvSpPr>
        <p:spPr>
          <a:xfrm>
            <a:off x="4656938" y="30328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50BD815-D972-405F-B117-C2789708563A}"/>
              </a:ext>
            </a:extLst>
          </p:cNvPr>
          <p:cNvSpPr txBox="1">
            <a:spLocks/>
          </p:cNvSpPr>
          <p:nvPr/>
        </p:nvSpPr>
        <p:spPr>
          <a:xfrm>
            <a:off x="1359059" y="3732797"/>
            <a:ext cx="10679034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4D62181-05B7-4F86-8570-AF42AE1C3C9E}"/>
              </a:ext>
            </a:extLst>
          </p:cNvPr>
          <p:cNvSpPr txBox="1">
            <a:spLocks/>
          </p:cNvSpPr>
          <p:nvPr/>
        </p:nvSpPr>
        <p:spPr>
          <a:xfrm>
            <a:off x="1561060" y="4330617"/>
            <a:ext cx="2145202" cy="712694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74F448ED-1D85-4EE8-8B63-FBEE3F9CBD0B}"/>
              </a:ext>
            </a:extLst>
          </p:cNvPr>
          <p:cNvSpPr txBox="1">
            <a:spLocks/>
          </p:cNvSpPr>
          <p:nvPr/>
        </p:nvSpPr>
        <p:spPr>
          <a:xfrm>
            <a:off x="5055978" y="4330617"/>
            <a:ext cx="2013688" cy="70130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5ACE0954-B09A-45F6-9A60-A1F6AB04A3A5}"/>
              </a:ext>
            </a:extLst>
          </p:cNvPr>
          <p:cNvSpPr txBox="1">
            <a:spLocks/>
          </p:cNvSpPr>
          <p:nvPr/>
        </p:nvSpPr>
        <p:spPr>
          <a:xfrm>
            <a:off x="8419383" y="4335787"/>
            <a:ext cx="2260018" cy="69613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628BBCBB-1D33-4A20-97E5-FFECEC63131A}"/>
              </a:ext>
            </a:extLst>
          </p:cNvPr>
          <p:cNvSpPr txBox="1">
            <a:spLocks/>
          </p:cNvSpPr>
          <p:nvPr/>
        </p:nvSpPr>
        <p:spPr>
          <a:xfrm>
            <a:off x="1414561" y="5069611"/>
            <a:ext cx="10396196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hỏi: Số liền sau của số lớn nhất có hai chữ số là:</a:t>
            </a:r>
            <a:endParaRPr lang="en-US" sz="32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59F64358-C2E4-4588-9813-358473F17095}"/>
              </a:ext>
            </a:extLst>
          </p:cNvPr>
          <p:cNvSpPr txBox="1">
            <a:spLocks/>
          </p:cNvSpPr>
          <p:nvPr/>
        </p:nvSpPr>
        <p:spPr>
          <a:xfrm>
            <a:off x="8773279" y="5703633"/>
            <a:ext cx="1842599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6F449875-89C0-4679-8E89-97748DBF7608}"/>
              </a:ext>
            </a:extLst>
          </p:cNvPr>
          <p:cNvSpPr txBox="1">
            <a:spLocks/>
          </p:cNvSpPr>
          <p:nvPr/>
        </p:nvSpPr>
        <p:spPr>
          <a:xfrm>
            <a:off x="4948717" y="5775073"/>
            <a:ext cx="2355208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F501E66-0070-4153-878B-D0AD1D327977}"/>
              </a:ext>
            </a:extLst>
          </p:cNvPr>
          <p:cNvSpPr txBox="1">
            <a:spLocks/>
          </p:cNvSpPr>
          <p:nvPr/>
        </p:nvSpPr>
        <p:spPr>
          <a:xfrm>
            <a:off x="1973595" y="5695118"/>
            <a:ext cx="1520859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5844BB6-ABD9-43E6-BAC4-E7AD65BC7F2D}"/>
              </a:ext>
            </a:extLst>
          </p:cNvPr>
          <p:cNvGrpSpPr/>
          <p:nvPr/>
        </p:nvGrpSpPr>
        <p:grpSpPr>
          <a:xfrm>
            <a:off x="0" y="-670764"/>
            <a:ext cx="6794501" cy="2242458"/>
            <a:chOff x="358880" y="-528402"/>
            <a:chExt cx="6870453" cy="25150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16FC969C-109F-4F12-8725-8B03019B648C}"/>
                </a:ext>
              </a:extLst>
            </p:cNvPr>
            <p:cNvSpPr/>
            <p:nvPr/>
          </p:nvSpPr>
          <p:spPr>
            <a:xfrm>
              <a:off x="1051562" y="480059"/>
              <a:ext cx="6177771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9">
              <a:extLst>
                <a:ext uri="{FF2B5EF4-FFF2-40B4-BE49-F238E27FC236}">
                  <a16:creationId xmlns="" xmlns:a16="http://schemas.microsoft.com/office/drawing/2014/main" id="{C6A2E597-EAD0-4586-A5C1-82A41B45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248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C18CEEE-34F7-4B2B-BB28-502B68F86409}"/>
              </a:ext>
            </a:extLst>
          </p:cNvPr>
          <p:cNvSpPr/>
          <p:nvPr/>
        </p:nvSpPr>
        <p:spPr>
          <a:xfrm>
            <a:off x="8248749" y="1969242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233B137-09D0-4F0C-8985-B97EBEE66933}"/>
              </a:ext>
            </a:extLst>
          </p:cNvPr>
          <p:cNvSpPr/>
          <p:nvPr/>
        </p:nvSpPr>
        <p:spPr>
          <a:xfrm>
            <a:off x="95733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11B5981-0D15-436A-9F1E-0B24E9E8E7DB}"/>
              </a:ext>
            </a:extLst>
          </p:cNvPr>
          <p:cNvSpPr/>
          <p:nvPr/>
        </p:nvSpPr>
        <p:spPr>
          <a:xfrm>
            <a:off x="108979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2243236" cy="2242458"/>
            <a:chOff x="358880" y="-528402"/>
            <a:chExt cx="2268312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1575630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202413" y="183948"/>
            <a:ext cx="11095911" cy="249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1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BC9FE55-2551-486A-BD20-D3B0BEE547C5}"/>
              </a:ext>
            </a:extLst>
          </p:cNvPr>
          <p:cNvCxnSpPr/>
          <p:nvPr/>
        </p:nvCxnSpPr>
        <p:spPr>
          <a:xfrm>
            <a:off x="474230" y="3057583"/>
            <a:ext cx="7253287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6D7F01F-2CC3-4199-B988-FCC8AF4C7F1D}"/>
              </a:ext>
            </a:extLst>
          </p:cNvPr>
          <p:cNvSpPr/>
          <p:nvPr/>
        </p:nvSpPr>
        <p:spPr>
          <a:xfrm>
            <a:off x="1196300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AEF25CA-C0AF-426A-8928-4CF83FECC7AE}"/>
              </a:ext>
            </a:extLst>
          </p:cNvPr>
          <p:cNvSpPr/>
          <p:nvPr/>
        </p:nvSpPr>
        <p:spPr>
          <a:xfrm>
            <a:off x="1684000" y="3480377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21548C8-E76B-4C59-8A6A-04EEE31E5B9C}"/>
              </a:ext>
            </a:extLst>
          </p:cNvPr>
          <p:cNvSpPr/>
          <p:nvPr/>
        </p:nvSpPr>
        <p:spPr>
          <a:xfrm>
            <a:off x="2168407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59FDE8E-BB6B-4135-B3E0-3A9D6A373E42}"/>
              </a:ext>
            </a:extLst>
          </p:cNvPr>
          <p:cNvSpPr/>
          <p:nvPr/>
        </p:nvSpPr>
        <p:spPr>
          <a:xfrm>
            <a:off x="4588574" y="3502528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3BFB81A6-67FF-4545-88EC-B1CA8D9A5D27}"/>
              </a:ext>
            </a:extLst>
          </p:cNvPr>
          <p:cNvSpPr/>
          <p:nvPr/>
        </p:nvSpPr>
        <p:spPr>
          <a:xfrm>
            <a:off x="41008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DCBC4BC-255E-42B9-BADA-3BD62444B7B9}"/>
              </a:ext>
            </a:extLst>
          </p:cNvPr>
          <p:cNvSpPr/>
          <p:nvPr/>
        </p:nvSpPr>
        <p:spPr>
          <a:xfrm>
            <a:off x="50762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97B08A73-87EB-400D-9ED4-57DCA1D84202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flipH="1">
            <a:off x="1440150" y="4179671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776A31B-93F7-4DFE-BEF3-928B40F931D7}"/>
              </a:ext>
            </a:extLst>
          </p:cNvPr>
          <p:cNvCxnSpPr/>
          <p:nvPr/>
        </p:nvCxnSpPr>
        <p:spPr>
          <a:xfrm flipH="1">
            <a:off x="4344724" y="4190747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D27D3E50-4946-4DF5-AA93-87BF11F6BE05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927850" y="4179671"/>
            <a:ext cx="484407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09D8944F-419E-489D-A527-7C7B1638F37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32424" y="4202705"/>
            <a:ext cx="487700" cy="36779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16F24B9-EDF8-45F1-A227-01C3F97D96FA}"/>
              </a:ext>
            </a:extLst>
          </p:cNvPr>
          <p:cNvSpPr txBox="1"/>
          <p:nvPr/>
        </p:nvSpPr>
        <p:spPr>
          <a:xfrm>
            <a:off x="229136" y="370177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0785BA9-014C-4AD3-9FF1-6B490AC9B139}"/>
              </a:ext>
            </a:extLst>
          </p:cNvPr>
          <p:cNvSpPr/>
          <p:nvPr/>
        </p:nvSpPr>
        <p:spPr>
          <a:xfrm>
            <a:off x="6130857" y="4535613"/>
            <a:ext cx="5903556" cy="808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30, 35, 50, 53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37561D-22B1-4F7D-839E-F8E186BF80C6}"/>
              </a:ext>
            </a:extLst>
          </p:cNvPr>
          <p:cNvSpPr txBox="1"/>
          <p:nvPr/>
        </p:nvSpPr>
        <p:spPr>
          <a:xfrm>
            <a:off x="329550" y="108758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4DF964-5A11-42B8-AC7E-6810BF6B8514}"/>
              </a:ext>
            </a:extLst>
          </p:cNvPr>
          <p:cNvSpPr txBox="1"/>
          <p:nvPr/>
        </p:nvSpPr>
        <p:spPr>
          <a:xfrm>
            <a:off x="1183955" y="1108462"/>
            <a:ext cx="10800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0E5EF1-8DDD-4E1F-BC17-53D51082A8E6}"/>
              </a:ext>
            </a:extLst>
          </p:cNvPr>
          <p:cNvSpPr txBox="1"/>
          <p:nvPr/>
        </p:nvSpPr>
        <p:spPr>
          <a:xfrm>
            <a:off x="4785912" y="3925526"/>
            <a:ext cx="396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– 30 = 23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3CDA20-D262-4BBA-87DA-585159F98E32}"/>
              </a:ext>
            </a:extLst>
          </p:cNvPr>
          <p:cNvSpPr txBox="1"/>
          <p:nvPr/>
        </p:nvSpPr>
        <p:spPr>
          <a:xfrm>
            <a:off x="1183955" y="1960851"/>
            <a:ext cx="8569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F8E482-7E5E-4ED5-8371-063054D3A7C7}"/>
              </a:ext>
            </a:extLst>
          </p:cNvPr>
          <p:cNvSpPr txBox="1"/>
          <p:nvPr/>
        </p:nvSpPr>
        <p:spPr>
          <a:xfrm>
            <a:off x="4025126" y="3250362"/>
            <a:ext cx="4726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4C1F90-F5C8-4B69-8D36-745D791C188B}"/>
              </a:ext>
            </a:extLst>
          </p:cNvPr>
          <p:cNvSpPr txBox="1"/>
          <p:nvPr/>
        </p:nvSpPr>
        <p:spPr>
          <a:xfrm>
            <a:off x="5210454" y="4600690"/>
            <a:ext cx="2518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</a:t>
            </a:r>
            <a:endParaRPr lang="en-US" sz="32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9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7084</TotalTime>
  <Words>453</Words>
  <Application>Microsoft Office PowerPoint</Application>
  <PresentationFormat>Custom</PresentationFormat>
  <Paragraphs>76</Paragraphs>
  <Slides>11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Slide 1</vt:lpstr>
      <vt:lpstr>YÊU CẦU CẦN ĐẠT:</vt:lpstr>
      <vt:lpstr>Slide 3</vt:lpstr>
      <vt:lpstr>Slide 4</vt:lpstr>
      <vt:lpstr>Slide 5</vt:lpstr>
      <vt:lpstr>Slide 6</vt:lpstr>
      <vt:lpstr>Câu hỏi: Tổng của 32 và 6 là: 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7</cp:lastModifiedBy>
  <cp:revision>3758</cp:revision>
  <dcterms:created xsi:type="dcterms:W3CDTF">2015-12-01T09:06:39Z</dcterms:created>
  <dcterms:modified xsi:type="dcterms:W3CDTF">2022-09-19T14:49:51Z</dcterms:modified>
</cp:coreProperties>
</file>