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8"/>
  </p:notesMasterIdLst>
  <p:sldIdLst>
    <p:sldId id="331" r:id="rId2"/>
    <p:sldId id="332" r:id="rId3"/>
    <p:sldId id="336" r:id="rId4"/>
    <p:sldId id="333" r:id="rId5"/>
    <p:sldId id="334" r:id="rId6"/>
    <p:sldId id="335" r:id="rId7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9"/>
      <p:bold r:id="rId10"/>
    </p:embeddedFont>
    <p:embeddedFont>
      <p:font typeface="Kalam" panose="020B0604020202020204" charset="0"/>
      <p:regular r:id="rId11"/>
      <p:bold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Cookies" panose="02040603050506020204" pitchFamily="18" charset="0"/>
      <p:regular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90" d="100"/>
          <a:sy n="90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937760" y="507411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4884799" y="2894127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106303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2184662" y="2057294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1529922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841308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2311925" y="1207009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889087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2547594" y="1033149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941380" y="68641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1580727" y="1946850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889087" y="4719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738299" y="2436327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738299" y="342129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4798212" y="2545166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738299" y="4276871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1536339" y="1087716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70" y="2102229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049859" y="1513609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2937760" y="507411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1509889" y="335184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103</Words>
  <Application>Microsoft Office PowerPoint</Application>
  <PresentationFormat>On-screen Show (16:9)</PresentationFormat>
  <Paragraphs>17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Montserrat</vt:lpstr>
      <vt:lpstr>HP001 4 hàng</vt:lpstr>
      <vt:lpstr>Arial</vt:lpstr>
      <vt:lpstr>UTM Cookies</vt:lpstr>
      <vt:lpstr>UTM Avo</vt:lpstr>
      <vt:lpstr>Kalam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Kim Quỳnh</cp:lastModifiedBy>
  <cp:revision>188</cp:revision>
  <dcterms:modified xsi:type="dcterms:W3CDTF">2022-02-06T09:37:53Z</dcterms:modified>
</cp:coreProperties>
</file>