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8" r:id="rId3"/>
    <p:sldId id="269" r:id="rId4"/>
    <p:sldId id="301" r:id="rId5"/>
    <p:sldId id="306" r:id="rId6"/>
    <p:sldId id="302" r:id="rId7"/>
    <p:sldId id="305" r:id="rId8"/>
    <p:sldId id="303" r:id="rId9"/>
    <p:sldId id="304" r:id="rId10"/>
    <p:sldId id="307" r:id="rId11"/>
    <p:sldId id="30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m«n tiÕng viÖt </a:t>
            </a:r>
            <a:endParaRPr lang="en-US" sz="3600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43400" y="3065463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Lớp 2A1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7477" y="432421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.VnAvant" panose="020B7200000000000000" pitchFamily="34" charset="0"/>
              </a:rPr>
              <a:t>Gi¸o viªn : Ph¹m ThÞ Minh Hoa</a:t>
            </a:r>
          </a:p>
        </p:txBody>
      </p:sp>
    </p:spTree>
    <p:extLst>
      <p:ext uri="{BB962C8B-B14F-4D97-AF65-F5344CB8AC3E}">
        <p14:creationId xmlns:p14="http://schemas.microsoft.com/office/powerpoint/2010/main" val="168230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04303"/>
              </p:ext>
            </p:extLst>
          </p:nvPr>
        </p:nvGraphicFramePr>
        <p:xfrm>
          <a:off x="195943" y="4399010"/>
          <a:ext cx="11848011" cy="220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nhiều, ban ngày trời nóng, mưa rất ít 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5" y="26126"/>
            <a:ext cx="8180343" cy="4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[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063749" y="609600"/>
            <a:ext cx="86477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Xin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ch©n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thµnh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c¶m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¬</a:t>
            </a: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n </a:t>
            </a:r>
          </a:p>
          <a:p>
            <a:pPr algn="ctr"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c¸c thÇy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c«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gi¸o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vµ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c¸c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em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  <a:cs typeface="Arial" charset="0"/>
            </a:endParaRPr>
          </a:p>
        </p:txBody>
      </p:sp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981200"/>
            <a:ext cx="1105117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nh khoe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6550" y="4084638"/>
            <a:ext cx="4260850" cy="1554163"/>
          </a:xfrm>
          <a:prstGeom prst="rect">
            <a:avLst/>
          </a:prstGeom>
          <a:noFill/>
        </p:spPr>
      </p:pic>
      <p:pic>
        <p:nvPicPr>
          <p:cNvPr id="6" name="Picture 8" descr="HANH PHUC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53200" y="3865564"/>
            <a:ext cx="3657600" cy="177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82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35645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4937760"/>
            <a:ext cx="12192001" cy="192024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29" y="0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5452"/>
              </p:ext>
            </p:extLst>
          </p:nvPr>
        </p:nvGraphicFramePr>
        <p:xfrm>
          <a:off x="195943" y="4399010"/>
          <a:ext cx="11848011" cy="231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 áp, nắng nhẹ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cối đâm chồi nảy lộc, nhiều loài hoa nở (hoa đào, hoa mai…)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38" y="13062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69672"/>
              </p:ext>
            </p:extLst>
          </p:nvPr>
        </p:nvGraphicFramePr>
        <p:xfrm>
          <a:off x="195943" y="4686396"/>
          <a:ext cx="11848011" cy="2074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nóng bức, oi ả, nắng gắt/ chói chang; có mưa rào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cây xanh lá, nhiều quả chín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111441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37455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26" y="131580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54402"/>
              </p:ext>
            </p:extLst>
          </p:nvPr>
        </p:nvGraphicFramePr>
        <p:xfrm>
          <a:off x="195943" y="4399010"/>
          <a:ext cx="11848011" cy="23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0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17723"/>
              </p:ext>
            </p:extLst>
          </p:nvPr>
        </p:nvGraphicFramePr>
        <p:xfrm>
          <a:off x="195943" y="4399010"/>
          <a:ext cx="11848011" cy="2325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mưa nhiều, mát mẻ, mưa đến rất nhanh và đi cũng rất nhanh, vừa mưa đã nắng; đôi khi mưa rả rích kéo dài cả ngày;… cây cối tươi tốt, mơn mởn,…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262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.VnAvant</vt:lpstr>
      <vt:lpstr>.VnHelvetInsH</vt:lpstr>
      <vt:lpstr>.VnVogueH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79</cp:revision>
  <dcterms:created xsi:type="dcterms:W3CDTF">2021-04-06T13:29:12Z</dcterms:created>
  <dcterms:modified xsi:type="dcterms:W3CDTF">2022-01-16T04:13:15Z</dcterms:modified>
</cp:coreProperties>
</file>