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8"/>
  </p:notesMasterIdLst>
  <p:sldIdLst>
    <p:sldId id="343" r:id="rId3"/>
    <p:sldId id="317" r:id="rId4"/>
    <p:sldId id="361" r:id="rId5"/>
    <p:sldId id="362" r:id="rId6"/>
    <p:sldId id="355" r:id="rId7"/>
  </p:sldIdLst>
  <p:sldSz cx="6858000" cy="5143500"/>
  <p:notesSz cx="6858000" cy="9144000"/>
  <p:embeddedFontLst>
    <p:embeddedFont>
      <p:font typeface="HP001 4H" panose="020B0603050302020204" pitchFamily="34" charset="0"/>
      <p:regular r:id="rId9"/>
      <p:bold r:id="rId10"/>
    </p:embeddedFont>
    <p:embeddedFont>
      <p:font typeface="Kalam" panose="020B060402020202020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  <p:embeddedFont>
      <p:font typeface="UTM Cookies" panose="02040603050506020204" pitchFamily="18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D6C"/>
    <a:srgbClr val="DF3C7E"/>
    <a:srgbClr val="000000"/>
    <a:srgbClr val="E6F7F9"/>
    <a:srgbClr val="BEE7FB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66"/>
    <p:restoredTop sz="95846"/>
  </p:normalViewPr>
  <p:slideViewPr>
    <p:cSldViewPr snapToGrid="0">
      <p:cViewPr varScale="1">
        <p:scale>
          <a:sx n="91" d="100"/>
          <a:sy n="91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5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6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5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7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7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20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7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5.jpeg"/><Relationship Id="rId17" Type="http://schemas.openxmlformats.org/officeDocument/2006/relationships/image" Target="../media/image18.png"/><Relationship Id="rId2" Type="http://schemas.openxmlformats.org/officeDocument/2006/relationships/image" Target="../media/image9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7.wdp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9.wdp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2" y="1390819"/>
            <a:ext cx="4405927" cy="3318272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1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75F27-E48A-0242-A639-774A2E790DF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47D732-B75E-2545-A404-983E72669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084" y="408748"/>
            <a:ext cx="1398978" cy="12059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 các tấm thiệp dưới đây và trả lời câu hỏi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898202" y="1011341"/>
            <a:ext cx="2274601" cy="3224784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en-VN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en-VN" sz="1200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3927522" y="1094650"/>
            <a:ext cx="2355666" cy="3141475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en-VN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en-VN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447041" y="406400"/>
            <a:ext cx="2781713" cy="4224014"/>
            <a:chOff x="1169642" y="844295"/>
            <a:chExt cx="2221257" cy="32247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92277" y="2092215"/>
              <a:ext cx="2185777" cy="1304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 Nhân dịp Tết Nguyên đán, cháu kính chúc ông bà luôn mạnh khoẻ và vui vẻ.</a:t>
              </a:r>
            </a:p>
            <a:p>
              <a:pPr algn="r">
                <a:lnSpc>
                  <a:spcPct val="150000"/>
                </a:lnSpc>
              </a:pPr>
              <a:r>
                <a:rPr lang="en-VN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Cháu của ông bà</a:t>
              </a:r>
            </a:p>
            <a:p>
              <a:pPr algn="r">
                <a:lnSpc>
                  <a:spcPct val="150000"/>
                </a:lnSpc>
              </a:pPr>
              <a:r>
                <a:rPr lang="en-VN" b="1" dirty="0">
                  <a:solidFill>
                    <a:srgbClr val="DF3C7E"/>
                  </a:solidFill>
                  <a:latin typeface="HP001 4H" panose="020B0603050302020204" pitchFamily="34" charset="77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3348915" y="548638"/>
            <a:ext cx="306769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VN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3348915" y="1253716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Lê Hiếu viết cho ông bà.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3359696" y="2721773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3359696" y="3816187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ông bà mạnh khoẻ, vui vẻ.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469851" y="477520"/>
            <a:ext cx="3004870" cy="3992285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70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 Nhân dịp năm mới con chúc bố mẹ mọi điều tốt đẹp.</a:t>
              </a:r>
            </a:p>
            <a:p>
              <a:pPr algn="r">
                <a:lnSpc>
                  <a:spcPct val="150000"/>
                </a:lnSpc>
              </a:pPr>
              <a:r>
                <a:rPr lang="en-VN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Con của bố mẹ</a:t>
              </a:r>
            </a:p>
            <a:p>
              <a:pPr algn="r">
                <a:lnSpc>
                  <a:spcPct val="150000"/>
                </a:lnSpc>
              </a:pPr>
              <a:r>
                <a:rPr lang="en-VN" sz="1800" b="1" dirty="0">
                  <a:solidFill>
                    <a:schemeClr val="accent2"/>
                  </a:solidFill>
                  <a:latin typeface="HP001 4H" panose="020B0603050302020204" pitchFamily="34" charset="77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3480995" y="548638"/>
            <a:ext cx="306769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Mỗi tấm thiệp trên là của ai viết gửi đến ai?</a:t>
            </a:r>
          </a:p>
          <a:p>
            <a:pPr>
              <a:lnSpc>
                <a:spcPct val="150000"/>
              </a:lnSpc>
            </a:pP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Mỗi tấm thiệp đó được viết trong dịp nào?</a:t>
            </a:r>
          </a:p>
          <a:p>
            <a:pPr>
              <a:lnSpc>
                <a:spcPct val="150000"/>
              </a:lnSpc>
            </a:pPr>
            <a:endParaRPr lang="vi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c. Người viết chúc điều gì?</a:t>
            </a: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VN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3480995" y="1253716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của bạn Phương Mai viết cho bố mẹ.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3491775" y="2721773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Thiệp được viết trong dịp Tết.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3491775" y="3816187"/>
            <a:ext cx="296195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 Người viết chúc bố mẹ mọi điều tốt đẹp.</a:t>
            </a:r>
            <a:endParaRPr lang="en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182880"/>
            <a:ext cx="5876569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20482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97B991DA-F46C-BC4B-B1F4-4D64204F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86" y="890271"/>
            <a:ext cx="4253230" cy="425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263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HP001 4H</vt:lpstr>
      <vt:lpstr>Kalam</vt:lpstr>
      <vt:lpstr>UTM Cookies</vt:lpstr>
      <vt:lpstr>UTM Avo</vt:lpstr>
      <vt:lpstr>Montserrat</vt:lpstr>
      <vt:lpstr>Times New Roman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Kim Quỳnh</cp:lastModifiedBy>
  <cp:revision>169</cp:revision>
  <dcterms:modified xsi:type="dcterms:W3CDTF">2022-01-23T08:33:03Z</dcterms:modified>
</cp:coreProperties>
</file>