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06/02/2022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364</Words>
  <Application>Microsoft Office PowerPoint</Application>
  <PresentationFormat>Widescreen</PresentationFormat>
  <Paragraphs>95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178</cp:revision>
  <dcterms:created xsi:type="dcterms:W3CDTF">2021-06-02T01:34:28Z</dcterms:created>
  <dcterms:modified xsi:type="dcterms:W3CDTF">2022-02-06T09:37:12Z</dcterms:modified>
</cp:coreProperties>
</file>