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59" r:id="rId4"/>
    <p:sldId id="258" r:id="rId5"/>
    <p:sldId id="257" r:id="rId6"/>
    <p:sldId id="256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6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2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4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0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1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8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84296" y="3790951"/>
            <a:ext cx="2333028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23" y="2457450"/>
            <a:ext cx="2681339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21706" y="-37467"/>
            <a:ext cx="7648122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72050" y="457200"/>
            <a:ext cx="893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NGÀY - THÁNG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0" y="-237679"/>
            <a:ext cx="2417323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9232" y="326499"/>
            <a:ext cx="221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Bài 30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133600" y="3413051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 2: Luyện 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42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138211" y="1698470"/>
            <a:ext cx="8806778" cy="4359843"/>
            <a:chOff x="-263" y="783"/>
            <a:chExt cx="19167" cy="9080"/>
          </a:xfrm>
        </p:grpSpPr>
        <p:pic>
          <p:nvPicPr>
            <p:cNvPr id="5" name="图片 2" descr="999ba5066198f2db59d550c4dbd2090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3" y="783"/>
              <a:ext cx="19167" cy="9080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662" y="2357"/>
              <a:ext cx="4894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7049" y="2263"/>
              <a:ext cx="4664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3206" y="2398"/>
              <a:ext cx="4795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1796623" y="1"/>
            <a:ext cx="5490002" cy="2272801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12" y="5258626"/>
            <a:ext cx="1290918" cy="1599375"/>
          </a:xfrm>
          <a:prstGeom prst="rect">
            <a:avLst/>
          </a:prstGeom>
        </p:spPr>
      </p:pic>
      <p:pic>
        <p:nvPicPr>
          <p:cNvPr id="13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72" y="4918465"/>
            <a:ext cx="1409628" cy="176680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B7C3F616-1849-43A1-A55D-2F30A50E0DEC}"/>
              </a:ext>
            </a:extLst>
          </p:cNvPr>
          <p:cNvSpPr txBox="1"/>
          <p:nvPr/>
        </p:nvSpPr>
        <p:spPr>
          <a:xfrm>
            <a:off x="3601980" y="238210"/>
            <a:ext cx="2951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2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t="40489" r="57986" b="29756"/>
          <a:stretch/>
        </p:blipFill>
        <p:spPr bwMode="auto">
          <a:xfrm>
            <a:off x="761999" y="789146"/>
            <a:ext cx="3200400" cy="193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9" t="42093" r="17763" b="30027"/>
          <a:stretch/>
        </p:blipFill>
        <p:spPr bwMode="auto">
          <a:xfrm>
            <a:off x="4542785" y="789146"/>
            <a:ext cx="3558210" cy="203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34647" r="71313" b="51358"/>
          <a:stretch/>
        </p:blipFill>
        <p:spPr bwMode="auto">
          <a:xfrm>
            <a:off x="255675" y="3177612"/>
            <a:ext cx="2335125" cy="89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t="34493" r="54179" b="51592"/>
          <a:stretch/>
        </p:blipFill>
        <p:spPr bwMode="auto">
          <a:xfrm>
            <a:off x="2895600" y="3177611"/>
            <a:ext cx="1605436" cy="86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28" r="33984" b="51828"/>
          <a:stretch/>
        </p:blipFill>
        <p:spPr bwMode="auto">
          <a:xfrm>
            <a:off x="4926495" y="3194936"/>
            <a:ext cx="1779105" cy="8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4" t="34729" r="11811" b="52299"/>
          <a:stretch/>
        </p:blipFill>
        <p:spPr bwMode="auto">
          <a:xfrm>
            <a:off x="6936627" y="3194936"/>
            <a:ext cx="1978773" cy="84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53719" r="57613" b="18337"/>
          <a:stretch/>
        </p:blipFill>
        <p:spPr bwMode="auto">
          <a:xfrm>
            <a:off x="381000" y="4343400"/>
            <a:ext cx="3581399" cy="204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7" t="55484" r="17988" b="17865"/>
          <a:stretch/>
        </p:blipFill>
        <p:spPr bwMode="auto">
          <a:xfrm>
            <a:off x="5083114" y="4419600"/>
            <a:ext cx="3526768" cy="194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3969" y="108547"/>
            <a:ext cx="8897632" cy="6602506"/>
            <a:chOff x="134471" y="121024"/>
            <a:chExt cx="11944115" cy="660250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2528252">
            <a:off x="7444142" y="653057"/>
            <a:ext cx="2215728" cy="6981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850378">
            <a:off x="7186700" y="403086"/>
            <a:ext cx="2730613" cy="698144"/>
          </a:xfrm>
          <a:prstGeom prst="rect">
            <a:avLst/>
          </a:prstGeom>
        </p:spPr>
      </p:pic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762000" y="19641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hình dưới đây ứng với ô chữ nào?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" y="113813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stCxn id="4103" idx="2"/>
          </p:cNvCxnSpPr>
          <p:nvPr/>
        </p:nvCxnSpPr>
        <p:spPr>
          <a:xfrm flipH="1">
            <a:off x="2438400" y="4038600"/>
            <a:ext cx="5487614" cy="304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105" idx="1"/>
            <a:endCxn id="4101" idx="2"/>
          </p:cNvCxnSpPr>
          <p:nvPr/>
        </p:nvCxnSpPr>
        <p:spPr>
          <a:xfrm flipH="1" flipV="1">
            <a:off x="3698318" y="4038600"/>
            <a:ext cx="1384796" cy="135578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698318" y="2578273"/>
            <a:ext cx="1384797" cy="59933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471514" y="2828645"/>
            <a:ext cx="5487614" cy="304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3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34239" r="9250" b="17392"/>
          <a:stretch/>
        </p:blipFill>
        <p:spPr bwMode="auto">
          <a:xfrm>
            <a:off x="953015" y="1149230"/>
            <a:ext cx="7052899" cy="37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448" y="3550571"/>
            <a:ext cx="1574390" cy="1462936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94357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 ngày còn thiếu trong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tờ lịch tháng 2 dưới đây: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53" y="2971800"/>
            <a:ext cx="1879504" cy="17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2400" y="3733800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3226713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3733800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07933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Xem tờ lịch rồi trả lời câu hỏi: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24712" y="495673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2 có bao nhiêu ngày?</a:t>
            </a: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14400" y="495673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2 có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ngày.</a:t>
            </a: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02207" y="5598520"/>
            <a:ext cx="709879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thầy thuốc Việt Nam 27 tháng 2 là thứ mấy?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14600" y="4164687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18007" y="5606610"/>
            <a:ext cx="709879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thầy thuốc Việt Nam 27 tháng 2 là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nhật.</a:t>
            </a:r>
          </a:p>
        </p:txBody>
      </p:sp>
      <p:sp>
        <p:nvSpPr>
          <p:cNvPr id="25" name="Oval 24"/>
          <p:cNvSpPr/>
          <p:nvPr/>
        </p:nvSpPr>
        <p:spPr>
          <a:xfrm>
            <a:off x="6935163" y="3657600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2" grpId="0" animBg="1"/>
      <p:bldP spid="16" grpId="0" animBg="1"/>
      <p:bldP spid="17" grpId="0" animBg="1"/>
      <p:bldP spid="18" grpId="0"/>
      <p:bldP spid="19" grpId="0"/>
      <p:bldP spid="19" grpId="1"/>
      <p:bldP spid="20" grpId="0"/>
      <p:bldP spid="21" grpId="0"/>
      <p:bldP spid="21" grpId="1"/>
      <p:bldP spid="22" grpId="0" animBg="1"/>
      <p:bldP spid="23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t="29347" r="9096" b="21197"/>
          <a:stretch/>
        </p:blipFill>
        <p:spPr bwMode="auto">
          <a:xfrm>
            <a:off x="907121" y="830006"/>
            <a:ext cx="7505195" cy="412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07933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tờ lịch tháng 3 rồi trả lời câu hỏi: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sp>
        <p:nvSpPr>
          <p:cNvPr id="12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499701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3 có bao nhiêu ngày?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4974208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3 có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ngày.</a:t>
            </a:r>
          </a:p>
        </p:txBody>
      </p:sp>
      <p:sp>
        <p:nvSpPr>
          <p:cNvPr id="16" name="Oval 15"/>
          <p:cNvSpPr/>
          <p:nvPr/>
        </p:nvSpPr>
        <p:spPr>
          <a:xfrm>
            <a:off x="4876800" y="4114800"/>
            <a:ext cx="575055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5562600"/>
            <a:ext cx="922020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thứ Hai đầu tiên của tháng 3 là ngày nào?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556260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thứ Hai đầu tiên của tháng 3 là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7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606381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Quốc tế phụ nữ 8 tháng 3 là thứ mấy?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59717" y="606381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Quốc tế phụ nữ 8 tháng 3 là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ba.</a:t>
            </a:r>
          </a:p>
        </p:txBody>
      </p:sp>
      <p:pic>
        <p:nvPicPr>
          <p:cNvPr id="21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358" y="3626771"/>
            <a:ext cx="1574390" cy="1462936"/>
          </a:xfrm>
          <a:prstGeom prst="rect">
            <a:avLst/>
          </a:prstGeom>
        </p:spPr>
      </p:pic>
      <p:pic>
        <p:nvPicPr>
          <p:cNvPr id="22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43" y="3048000"/>
            <a:ext cx="1879504" cy="17668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276600" y="2550695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14600" y="2554706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/>
      <p:bldP spid="14" grpId="1"/>
      <p:bldP spid="15" grpId="0"/>
      <p:bldP spid="16" grpId="0" animBg="1"/>
      <p:bldP spid="17" grpId="0"/>
      <p:bldP spid="17" grpId="1"/>
      <p:bldP spid="18" grpId="0"/>
      <p:bldP spid="19" grpId="0"/>
      <p:bldP spid="19" grpId="1"/>
      <p:bldP spid="20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2" t="30981" r="9413" b="19825"/>
          <a:stretch/>
        </p:blipFill>
        <p:spPr bwMode="auto">
          <a:xfrm>
            <a:off x="1064382" y="1066800"/>
            <a:ext cx="7110278" cy="388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448" y="3718664"/>
            <a:ext cx="1574390" cy="1462936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53" y="3139893"/>
            <a:ext cx="1879504" cy="1766800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07933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tờ lịch tháng 3 rồi trả lời câu hỏi: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256157" y="4974208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4 có bao nhiêu ngày?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256157" y="495300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4 có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ngày.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260684" y="5664336"/>
            <a:ext cx="899477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thứ Bày tuần này là ngày Giải phóng miền Nam 30 tháng 4 thì thứ 7 tuần trước là ngày nào?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228600" y="5682810"/>
            <a:ext cx="899477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thứ Bày tuần này là ngày Giải phóng miền Nam 30 tháng 4 thì thứ 7 tuần trước là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23</a:t>
            </a:r>
          </a:p>
        </p:txBody>
      </p:sp>
      <p:sp>
        <p:nvSpPr>
          <p:cNvPr id="18" name="Oval 17"/>
          <p:cNvSpPr/>
          <p:nvPr/>
        </p:nvSpPr>
        <p:spPr>
          <a:xfrm>
            <a:off x="6360108" y="4183432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40055" y="3650032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4" grpId="1"/>
      <p:bldP spid="15" grpId="0"/>
      <p:bldP spid="16" grpId="0"/>
      <p:bldP spid="16" grpId="1"/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:a16="http://schemas.microsoft.com/office/drawing/2014/main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1796623" y="1"/>
            <a:ext cx="5490002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0" y="3743881"/>
            <a:ext cx="2333028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:a16="http://schemas.microsoft.com/office/drawing/2014/main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253" y="2631362"/>
            <a:ext cx="2681339" cy="50526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3A88B45-7BC6-430D-8C66-2798ACB26A2B}"/>
              </a:ext>
            </a:extLst>
          </p:cNvPr>
          <p:cNvSpPr txBox="1"/>
          <p:nvPr/>
        </p:nvSpPr>
        <p:spPr>
          <a:xfrm>
            <a:off x="685800" y="1714117"/>
            <a:ext cx="8373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 kĩ năng xem ngày - tháng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“Thực hành và trải nghiệm xem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đồng hồ, xem lịch” trang 119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64EE5-9F14-465F-9540-B37912FB13D5}"/>
              </a:ext>
            </a:extLst>
          </p:cNvPr>
          <p:cNvSpPr txBox="1"/>
          <p:nvPr/>
        </p:nvSpPr>
        <p:spPr>
          <a:xfrm>
            <a:off x="2503511" y="100040"/>
            <a:ext cx="407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7415206" y="193124"/>
            <a:ext cx="2047960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7764470" y="524666"/>
            <a:ext cx="1661796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85060" y="2938717"/>
            <a:ext cx="2333028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497" y="1835122"/>
            <a:ext cx="2681339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921258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151424" y="471816"/>
            <a:ext cx="1524347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948736" y="1664284"/>
            <a:ext cx="7525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Tạm biệt và hẹn gặp lại các con vào những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31672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292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28</cp:revision>
  <dcterms:created xsi:type="dcterms:W3CDTF">2021-06-08T08:50:02Z</dcterms:created>
  <dcterms:modified xsi:type="dcterms:W3CDTF">2021-12-19T02:49:12Z</dcterms:modified>
</cp:coreProperties>
</file>