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310" r:id="rId2"/>
    <p:sldId id="333" r:id="rId3"/>
    <p:sldId id="256" r:id="rId4"/>
    <p:sldId id="319" r:id="rId5"/>
    <p:sldId id="331" r:id="rId6"/>
    <p:sldId id="325" r:id="rId7"/>
    <p:sldId id="329" r:id="rId8"/>
    <p:sldId id="259" r:id="rId9"/>
  </p:sldIdLst>
  <p:sldSz cx="12161838" cy="6858000"/>
  <p:notesSz cx="6858000" cy="9144000"/>
  <p:embeddedFontLst>
    <p:embeddedFont>
      <p:font typeface="Arial-Rounded" pitchFamily="34" charset="0"/>
      <p:regular r:id="rId11"/>
    </p:embeddedFont>
    <p:embeddedFont>
      <p:font typeface="Chewy" charset="0"/>
      <p:regular r:id="rId12"/>
    </p:embeddedFont>
    <p:embeddedFont>
      <p:font typeface="Delius Unicase" charset="0"/>
      <p:regular r:id="rId13"/>
      <p:bold r:id="rId14"/>
    </p:embeddedFont>
    <p:embeddedFont>
      <p:font typeface="Arial Rounded MT Bold" pitchFamily="34" charset="0"/>
      <p:regular r:id="rId15"/>
    </p:embeddedFont>
    <p:embeddedFont>
      <p:font typeface="Comfortaa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2" autoAdjust="0"/>
  </p:normalViewPr>
  <p:slideViewPr>
    <p:cSldViewPr>
      <p:cViewPr varScale="1">
        <p:scale>
          <a:sx n="64" d="100"/>
          <a:sy n="64" d="100"/>
        </p:scale>
        <p:origin x="-966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đọc những bài thơ mình đã sưu tầm đc</a:t>
            </a:r>
          </a:p>
          <a:p>
            <a:r>
              <a:rPr lang="en-US" baseline="0" smtClean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Sách</a:t>
            </a:r>
            <a:r>
              <a:rPr lang="en-US" baseline="0" smtClean="0"/>
              <a:t> </a:t>
            </a:r>
            <a:r>
              <a:rPr lang="en-US" smtClean="0"/>
              <a:t>TV1</a:t>
            </a:r>
            <a:r>
              <a:rPr lang="en-US" baseline="0" smtClean="0"/>
              <a:t> kì 2</a:t>
            </a:r>
          </a:p>
          <a:p>
            <a:pPr marL="158750" indent="0">
              <a:buNone/>
            </a:pPr>
            <a:r>
              <a:rPr lang="en-US" baseline="0" smtClean="0"/>
              <a:t>GV có thể thay câu chuyện khác hoặc sd câu chuyện của HS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</a:t>
            </a:r>
            <a:r>
              <a:rPr lang="en-US" baseline="0" smtClean="0"/>
              <a:t> nên cho HS chia sẻ để phát triển kĩ năng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2958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2958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2264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2264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15699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15699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2958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2958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2264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2264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15699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15699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6"/>
            <a:ext cx="825632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57224" y="236308"/>
            <a:ext cx="504595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33871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9698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02218" y="1481963"/>
            <a:ext cx="215843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69792" y="12017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57728" y="27334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34782" y="1927298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8782" y="3099733"/>
            <a:ext cx="182082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291" y="4790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3227" y="20107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7670" y="920765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70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83611" l="9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3490194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224" y="2171700"/>
            <a:ext cx="7699330" cy="3600911"/>
          </a:xfrm>
          <a:prstGeom prst="rect">
            <a:avLst/>
          </a:prstGeom>
          <a:noFill/>
        </p:spPr>
        <p:txBody>
          <a:bodyPr wrap="square" lIns="45647" tIns="22823" rIns="45647" bIns="22823" rtlCol="0">
            <a:spAutoFit/>
          </a:bodyPr>
          <a:lstStyle/>
          <a:p>
            <a:pPr algn="ctr"/>
            <a:r>
              <a:rPr lang="en-US" sz="99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</a:t>
            </a:r>
            <a:endParaRPr lang="en-US" sz="33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3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 các tổ xem tổ nào sưu tầm được nhiều sách, báo, bài </a:t>
            </a:r>
            <a:r>
              <a:rPr lang="en-US" sz="33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thơ, câu chuyện… </a:t>
            </a:r>
            <a:r>
              <a:rPr lang="en-US" sz="33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chủ đề thầy cô đã dặn dò.</a:t>
            </a:r>
          </a:p>
        </p:txBody>
      </p:sp>
    </p:spTree>
    <p:extLst>
      <p:ext uri="{BB962C8B-B14F-4D97-AF65-F5344CB8AC3E}">
        <p14:creationId xmlns:p14="http://schemas.microsoft.com/office/powerpoint/2010/main" val="14489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2"/>
          <p:cNvGrpSpPr/>
          <p:nvPr/>
        </p:nvGrpSpPr>
        <p:grpSpPr>
          <a:xfrm rot="1250031">
            <a:off x="1633767" y="5053774"/>
            <a:ext cx="1147683" cy="1331707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10822159" y="660816"/>
            <a:ext cx="1250733" cy="1202775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10519468" y="4152781"/>
            <a:ext cx="987471" cy="1314863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631884" y="1811728"/>
            <a:ext cx="2898069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54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32</a:t>
            </a:r>
            <a:endParaRPr lang="en-US" sz="5400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6795" y="2943115"/>
            <a:ext cx="9588248" cy="86155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 CHONG CHÓNG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66064" y="4189856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đọc mở rộng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2363" y="510859"/>
            <a:ext cx="1130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147719" y="5810642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S/136</a:t>
            </a:r>
            <a:endParaRPr lang="en-US" sz="40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2119" y="381000"/>
            <a:ext cx="11353800" cy="1853581"/>
            <a:chOff x="294783" y="915918"/>
            <a:chExt cx="11353800" cy="1853581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6705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đọc một bài thơ, câu chuyện kể về sinh hoạt chung của gia đình (nấu ăn, thăm họ hàng, đi du lịch,…). Khi đọc, chú ý những điều sau: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34221" r="17625" b="22746"/>
          <a:stretch/>
        </p:blipFill>
        <p:spPr bwMode="auto">
          <a:xfrm>
            <a:off x="1200137" y="2530839"/>
            <a:ext cx="9144001" cy="31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85740" y="282235"/>
            <a:ext cx="10124380" cy="1853581"/>
            <a:chOff x="294783" y="915918"/>
            <a:chExt cx="10124380" cy="1853581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94411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lại câu chuyện hoặc đọc một đoạn thơ cho các bạn nghe. Chia sẻ điều em thấy thú vị nhất trong câu chuyện hoặc bài thơ đã đọc.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20635" r="20128" b="23611"/>
          <a:stretch/>
        </p:blipFill>
        <p:spPr bwMode="auto">
          <a:xfrm>
            <a:off x="2042319" y="2438400"/>
            <a:ext cx="7271657" cy="389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814590" y="58784"/>
            <a:ext cx="6479675" cy="60152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53723" y="432956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200</Words>
  <Application>Microsoft Office PowerPoint</Application>
  <PresentationFormat>Custom</PresentationFormat>
  <Paragraphs>21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Arial-Rounded</vt:lpstr>
      <vt:lpstr>Chewy</vt:lpstr>
      <vt:lpstr>Delius Unicase</vt:lpstr>
      <vt:lpstr>Arial Rounded MT Bold</vt:lpstr>
      <vt:lpstr>Comfortaa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PC</cp:lastModifiedBy>
  <cp:revision>66</cp:revision>
  <dcterms:modified xsi:type="dcterms:W3CDTF">2021-11-21T03:06:03Z</dcterms:modified>
</cp:coreProperties>
</file>