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319" r:id="rId2"/>
    <p:sldId id="330" r:id="rId3"/>
    <p:sldId id="331" r:id="rId4"/>
    <p:sldId id="321" r:id="rId5"/>
    <p:sldId id="329" r:id="rId6"/>
    <p:sldId id="276" r:id="rId7"/>
    <p:sldId id="328" r:id="rId8"/>
    <p:sldId id="257" r:id="rId9"/>
    <p:sldId id="32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F4F"/>
    <a:srgbClr val="A9DA74"/>
    <a:srgbClr val="1A90D0"/>
    <a:srgbClr val="FF9900"/>
    <a:srgbClr val="C9E8A6"/>
    <a:srgbClr val="0076C1"/>
    <a:srgbClr val="128ACE"/>
    <a:srgbClr val="03CCE7"/>
    <a:srgbClr val="33343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50" autoAdjust="0"/>
    <p:restoredTop sz="94595" autoAdjust="0"/>
  </p:normalViewPr>
  <p:slideViewPr>
    <p:cSldViewPr snapToGrid="0">
      <p:cViewPr varScale="1">
        <p:scale>
          <a:sx n="66" d="100"/>
          <a:sy n="66" d="100"/>
        </p:scale>
        <p:origin x="-907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9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254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946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819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2382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82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081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038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836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327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76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661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791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CCACE5-041B-4BAB-8EE9-C45D22496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29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5D2FA4B-A79C-474B-92E9-78964A89089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96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967" y="830858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9</a:t>
            </a: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xmlns="" id="{0F3B0317-26BB-4AEA-BCD0-AF57CC1E69F6}"/>
              </a:ext>
            </a:extLst>
          </p:cNvPr>
          <p:cNvSpPr txBox="1"/>
          <p:nvPr/>
        </p:nvSpPr>
        <p:spPr>
          <a:xfrm>
            <a:off x="2762120" y="2149901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>
                <a:solidFill>
                  <a:srgbClr val="FF99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99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GIỮA HỌC KÌ I</a:t>
            </a:r>
            <a:endParaRPr lang="zh-CN" altLang="en-US" sz="6000" dirty="0">
              <a:solidFill>
                <a:srgbClr val="FF99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xmlns="" id="{C8FA271B-AF72-492D-A0F3-8C2684F9B2D6}"/>
              </a:ext>
            </a:extLst>
          </p:cNvPr>
          <p:cNvSpPr txBox="1"/>
          <p:nvPr/>
        </p:nvSpPr>
        <p:spPr>
          <a:xfrm>
            <a:off x="6265966" y="4457783"/>
            <a:ext cx="4519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 err="1">
                <a:solidFill>
                  <a:srgbClr val="FF99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Tiết</a:t>
            </a:r>
            <a:r>
              <a:rPr lang="en-US" altLang="zh-CN" sz="6000" dirty="0">
                <a:solidFill>
                  <a:srgbClr val="FF99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7 </a:t>
            </a:r>
            <a:r>
              <a:rPr lang="en-US" altLang="zh-CN" sz="6000">
                <a:solidFill>
                  <a:srgbClr val="FF99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- 8</a:t>
            </a:r>
            <a:endParaRPr lang="zh-CN" altLang="en-US" sz="6000" dirty="0">
              <a:solidFill>
                <a:srgbClr val="FF99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370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332" y="1145894"/>
            <a:ext cx="107764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 smtClean="0">
                <a:latin typeface="+mj-lt"/>
              </a:rPr>
              <a:t>1. Học sinh thực hiện được:</a:t>
            </a:r>
            <a:endParaRPr lang="vi-VN" dirty="0" smtClean="0">
              <a:latin typeface="+mj-lt"/>
            </a:endParaRPr>
          </a:p>
          <a:p>
            <a:r>
              <a:rPr lang="vi-VN" dirty="0" smtClean="0">
                <a:latin typeface="+mj-lt"/>
              </a:rPr>
              <a:t>- Đọc đúng rõ ràng các đoạn (bài) tập đọc đã học trong 8 tuần đầu. Hiểu ND chính của từng đoạn, nội dung của cả bài; trả lời được câu hỏi về nội dung bài tập đọc. Thuộc khoảng 2 đoạn (hoặc bài) thơ đã học.</a:t>
            </a:r>
          </a:p>
          <a:p>
            <a:r>
              <a:rPr lang="vi-VN" dirty="0" smtClean="0">
                <a:latin typeface="+mj-lt"/>
              </a:rPr>
              <a:t>- Hoàn thành các bài tập của phần ôn tập.</a:t>
            </a:r>
          </a:p>
          <a:p>
            <a:r>
              <a:rPr lang="vi-VN" dirty="0" smtClean="0">
                <a:latin typeface="+mj-lt"/>
              </a:rPr>
              <a:t>- Rèn kĩ năng kể chuyện.</a:t>
            </a:r>
          </a:p>
          <a:p>
            <a:r>
              <a:rPr lang="vi-VN" dirty="0" smtClean="0">
                <a:latin typeface="+mj-lt"/>
              </a:rPr>
              <a:t>- Củng cố kĩ năng nói và nghe thông qua hoạt động nói trong những tình huống cụ thể (rèn các nghi thức lời nói: nhờ, khen, chúc mừng, an ủi); kĩ năng nghe và kể lại một câu chuyện. </a:t>
            </a:r>
          </a:p>
          <a:p>
            <a:r>
              <a:rPr lang="vi-VN" b="1" i="1" dirty="0" smtClean="0">
                <a:latin typeface="+mj-lt"/>
              </a:rPr>
              <a:t>2. Học sinh vận dụng được:</a:t>
            </a:r>
            <a:endParaRPr lang="vi-VN" dirty="0" smtClean="0">
              <a:latin typeface="+mj-lt"/>
            </a:endParaRPr>
          </a:p>
          <a:p>
            <a:r>
              <a:rPr lang="vi-VN" dirty="0" smtClean="0">
                <a:latin typeface="+mj-lt"/>
              </a:rPr>
              <a:t>-</a:t>
            </a:r>
            <a:r>
              <a:rPr lang="vi-VN" b="1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Phát triển năng lực ngôn ngữ.</a:t>
            </a:r>
          </a:p>
          <a:p>
            <a:r>
              <a:rPr lang="vi-VN" dirty="0" smtClean="0">
                <a:latin typeface="+mj-lt"/>
              </a:rPr>
              <a:t>- Rèn luyện tinh thần hợp tác trong làm việc nhóm. </a:t>
            </a:r>
          </a:p>
          <a:p>
            <a:r>
              <a:rPr lang="vi-VN" b="1" i="1" dirty="0" smtClean="0">
                <a:latin typeface="+mj-lt"/>
              </a:rPr>
              <a:t>3. Học sinh hình thành được:</a:t>
            </a:r>
            <a:endParaRPr lang="vi-VN" dirty="0" smtClean="0">
              <a:latin typeface="+mj-lt"/>
            </a:endParaRPr>
          </a:p>
          <a:p>
            <a:r>
              <a:rPr lang="vi-VN" dirty="0" smtClean="0">
                <a:latin typeface="+mj-lt"/>
              </a:rPr>
              <a:t>- Yêu nước, chăm chỉ, trách nhiệm, nhân ái. Bồi dưỡng tình yêu đối với bạn bè, gia đình, thầy cô và tình yêu đối với sách.</a:t>
            </a:r>
          </a:p>
          <a:p>
            <a:r>
              <a:rPr lang="vi-VN" dirty="0" smtClean="0">
                <a:latin typeface="+mj-lt"/>
              </a:rPr>
              <a:t>- HS có thái độ chăm chú, hứng thú với bài học.      </a:t>
            </a:r>
          </a:p>
          <a:p>
            <a:endParaRPr lang="vi-VN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0587" y="613459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cap="all" dirty="0" smtClean="0">
                <a:latin typeface="+mj-lt"/>
              </a:rPr>
              <a:t>YÊU CẦU CẦN ĐẠT</a:t>
            </a:r>
            <a:endParaRPr lang="vi-VN" b="1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0228" y="1122744"/>
            <a:ext cx="107325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cap="all" dirty="0" smtClean="0">
                <a:latin typeface="+mj-lt"/>
              </a:rPr>
              <a:t>YÊU CẦU CẦN ĐẠT:</a:t>
            </a:r>
            <a:endParaRPr lang="vi-VN" dirty="0" smtClean="0">
              <a:latin typeface="+mj-lt"/>
            </a:endParaRPr>
          </a:p>
          <a:p>
            <a:r>
              <a:rPr lang="vi-VN" b="1" i="1" dirty="0" smtClean="0">
                <a:latin typeface="+mj-lt"/>
              </a:rPr>
              <a:t>1. Học sinh thực hiện được:</a:t>
            </a:r>
            <a:endParaRPr lang="vi-VN" dirty="0" smtClean="0">
              <a:latin typeface="+mj-lt"/>
            </a:endParaRPr>
          </a:p>
          <a:p>
            <a:r>
              <a:rPr lang="vi-VN" dirty="0" smtClean="0">
                <a:latin typeface="+mj-lt"/>
              </a:rPr>
              <a:t>-  Củng cố kĩ năng nói và nghe thông qua hoạt động nói trong những tình huống cụ thể (rèn các nghi thức lời nói: nhờ, khen, chúc mừng, an ủi); kĩ năng nghe và kể lại một câu chuyện. </a:t>
            </a:r>
          </a:p>
          <a:p>
            <a:r>
              <a:rPr lang="vi-VN" dirty="0" smtClean="0">
                <a:latin typeface="+mj-lt"/>
              </a:rPr>
              <a:t>- Củng cố kĩ năng nói và nghe thông qua hoạt động nói trong những tình huống cụ thể (rèn các nghi thức lời nói: nhờ, khen, chúc mừng, an ủi); kĩ năng nghe và kể lại một câu chuyện. </a:t>
            </a:r>
          </a:p>
          <a:p>
            <a:r>
              <a:rPr lang="vi-VN" dirty="0" smtClean="0">
                <a:latin typeface="+mj-lt"/>
              </a:rPr>
              <a:t>- Rèn kĩ năng kể chuyện.</a:t>
            </a:r>
          </a:p>
          <a:p>
            <a:r>
              <a:rPr lang="vi-VN" b="1" i="1" dirty="0" smtClean="0">
                <a:latin typeface="+mj-lt"/>
              </a:rPr>
              <a:t>2. Học sinh vận dụng được:</a:t>
            </a:r>
            <a:endParaRPr lang="vi-VN" dirty="0" smtClean="0">
              <a:latin typeface="+mj-lt"/>
            </a:endParaRPr>
          </a:p>
          <a:p>
            <a:r>
              <a:rPr lang="vi-VN" dirty="0" smtClean="0">
                <a:latin typeface="+mj-lt"/>
              </a:rPr>
              <a:t>-</a:t>
            </a:r>
            <a:r>
              <a:rPr lang="vi-VN" b="1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Phát triển năng lực ngôn ngữ.</a:t>
            </a:r>
          </a:p>
          <a:p>
            <a:r>
              <a:rPr lang="vi-VN" dirty="0" smtClean="0">
                <a:latin typeface="+mj-lt"/>
              </a:rPr>
              <a:t>- Rèn luyện tinh thần hợp tác trong làm việc nhóm. </a:t>
            </a:r>
          </a:p>
          <a:p>
            <a:r>
              <a:rPr lang="vi-VN" b="1" i="1" dirty="0" smtClean="0">
                <a:latin typeface="+mj-lt"/>
              </a:rPr>
              <a:t>3. Học sinh hình thành được:</a:t>
            </a:r>
            <a:endParaRPr lang="vi-VN" dirty="0" smtClean="0">
              <a:latin typeface="+mj-lt"/>
            </a:endParaRPr>
          </a:p>
          <a:p>
            <a:r>
              <a:rPr lang="vi-VN" dirty="0" smtClean="0">
                <a:latin typeface="+mj-lt"/>
              </a:rPr>
              <a:t>- Yêu nước, chăm chỉ, trách nhiệm, nhân ái. Bồi dưỡng tình yêu đối với bạn bè, gia đình, thầy cô và tình yêu đối với sách.</a:t>
            </a:r>
          </a:p>
          <a:p>
            <a:r>
              <a:rPr lang="vi-VN" dirty="0" smtClean="0">
                <a:latin typeface="+mj-lt"/>
              </a:rPr>
              <a:t>- HS có thái độ chăm chú, hứng thú với bài học.      </a:t>
            </a:r>
          </a:p>
          <a:p>
            <a:endParaRPr lang="vi-VN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xmlns="" id="{EC309DD6-B1E6-4D0E-87C1-19A1B7C03282}"/>
              </a:ext>
            </a:extLst>
          </p:cNvPr>
          <p:cNvSpPr txBox="1"/>
          <p:nvPr/>
        </p:nvSpPr>
        <p:spPr>
          <a:xfrm>
            <a:off x="946296" y="330262"/>
            <a:ext cx="10469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99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6177A8A-09ED-49A7-A10E-A2B153AF0FC4}"/>
              </a:ext>
            </a:extLst>
          </p:cNvPr>
          <p:cNvSpPr/>
          <p:nvPr/>
        </p:nvSpPr>
        <p:spPr>
          <a:xfrm>
            <a:off x="162926" y="135410"/>
            <a:ext cx="783370" cy="744971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D78AE8A-178C-45D4-9581-DAC77924A167}"/>
              </a:ext>
            </a:extLst>
          </p:cNvPr>
          <p:cNvGrpSpPr/>
          <p:nvPr/>
        </p:nvGrpSpPr>
        <p:grpSpPr>
          <a:xfrm>
            <a:off x="1976339" y="1407480"/>
            <a:ext cx="3068765" cy="2371131"/>
            <a:chOff x="2024228" y="1575050"/>
            <a:chExt cx="3068765" cy="237113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A436A83-82C4-48CA-8FC0-3407A2B642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4868" t="59602" r="27759" b="16323"/>
            <a:stretch/>
          </p:blipFill>
          <p:spPr>
            <a:xfrm>
              <a:off x="2050856" y="1575050"/>
              <a:ext cx="3042137" cy="2371131"/>
            </a:xfrm>
            <a:prstGeom prst="round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FA7D370B-F5E1-4FE0-9279-6C003AF07C84}"/>
                </a:ext>
              </a:extLst>
            </p:cNvPr>
            <p:cNvSpPr/>
            <p:nvPr/>
          </p:nvSpPr>
          <p:spPr>
            <a:xfrm>
              <a:off x="2024228" y="1575050"/>
              <a:ext cx="445436" cy="423602"/>
            </a:xfrm>
            <a:prstGeom prst="ellipse">
              <a:avLst/>
            </a:prstGeom>
            <a:solidFill>
              <a:srgbClr val="009F4F"/>
            </a:solidFill>
            <a:ln>
              <a:solidFill>
                <a:srgbClr val="009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6C0C6EA-B183-48B0-981B-57FC6E033B87}"/>
              </a:ext>
            </a:extLst>
          </p:cNvPr>
          <p:cNvGrpSpPr/>
          <p:nvPr/>
        </p:nvGrpSpPr>
        <p:grpSpPr>
          <a:xfrm>
            <a:off x="6762874" y="1300028"/>
            <a:ext cx="3255098" cy="2586036"/>
            <a:chOff x="6667637" y="1543741"/>
            <a:chExt cx="3255098" cy="258603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7268784B-7574-4349-A65B-B71DE6313A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28056" b="88056" l="55677" r="98750">
                          <a14:foregroundMark x1="95469" y1="50000" x2="95781" y2="62778"/>
                          <a14:foregroundMark x1="77708" y1="51944" x2="79219" y2="61019"/>
                          <a14:foregroundMark x1="58594" y1="39815" x2="57969" y2="80741"/>
                          <a14:foregroundMark x1="76823" y1="54722" x2="78802" y2="62315"/>
                        </a14:backgroundRemoval>
                      </a14:imgEffect>
                    </a14:imgLayer>
                  </a14:imgProps>
                </a:ext>
              </a:extLst>
            </a:blip>
            <a:srcRect l="56052" t="27895" r="2204" b="13149"/>
            <a:stretch/>
          </p:blipFill>
          <p:spPr>
            <a:xfrm rot="-60000">
              <a:off x="6667637" y="1543741"/>
              <a:ext cx="3255098" cy="2586036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ACC30CB4-0E6A-4932-8587-CBD1FF7D4AB5}"/>
                </a:ext>
              </a:extLst>
            </p:cNvPr>
            <p:cNvSpPr/>
            <p:nvPr/>
          </p:nvSpPr>
          <p:spPr>
            <a:xfrm>
              <a:off x="6776982" y="1649481"/>
              <a:ext cx="445436" cy="423602"/>
            </a:xfrm>
            <a:prstGeom prst="ellipse">
              <a:avLst/>
            </a:prstGeom>
            <a:solidFill>
              <a:srgbClr val="009F4F"/>
            </a:solidFill>
            <a:ln>
              <a:solidFill>
                <a:srgbClr val="009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4887995-312E-4F4E-9C12-2CAACA86A694}"/>
              </a:ext>
            </a:extLst>
          </p:cNvPr>
          <p:cNvGrpSpPr/>
          <p:nvPr/>
        </p:nvGrpSpPr>
        <p:grpSpPr>
          <a:xfrm>
            <a:off x="1578792" y="4097384"/>
            <a:ext cx="3967892" cy="2217956"/>
            <a:chOff x="1578792" y="4097384"/>
            <a:chExt cx="3967892" cy="221795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40C2F795-301E-4E75-A35A-84D3AF85E9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/>
            <a:srcRect l="7605" t="3518" r="7708" b="11111"/>
            <a:stretch/>
          </p:blipFill>
          <p:spPr>
            <a:xfrm>
              <a:off x="1597167" y="4097384"/>
              <a:ext cx="3949517" cy="221795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DC3CD894-8DAD-4A39-8470-034939248AE2}"/>
                </a:ext>
              </a:extLst>
            </p:cNvPr>
            <p:cNvSpPr/>
            <p:nvPr/>
          </p:nvSpPr>
          <p:spPr>
            <a:xfrm>
              <a:off x="1578792" y="4097384"/>
              <a:ext cx="445436" cy="423602"/>
            </a:xfrm>
            <a:prstGeom prst="ellipse">
              <a:avLst/>
            </a:prstGeom>
            <a:solidFill>
              <a:srgbClr val="009F4F"/>
            </a:solidFill>
            <a:ln>
              <a:solidFill>
                <a:srgbClr val="009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BF8A386-E03B-4E52-B7BB-1A2A3615965E}"/>
              </a:ext>
            </a:extLst>
          </p:cNvPr>
          <p:cNvGrpSpPr/>
          <p:nvPr/>
        </p:nvGrpSpPr>
        <p:grpSpPr>
          <a:xfrm>
            <a:off x="6317438" y="4125823"/>
            <a:ext cx="3952793" cy="2217957"/>
            <a:chOff x="6317438" y="4125823"/>
            <a:chExt cx="3952793" cy="221795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F3FBBCD6-BCAF-4284-81B9-03B8BA0E27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/>
            <a:srcRect l="21316" t="15996" r="22121" b="15335"/>
            <a:stretch/>
          </p:blipFill>
          <p:spPr>
            <a:xfrm>
              <a:off x="6320714" y="4125823"/>
              <a:ext cx="3949517" cy="2217957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302280D8-EBB9-4D21-81B0-514D322A89F5}"/>
                </a:ext>
              </a:extLst>
            </p:cNvPr>
            <p:cNvSpPr/>
            <p:nvPr/>
          </p:nvSpPr>
          <p:spPr>
            <a:xfrm>
              <a:off x="6317438" y="4137109"/>
              <a:ext cx="445436" cy="423602"/>
            </a:xfrm>
            <a:prstGeom prst="ellipse">
              <a:avLst/>
            </a:prstGeom>
            <a:solidFill>
              <a:srgbClr val="009F4F"/>
            </a:solidFill>
            <a:ln>
              <a:solidFill>
                <a:srgbClr val="009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25" name="文本框 22">
            <a:extLst>
              <a:ext uri="{FF2B5EF4-FFF2-40B4-BE49-F238E27FC236}">
                <a16:creationId xmlns:a16="http://schemas.microsoft.com/office/drawing/2014/main" xmlns="" id="{144B1429-675E-469F-9D1F-893630B468C6}"/>
              </a:ext>
            </a:extLst>
          </p:cNvPr>
          <p:cNvSpPr txBox="1"/>
          <p:nvPr/>
        </p:nvSpPr>
        <p:spPr>
          <a:xfrm>
            <a:off x="3937589" y="3329497"/>
            <a:ext cx="2158411" cy="1077218"/>
          </a:xfrm>
          <a:prstGeom prst="rect">
            <a:avLst/>
          </a:prstGeom>
          <a:pattFill prst="pct5">
            <a:fgClr>
              <a:srgbClr val="A9DA74"/>
            </a:fgClr>
            <a:bgClr>
              <a:schemeClr val="bg1"/>
            </a:bgClr>
          </a:pattFill>
          <a:ln>
            <a:solidFill>
              <a:srgbClr val="009F4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đỗ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6" name="文本框 22">
            <a:extLst>
              <a:ext uri="{FF2B5EF4-FFF2-40B4-BE49-F238E27FC236}">
                <a16:creationId xmlns:a16="http://schemas.microsoft.com/office/drawing/2014/main" xmlns="" id="{89175978-C426-47DC-AA91-7F39B67CEB08}"/>
              </a:ext>
            </a:extLst>
          </p:cNvPr>
          <p:cNvSpPr txBox="1"/>
          <p:nvPr/>
        </p:nvSpPr>
        <p:spPr>
          <a:xfrm>
            <a:off x="8680952" y="3329497"/>
            <a:ext cx="3054790" cy="584775"/>
          </a:xfrm>
          <a:prstGeom prst="rect">
            <a:avLst/>
          </a:prstGeom>
          <a:pattFill prst="pct5">
            <a:fgClr>
              <a:srgbClr val="A9DA74"/>
            </a:fgClr>
            <a:bgClr>
              <a:schemeClr val="bg1"/>
            </a:bgClr>
          </a:pattFill>
          <a:ln>
            <a:solidFill>
              <a:srgbClr val="009F4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ham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7" name="文本框 22">
            <a:extLst>
              <a:ext uri="{FF2B5EF4-FFF2-40B4-BE49-F238E27FC236}">
                <a16:creationId xmlns:a16="http://schemas.microsoft.com/office/drawing/2014/main" xmlns="" id="{39C0DB0C-B8FD-4858-9DC3-F7A462D7E407}"/>
              </a:ext>
            </a:extLst>
          </p:cNvPr>
          <p:cNvSpPr txBox="1"/>
          <p:nvPr/>
        </p:nvSpPr>
        <p:spPr>
          <a:xfrm>
            <a:off x="1425677" y="6315340"/>
            <a:ext cx="4292495" cy="1077218"/>
          </a:xfrm>
          <a:prstGeom prst="rect">
            <a:avLst/>
          </a:prstGeom>
          <a:pattFill prst="pct5">
            <a:fgClr>
              <a:srgbClr val="A9DA74"/>
            </a:fgClr>
            <a:bgClr>
              <a:schemeClr val="bg1"/>
            </a:bgClr>
          </a:pattFill>
          <a:ln>
            <a:solidFill>
              <a:srgbClr val="009F4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Bi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8" name="文本框 22">
            <a:extLst>
              <a:ext uri="{FF2B5EF4-FFF2-40B4-BE49-F238E27FC236}">
                <a16:creationId xmlns:a16="http://schemas.microsoft.com/office/drawing/2014/main" xmlns="" id="{7F659B27-834B-41EC-9631-F3C9C225618A}"/>
              </a:ext>
            </a:extLst>
          </p:cNvPr>
          <p:cNvSpPr txBox="1"/>
          <p:nvPr/>
        </p:nvSpPr>
        <p:spPr>
          <a:xfrm>
            <a:off x="6600639" y="6315339"/>
            <a:ext cx="3579567" cy="584775"/>
          </a:xfrm>
          <a:prstGeom prst="rect">
            <a:avLst/>
          </a:prstGeom>
          <a:pattFill prst="pct5">
            <a:fgClr>
              <a:srgbClr val="A9DA74"/>
            </a:fgClr>
            <a:bgClr>
              <a:schemeClr val="bg1"/>
            </a:bgClr>
          </a:pattFill>
          <a:ln>
            <a:solidFill>
              <a:srgbClr val="009F4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855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F0F123-8FEE-46FA-9B24-E9AF98F8CA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6" t="8268" r="1102" b="10508"/>
          <a:stretch/>
        </p:blipFill>
        <p:spPr>
          <a:xfrm>
            <a:off x="2997795" y="3035367"/>
            <a:ext cx="5904906" cy="3666858"/>
          </a:xfrm>
          <a:prstGeom prst="rect">
            <a:avLst/>
          </a:prstGeom>
        </p:spPr>
      </p:pic>
      <p:sp>
        <p:nvSpPr>
          <p:cNvPr id="5" name="文本框 22">
            <a:extLst>
              <a:ext uri="{FF2B5EF4-FFF2-40B4-BE49-F238E27FC236}">
                <a16:creationId xmlns:a16="http://schemas.microsoft.com/office/drawing/2014/main" xmlns="" id="{939FA0BF-01E7-4A45-ADF9-A5242B26A315}"/>
              </a:ext>
            </a:extLst>
          </p:cNvPr>
          <p:cNvSpPr txBox="1"/>
          <p:nvPr/>
        </p:nvSpPr>
        <p:spPr>
          <a:xfrm>
            <a:off x="1857746" y="1257362"/>
            <a:ext cx="8185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lắng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99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84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334468-1D62-4D62-9BEF-8558D344C468}"/>
              </a:ext>
            </a:extLst>
          </p:cNvPr>
          <p:cNvSpPr txBox="1"/>
          <p:nvPr/>
        </p:nvSpPr>
        <p:spPr>
          <a:xfrm>
            <a:off x="3816063" y="506602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6964CF0-F867-40B3-B2B1-3674F9622D67}"/>
              </a:ext>
            </a:extLst>
          </p:cNvPr>
          <p:cNvGrpSpPr/>
          <p:nvPr/>
        </p:nvGrpSpPr>
        <p:grpSpPr>
          <a:xfrm>
            <a:off x="6662770" y="882746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xmlns="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80E7C400-AE01-4578-99D8-288566EB6C8D}"/>
              </a:ext>
            </a:extLst>
          </p:cNvPr>
          <p:cNvGrpSpPr/>
          <p:nvPr/>
        </p:nvGrpSpPr>
        <p:grpSpPr>
          <a:xfrm>
            <a:off x="2410052" y="3072448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xmlns="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CCF5BAD-6952-4BF5-BFA7-1E123E9098A5}"/>
              </a:ext>
            </a:extLst>
          </p:cNvPr>
          <p:cNvGrpSpPr/>
          <p:nvPr/>
        </p:nvGrpSpPr>
        <p:grpSpPr>
          <a:xfrm>
            <a:off x="247666" y="860545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xmlns="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81530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xmlns="" id="{981BAABF-3A66-4DC1-9ACE-A0DE93D5AE02}"/>
              </a:ext>
            </a:extLst>
          </p:cNvPr>
          <p:cNvSpPr txBox="1"/>
          <p:nvPr/>
        </p:nvSpPr>
        <p:spPr>
          <a:xfrm>
            <a:off x="1174896" y="330262"/>
            <a:ext cx="9404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99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B0A91008-F471-496D-A5DC-9BD54AC2FD5B}"/>
              </a:ext>
            </a:extLst>
          </p:cNvPr>
          <p:cNvSpPr/>
          <p:nvPr/>
        </p:nvSpPr>
        <p:spPr>
          <a:xfrm>
            <a:off x="91440" y="135410"/>
            <a:ext cx="946296" cy="744971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12</a:t>
            </a: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xmlns="" id="{F2AF9005-0873-467A-9E2F-D38C2AB18473}"/>
              </a:ext>
            </a:extLst>
          </p:cNvPr>
          <p:cNvSpPr txBox="1"/>
          <p:nvPr/>
        </p:nvSpPr>
        <p:spPr>
          <a:xfrm>
            <a:off x="639024" y="960877"/>
            <a:ext cx="104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xmlns="" id="{EADA82F3-006A-4B67-A40B-A0613AECA69D}"/>
              </a:ext>
            </a:extLst>
          </p:cNvPr>
          <p:cNvSpPr txBox="1"/>
          <p:nvPr/>
        </p:nvSpPr>
        <p:spPr>
          <a:xfrm>
            <a:off x="1142665" y="1442657"/>
            <a:ext cx="5677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mấy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xmlns="" id="{6145626D-5F83-4D87-B045-E30EAE8D53B2}"/>
              </a:ext>
            </a:extLst>
          </p:cNvPr>
          <p:cNvSpPr txBox="1"/>
          <p:nvPr/>
        </p:nvSpPr>
        <p:spPr>
          <a:xfrm>
            <a:off x="1142665" y="2022864"/>
            <a:ext cx="5766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D0D3AB0-97D0-4934-8055-D75596B95239}"/>
              </a:ext>
            </a:extLst>
          </p:cNvPr>
          <p:cNvGrpSpPr/>
          <p:nvPr/>
        </p:nvGrpSpPr>
        <p:grpSpPr>
          <a:xfrm>
            <a:off x="3173911" y="2937839"/>
            <a:ext cx="6633029" cy="4177754"/>
            <a:chOff x="4710611" y="2987765"/>
            <a:chExt cx="6633029" cy="41777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604C8190-17F5-4E32-8FEF-84ED70BDA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10611" y="2987765"/>
              <a:ext cx="6633029" cy="259102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7071E47D-6B1B-4D40-A042-DA72B0325744}"/>
                </a:ext>
              </a:extLst>
            </p:cNvPr>
            <p:cNvSpPr txBox="1"/>
            <p:nvPr/>
          </p:nvSpPr>
          <p:spPr>
            <a:xfrm>
              <a:off x="7767354" y="3478926"/>
              <a:ext cx="224024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Chia </a:t>
              </a:r>
              <a:r>
                <a:rPr lang="en-US" sz="6000" b="1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sẻ</a:t>
              </a:r>
              <a:endParaRPr lang="en-US" sz="60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018B95BE-3B65-48B0-BCFC-316990D38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10000" b="90000" l="10000" r="90000">
                          <a14:foregroundMark x1="35623" y1="37748" x2="36901" y2="30066"/>
                          <a14:foregroundMark x1="46486" y1="30199" x2="56709" y2="36159"/>
                          <a14:foregroundMark x1="36262" y1="81457" x2="36102" y2="85430"/>
                          <a14:foregroundMark x1="51118" y1="78013" x2="53035" y2="83444"/>
                          <a14:foregroundMark x1="31629" y1="83444" x2="33706" y2="81987"/>
                          <a14:foregroundMark x1="50958" y1="82517" x2="54952" y2="854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36161" y="3134777"/>
              <a:ext cx="3342046" cy="4030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9584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C879ED-8033-4622-B997-A28969EC82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72D4A0-99F8-499A-8BF2-080D3C4A5930}"/>
              </a:ext>
            </a:extLst>
          </p:cNvPr>
          <p:cNvSpPr txBox="1"/>
          <p:nvPr/>
        </p:nvSpPr>
        <p:spPr>
          <a:xfrm>
            <a:off x="3178320" y="442151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BE931D-D368-4713-BCB0-E2A4C2895BC1}"/>
              </a:ext>
            </a:extLst>
          </p:cNvPr>
          <p:cNvSpPr txBox="1"/>
          <p:nvPr/>
        </p:nvSpPr>
        <p:spPr>
          <a:xfrm>
            <a:off x="1993001" y="2584686"/>
            <a:ext cx="9445416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57A5A5-8477-4A2A-A95E-18AC4A718E89}"/>
              </a:ext>
            </a:extLst>
          </p:cNvPr>
          <p:cNvSpPr txBox="1"/>
          <p:nvPr/>
        </p:nvSpPr>
        <p:spPr>
          <a:xfrm>
            <a:off x="1893991" y="4689274"/>
            <a:ext cx="736430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9 - 10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53AB30-D153-4E0E-907A-F126F1E4D7AF}"/>
              </a:ext>
            </a:extLst>
          </p:cNvPr>
          <p:cNvSpPr txBox="1"/>
          <p:nvPr/>
        </p:nvSpPr>
        <p:spPr>
          <a:xfrm>
            <a:off x="1993001" y="3220410"/>
            <a:ext cx="9445416" cy="1468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Chia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mọi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0460" y="3345366"/>
            <a:ext cx="4761570" cy="3800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0"/>
            <a:ext cx="3611383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1D02EC1-BC4C-465C-9871-7F98E37280A0}"/>
              </a:ext>
            </a:extLst>
          </p:cNvPr>
          <p:cNvSpPr txBox="1"/>
          <p:nvPr/>
        </p:nvSpPr>
        <p:spPr>
          <a:xfrm>
            <a:off x="1640448" y="236220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1852</TotalTime>
  <Words>621</Words>
  <Application>Microsoft Office PowerPoint</Application>
  <PresentationFormat>Custom</PresentationFormat>
  <Paragraphs>58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Windows 7</cp:lastModifiedBy>
  <cp:revision>189</cp:revision>
  <dcterms:created xsi:type="dcterms:W3CDTF">2019-11-27T07:37:57Z</dcterms:created>
  <dcterms:modified xsi:type="dcterms:W3CDTF">2022-10-29T08:13:37Z</dcterms:modified>
</cp:coreProperties>
</file>