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00" r:id="rId2"/>
    <p:sldId id="30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5143500" type="screen16x9"/>
  <p:notesSz cx="6858000" cy="9144000"/>
  <p:embeddedFontLst>
    <p:embeddedFont>
      <p:font typeface="Pangolin" charset="-93"/>
      <p:regular r:id="rId13"/>
    </p:embeddedFont>
    <p:embeddedFont>
      <p:font typeface="Baloo 2" charset="-93"/>
      <p:regular r:id="rId14"/>
      <p:bold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5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345396B7-B0BC-4B8B-9A75-E805F35BFD75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8987" y="2680098"/>
            <a:ext cx="3952950" cy="14265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1D7B05-728F-4FAE-A26F-0898681F5A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9584" y="4002080"/>
            <a:ext cx="1895878" cy="61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2800" b="0" dirty="0">
                <a:latin typeface="Times New Roman" pitchFamily="18" charset="0"/>
                <a:cs typeface="Times New Roman" pitchFamily="18" charset="0"/>
              </a:rPr>
              <a:t>Lớp:...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0606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xmlns="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835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701" y="517585"/>
            <a:ext cx="785663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xmlns="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xmlns="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xmlns="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xmlns="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xmlns="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xmlns="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xmlns="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xmlns="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xmlns="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xmlns="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xmlns="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xmlns="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xmlns="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xmlns="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xmlns="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xmlns="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xmlns="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xmlns="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xmlns="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xmlns="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xmlns="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xmlns="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xmlns="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xmlns="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E38A32-E5A9-4421-B7D0-2AE0AFFEFA24}"/>
              </a:ext>
            </a:extLst>
          </p:cNvPr>
          <p:cNvSpPr txBox="1"/>
          <p:nvPr/>
        </p:nvSpPr>
        <p:spPr>
          <a:xfrm>
            <a:off x="592273" y="376240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491</Words>
  <Application>Microsoft Office PowerPoint</Application>
  <PresentationFormat>On-screen Show (16:9)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Pangolin</vt:lpstr>
      <vt:lpstr>Wingdings</vt:lpstr>
      <vt:lpstr>Baloo 2</vt:lpstr>
      <vt:lpstr>UTM Androgyne</vt:lpstr>
      <vt:lpstr>UTM Cookies</vt:lpstr>
      <vt:lpstr>English Vocabulary Workshop by Slidesgo</vt:lpstr>
      <vt:lpstr>Bài 9: Có bạn thật vui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37</cp:revision>
  <dcterms:modified xsi:type="dcterms:W3CDTF">2022-10-29T08:37:58Z</dcterms:modified>
</cp:coreProperties>
</file>