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Default Extension="png" ContentType="image/png"/>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diagrams/drawing1.xml" ContentType="application/vnd.ms-office.drawingml.diagramDrawing+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diagrams/quickStyle1.xml" ContentType="application/vnd.openxmlformats-officedocument.drawingml.diagramStyle+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Default Extension="wdp" ContentType="image/vnd.ms-photo"/>
  <Override PartName="/ppt/diagrams/layout1.xml" ContentType="application/vnd.openxmlformats-officedocument.drawingml.diagram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diagrams/data1.xml" ContentType="application/vnd.openxmlformats-officedocument.drawingml.diagramData+xml"/>
  <Override PartName="/docProps/core.xml" ContentType="application/vnd.openxmlformats-package.core-properties+xml"/>
  <Default Extension="mp4" ContentType="video/mp4"/>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Lst>
  <p:sldIdLst>
    <p:sldId id="258" r:id="rId2"/>
    <p:sldId id="281" r:id="rId3"/>
    <p:sldId id="280" r:id="rId4"/>
    <p:sldId id="271" r:id="rId5"/>
    <p:sldId id="272" r:id="rId6"/>
    <p:sldId id="273" r:id="rId7"/>
    <p:sldId id="274" r:id="rId8"/>
    <p:sldId id="275" r:id="rId9"/>
    <p:sldId id="266" r:id="rId10"/>
    <p:sldId id="276" r:id="rId11"/>
    <p:sldId id="277" r:id="rId12"/>
    <p:sldId id="269" r:id="rId13"/>
    <p:sldId id="278" r:id="rId14"/>
    <p:sldId id="279" r:id="rId15"/>
    <p:sldId id="270" r:id="rId16"/>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EBBC"/>
    <a:srgbClr val="000000"/>
    <a:srgbClr val="FFEFC3"/>
    <a:srgbClr val="3D77A8"/>
    <a:srgbClr val="4A88BC"/>
  </p:clrMru>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0" d="100"/>
          <a:sy n="70" d="100"/>
        </p:scale>
        <p:origin x="-514" y="-77"/>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F388A52-FD42-46FD-BC41-3FAB10340C80}" type="doc">
      <dgm:prSet loTypeId="urn:microsoft.com/office/officeart/2008/layout/VerticalCurvedList" loCatId="list" qsTypeId="urn:microsoft.com/office/officeart/2005/8/quickstyle/simple1" qsCatId="simple" csTypeId="urn:microsoft.com/office/officeart/2005/8/colors/colorful1#1" csCatId="colorful" phldr="1"/>
      <dgm:spPr/>
      <dgm:t>
        <a:bodyPr/>
        <a:lstStyle/>
        <a:p>
          <a:endParaRPr lang="en-US"/>
        </a:p>
      </dgm:t>
    </dgm:pt>
    <dgm:pt modelId="{49377FF0-F04D-4424-8080-CDAAD53213C0}">
      <dgm:prSet phldrT="[Text]"/>
      <dgm:spPr/>
      <dgm:t>
        <a:bodyPr/>
        <a:lstStyle/>
        <a:p>
          <a:r>
            <a:rPr lang="en-US" dirty="0" err="1" smtClean="0">
              <a:solidFill>
                <a:schemeClr val="accent6">
                  <a:lumMod val="75000"/>
                </a:schemeClr>
              </a:solidFill>
              <a:latin typeface="Times New Roman" pitchFamily="18" charset="0"/>
              <a:cs typeface="Times New Roman" pitchFamily="18" charset="0"/>
            </a:rPr>
            <a:t>Giúp</a:t>
          </a:r>
          <a:r>
            <a:rPr lang="en-US" dirty="0" smtClean="0">
              <a:solidFill>
                <a:schemeClr val="accent6">
                  <a:lumMod val="75000"/>
                </a:schemeClr>
              </a:solidFill>
              <a:latin typeface="Times New Roman" pitchFamily="18" charset="0"/>
              <a:cs typeface="Times New Roman" pitchFamily="18" charset="0"/>
            </a:rPr>
            <a:t> </a:t>
          </a:r>
          <a:r>
            <a:rPr lang="en-US" dirty="0" err="1" smtClean="0">
              <a:solidFill>
                <a:schemeClr val="accent6">
                  <a:lumMod val="75000"/>
                </a:schemeClr>
              </a:solidFill>
              <a:latin typeface="Times New Roman" pitchFamily="18" charset="0"/>
              <a:cs typeface="Times New Roman" pitchFamily="18" charset="0"/>
            </a:rPr>
            <a:t>đỡ</a:t>
          </a:r>
          <a:r>
            <a:rPr lang="en-US" dirty="0" smtClean="0">
              <a:solidFill>
                <a:schemeClr val="accent6">
                  <a:lumMod val="75000"/>
                </a:schemeClr>
              </a:solidFill>
              <a:latin typeface="Times New Roman" pitchFamily="18" charset="0"/>
              <a:cs typeface="Times New Roman" pitchFamily="18" charset="0"/>
            </a:rPr>
            <a:t> </a:t>
          </a:r>
          <a:r>
            <a:rPr lang="en-US" dirty="0" err="1" smtClean="0">
              <a:solidFill>
                <a:schemeClr val="accent6">
                  <a:lumMod val="75000"/>
                </a:schemeClr>
              </a:solidFill>
              <a:latin typeface="Times New Roman" pitchFamily="18" charset="0"/>
              <a:cs typeface="Times New Roman" pitchFamily="18" charset="0"/>
            </a:rPr>
            <a:t>khi</a:t>
          </a:r>
          <a:r>
            <a:rPr lang="en-US" dirty="0" smtClean="0">
              <a:solidFill>
                <a:schemeClr val="accent6">
                  <a:lumMod val="75000"/>
                </a:schemeClr>
              </a:solidFill>
              <a:latin typeface="Times New Roman" pitchFamily="18" charset="0"/>
              <a:cs typeface="Times New Roman" pitchFamily="18" charset="0"/>
            </a:rPr>
            <a:t> </a:t>
          </a:r>
          <a:r>
            <a:rPr lang="en-US" dirty="0" err="1" smtClean="0">
              <a:solidFill>
                <a:schemeClr val="accent6">
                  <a:lumMod val="75000"/>
                </a:schemeClr>
              </a:solidFill>
              <a:latin typeface="Times New Roman" pitchFamily="18" charset="0"/>
              <a:cs typeface="Times New Roman" pitchFamily="18" charset="0"/>
            </a:rPr>
            <a:t>bạn</a:t>
          </a:r>
          <a:r>
            <a:rPr lang="en-US" dirty="0" smtClean="0">
              <a:solidFill>
                <a:schemeClr val="accent6">
                  <a:lumMod val="75000"/>
                </a:schemeClr>
              </a:solidFill>
              <a:latin typeface="Times New Roman" pitchFamily="18" charset="0"/>
              <a:cs typeface="Times New Roman" pitchFamily="18" charset="0"/>
            </a:rPr>
            <a:t> </a:t>
          </a:r>
          <a:r>
            <a:rPr lang="en-US" dirty="0" err="1" smtClean="0">
              <a:solidFill>
                <a:schemeClr val="accent6">
                  <a:lumMod val="75000"/>
                </a:schemeClr>
              </a:solidFill>
              <a:latin typeface="Times New Roman" pitchFamily="18" charset="0"/>
              <a:cs typeface="Times New Roman" pitchFamily="18" charset="0"/>
            </a:rPr>
            <a:t>gặp</a:t>
          </a:r>
          <a:r>
            <a:rPr lang="en-US" dirty="0" smtClean="0">
              <a:solidFill>
                <a:schemeClr val="accent6">
                  <a:lumMod val="75000"/>
                </a:schemeClr>
              </a:solidFill>
              <a:latin typeface="Times New Roman" pitchFamily="18" charset="0"/>
              <a:cs typeface="Times New Roman" pitchFamily="18" charset="0"/>
            </a:rPr>
            <a:t> </a:t>
          </a:r>
          <a:r>
            <a:rPr lang="en-US" dirty="0" err="1" smtClean="0">
              <a:solidFill>
                <a:schemeClr val="accent6">
                  <a:lumMod val="75000"/>
                </a:schemeClr>
              </a:solidFill>
              <a:latin typeface="Times New Roman" pitchFamily="18" charset="0"/>
              <a:cs typeface="Times New Roman" pitchFamily="18" charset="0"/>
            </a:rPr>
            <a:t>khó</a:t>
          </a:r>
          <a:r>
            <a:rPr lang="en-US" dirty="0" smtClean="0">
              <a:solidFill>
                <a:schemeClr val="accent6">
                  <a:lumMod val="75000"/>
                </a:schemeClr>
              </a:solidFill>
              <a:latin typeface="Times New Roman" pitchFamily="18" charset="0"/>
              <a:cs typeface="Times New Roman" pitchFamily="18" charset="0"/>
            </a:rPr>
            <a:t> </a:t>
          </a:r>
          <a:r>
            <a:rPr lang="en-US" dirty="0" err="1" smtClean="0">
              <a:solidFill>
                <a:schemeClr val="accent6">
                  <a:lumMod val="75000"/>
                </a:schemeClr>
              </a:solidFill>
              <a:latin typeface="Times New Roman" pitchFamily="18" charset="0"/>
              <a:cs typeface="Times New Roman" pitchFamily="18" charset="0"/>
            </a:rPr>
            <a:t>khăn</a:t>
          </a:r>
          <a:endParaRPr lang="en-US" dirty="0">
            <a:solidFill>
              <a:schemeClr val="accent6">
                <a:lumMod val="75000"/>
              </a:schemeClr>
            </a:solidFill>
            <a:latin typeface="Times New Roman" pitchFamily="18" charset="0"/>
            <a:cs typeface="Times New Roman" pitchFamily="18" charset="0"/>
          </a:endParaRPr>
        </a:p>
      </dgm:t>
    </dgm:pt>
    <dgm:pt modelId="{AECBDF19-EF18-49D1-A10F-0A9DC5976B4A}" type="parTrans" cxnId="{75AC0616-28E3-47A2-8CC8-83CFBA56162C}">
      <dgm:prSet/>
      <dgm:spPr/>
      <dgm:t>
        <a:bodyPr/>
        <a:lstStyle/>
        <a:p>
          <a:endParaRPr lang="en-US"/>
        </a:p>
      </dgm:t>
    </dgm:pt>
    <dgm:pt modelId="{D306465A-970D-4EF3-A825-DC97A4634442}" type="sibTrans" cxnId="{75AC0616-28E3-47A2-8CC8-83CFBA56162C}">
      <dgm:prSet/>
      <dgm:spPr/>
      <dgm:t>
        <a:bodyPr/>
        <a:lstStyle/>
        <a:p>
          <a:endParaRPr lang="en-US"/>
        </a:p>
      </dgm:t>
    </dgm:pt>
    <dgm:pt modelId="{70B826C8-4770-4386-AF93-0E263AD4B112}">
      <dgm:prSet phldrT="[Text]"/>
      <dgm:spPr/>
      <dgm:t>
        <a:bodyPr/>
        <a:lstStyle/>
        <a:p>
          <a:r>
            <a:rPr lang="en-US" dirty="0" err="1" smtClean="0">
              <a:latin typeface="Times New Roman" pitchFamily="18" charset="0"/>
              <a:cs typeface="Times New Roman" pitchFamily="18" charset="0"/>
            </a:rPr>
            <a:t>Hỏi</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thăm</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khi</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bạn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ốm</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bạn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có</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chuyện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buồn</a:t>
          </a:r>
          <a:endParaRPr lang="en-US" dirty="0">
            <a:latin typeface="Times New Roman" pitchFamily="18" charset="0"/>
            <a:cs typeface="Times New Roman" pitchFamily="18" charset="0"/>
          </a:endParaRPr>
        </a:p>
      </dgm:t>
    </dgm:pt>
    <dgm:pt modelId="{77E71C99-5B87-4AAB-8A1F-C6379824EB33}" type="parTrans" cxnId="{9B60D72F-55FE-4F27-82F6-54A0B0666055}">
      <dgm:prSet/>
      <dgm:spPr/>
      <dgm:t>
        <a:bodyPr/>
        <a:lstStyle/>
        <a:p>
          <a:endParaRPr lang="en-US"/>
        </a:p>
      </dgm:t>
    </dgm:pt>
    <dgm:pt modelId="{A74668CA-06DD-4AB7-AD56-7A463FF11E56}" type="sibTrans" cxnId="{9B60D72F-55FE-4F27-82F6-54A0B0666055}">
      <dgm:prSet/>
      <dgm:spPr/>
      <dgm:t>
        <a:bodyPr/>
        <a:lstStyle/>
        <a:p>
          <a:endParaRPr lang="en-US"/>
        </a:p>
      </dgm:t>
    </dgm:pt>
    <dgm:pt modelId="{605260D9-0A42-4D23-9EC4-AFF28E90F68F}">
      <dgm:prSet phldrT="[Text]"/>
      <dgm:spPr/>
      <dgm:t>
        <a:bodyPr/>
        <a:lstStyle/>
        <a:p>
          <a:r>
            <a:rPr lang="en-US" dirty="0" err="1" smtClean="0">
              <a:latin typeface="Times New Roman" pitchFamily="18" charset="0"/>
              <a:cs typeface="Times New Roman" pitchFamily="18" charset="0"/>
            </a:rPr>
            <a:t>Rủ</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bạn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cùng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học</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cùng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chơi</a:t>
          </a:r>
          <a:endParaRPr lang="en-US" dirty="0">
            <a:latin typeface="Times New Roman" pitchFamily="18" charset="0"/>
            <a:cs typeface="Times New Roman" pitchFamily="18" charset="0"/>
          </a:endParaRPr>
        </a:p>
      </dgm:t>
    </dgm:pt>
    <dgm:pt modelId="{B32AC9B8-9B73-4DBE-A9CA-4E40CAB793E2}" type="parTrans" cxnId="{6878A279-8222-4305-9BEC-30946F6BD918}">
      <dgm:prSet/>
      <dgm:spPr/>
      <dgm:t>
        <a:bodyPr/>
        <a:lstStyle/>
        <a:p>
          <a:endParaRPr lang="en-US"/>
        </a:p>
      </dgm:t>
    </dgm:pt>
    <dgm:pt modelId="{5CB26DE2-097C-43C5-AC66-44A332707EF6}" type="sibTrans" cxnId="{6878A279-8222-4305-9BEC-30946F6BD918}">
      <dgm:prSet/>
      <dgm:spPr/>
      <dgm:t>
        <a:bodyPr/>
        <a:lstStyle/>
        <a:p>
          <a:endParaRPr lang="en-US"/>
        </a:p>
      </dgm:t>
    </dgm:pt>
    <dgm:pt modelId="{C55E73CD-BA07-460E-AA71-F338DC81CE74}">
      <dgm:prSet phldrT="[Text]"/>
      <dgm:spPr/>
      <dgm:t>
        <a:bodyPr/>
        <a:lstStyle/>
        <a:p>
          <a:r>
            <a:rPr lang="en-US" dirty="0" err="1" smtClean="0">
              <a:latin typeface="Times New Roman" pitchFamily="18" charset="0"/>
              <a:cs typeface="Times New Roman" pitchFamily="18" charset="0"/>
            </a:rPr>
            <a:t>Giảng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bài</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cho</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bạn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khi</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bạn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chưa</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hiểu</a:t>
          </a:r>
          <a:endParaRPr lang="en-US" dirty="0">
            <a:latin typeface="Times New Roman" pitchFamily="18" charset="0"/>
            <a:cs typeface="Times New Roman" pitchFamily="18" charset="0"/>
          </a:endParaRPr>
        </a:p>
      </dgm:t>
    </dgm:pt>
    <dgm:pt modelId="{82F5A1FC-751B-4A1B-996A-33E750240300}" type="parTrans" cxnId="{076FE0EC-E3FB-4512-BB69-EFF1BE02B3EC}">
      <dgm:prSet/>
      <dgm:spPr/>
      <dgm:t>
        <a:bodyPr/>
        <a:lstStyle/>
        <a:p>
          <a:endParaRPr lang="en-US"/>
        </a:p>
      </dgm:t>
    </dgm:pt>
    <dgm:pt modelId="{6FB91815-D678-48D6-873B-39E08CF42D46}" type="sibTrans" cxnId="{076FE0EC-E3FB-4512-BB69-EFF1BE02B3EC}">
      <dgm:prSet/>
      <dgm:spPr/>
      <dgm:t>
        <a:bodyPr/>
        <a:lstStyle/>
        <a:p>
          <a:endParaRPr lang="en-US"/>
        </a:p>
      </dgm:t>
    </dgm:pt>
    <dgm:pt modelId="{DEE6C647-71BB-4BB2-A2C7-881D4885CC93}">
      <dgm:prSet phldrT="[Text]"/>
      <dgm:spPr/>
      <dgm:t>
        <a:bodyPr/>
        <a:lstStyle/>
        <a:p>
          <a:r>
            <a:rPr lang="en-US" dirty="0" err="1" smtClean="0">
              <a:solidFill>
                <a:schemeClr val="accent4">
                  <a:lumMod val="50000"/>
                </a:schemeClr>
              </a:solidFill>
              <a:latin typeface="Times New Roman" pitchFamily="18" charset="0"/>
              <a:cs typeface="Times New Roman" pitchFamily="18" charset="0"/>
            </a:rPr>
            <a:t>Trung</a:t>
          </a:r>
          <a:r>
            <a:rPr lang="en-US" dirty="0" smtClean="0">
              <a:solidFill>
                <a:schemeClr val="accent4">
                  <a:lumMod val="50000"/>
                </a:schemeClr>
              </a:solidFill>
              <a:latin typeface="Times New Roman" pitchFamily="18" charset="0"/>
              <a:cs typeface="Times New Roman" pitchFamily="18" charset="0"/>
            </a:rPr>
            <a:t> </a:t>
          </a:r>
          <a:r>
            <a:rPr lang="en-US" dirty="0" err="1" smtClean="0">
              <a:solidFill>
                <a:schemeClr val="accent4">
                  <a:lumMod val="50000"/>
                </a:schemeClr>
              </a:solidFill>
              <a:latin typeface="Times New Roman" pitchFamily="18" charset="0"/>
              <a:cs typeface="Times New Roman" pitchFamily="18" charset="0"/>
            </a:rPr>
            <a:t>thực</a:t>
          </a:r>
          <a:r>
            <a:rPr lang="en-US" dirty="0" smtClean="0">
              <a:solidFill>
                <a:schemeClr val="accent4">
                  <a:lumMod val="50000"/>
                </a:schemeClr>
              </a:solidFill>
              <a:latin typeface="Times New Roman" pitchFamily="18" charset="0"/>
              <a:cs typeface="Times New Roman" pitchFamily="18" charset="0"/>
            </a:rPr>
            <a:t> </a:t>
          </a:r>
          <a:r>
            <a:rPr lang="en-US" dirty="0" err="1" smtClean="0">
              <a:solidFill>
                <a:schemeClr val="accent4">
                  <a:lumMod val="50000"/>
                </a:schemeClr>
              </a:solidFill>
              <a:latin typeface="Times New Roman" pitchFamily="18" charset="0"/>
              <a:cs typeface="Times New Roman" pitchFamily="18" charset="0"/>
            </a:rPr>
            <a:t>với</a:t>
          </a:r>
          <a:r>
            <a:rPr lang="en-US" dirty="0" smtClean="0">
              <a:solidFill>
                <a:schemeClr val="accent4">
                  <a:lumMod val="50000"/>
                </a:schemeClr>
              </a:solidFill>
              <a:latin typeface="Times New Roman" pitchFamily="18" charset="0"/>
              <a:cs typeface="Times New Roman" pitchFamily="18" charset="0"/>
            </a:rPr>
            <a:t> </a:t>
          </a:r>
          <a:r>
            <a:rPr lang="en-US" dirty="0" err="1" smtClean="0">
              <a:solidFill>
                <a:schemeClr val="accent4">
                  <a:lumMod val="50000"/>
                </a:schemeClr>
              </a:solidFill>
              <a:latin typeface="Times New Roman" pitchFamily="18" charset="0"/>
              <a:cs typeface="Times New Roman" pitchFamily="18" charset="0"/>
            </a:rPr>
            <a:t>bạn</a:t>
          </a:r>
          <a:endParaRPr lang="en-US" dirty="0">
            <a:solidFill>
              <a:schemeClr val="accent4">
                <a:lumMod val="50000"/>
              </a:schemeClr>
            </a:solidFill>
            <a:latin typeface="Times New Roman" pitchFamily="18" charset="0"/>
            <a:cs typeface="Times New Roman" pitchFamily="18" charset="0"/>
          </a:endParaRPr>
        </a:p>
      </dgm:t>
    </dgm:pt>
    <dgm:pt modelId="{04F7917C-D1E3-4BCA-9E68-02165A0FA39D}" type="parTrans" cxnId="{1465DCBC-5A08-4EE5-A059-51A9BC18A320}">
      <dgm:prSet/>
      <dgm:spPr/>
      <dgm:t>
        <a:bodyPr/>
        <a:lstStyle/>
        <a:p>
          <a:endParaRPr lang="en-US"/>
        </a:p>
      </dgm:t>
    </dgm:pt>
    <dgm:pt modelId="{4F0E97DB-0069-4C06-BBA8-DD21C897BAEB}" type="sibTrans" cxnId="{1465DCBC-5A08-4EE5-A059-51A9BC18A320}">
      <dgm:prSet/>
      <dgm:spPr/>
      <dgm:t>
        <a:bodyPr/>
        <a:lstStyle/>
        <a:p>
          <a:endParaRPr lang="en-US"/>
        </a:p>
      </dgm:t>
    </dgm:pt>
    <dgm:pt modelId="{4D77210C-3D27-41A2-95FD-58EBBD6618F3}">
      <dgm:prSet phldrT="[Text]"/>
      <dgm:spPr/>
      <dgm:t>
        <a:bodyPr/>
        <a:lstStyle/>
        <a:p>
          <a:r>
            <a:rPr lang="en-US" dirty="0" err="1" smtClean="0">
              <a:solidFill>
                <a:schemeClr val="accent6">
                  <a:lumMod val="75000"/>
                </a:schemeClr>
              </a:solidFill>
              <a:latin typeface="Times New Roman" pitchFamily="18" charset="0"/>
              <a:cs typeface="Times New Roman" pitchFamily="18" charset="0"/>
            </a:rPr>
            <a:t>Chúc</a:t>
          </a:r>
          <a:r>
            <a:rPr lang="en-US" dirty="0" smtClean="0">
              <a:solidFill>
                <a:schemeClr val="accent6">
                  <a:lumMod val="75000"/>
                </a:schemeClr>
              </a:solidFill>
              <a:latin typeface="Times New Roman" pitchFamily="18" charset="0"/>
              <a:cs typeface="Times New Roman" pitchFamily="18" charset="0"/>
            </a:rPr>
            <a:t> </a:t>
          </a:r>
          <a:r>
            <a:rPr lang="en-US" dirty="0" err="1" smtClean="0">
              <a:solidFill>
                <a:schemeClr val="accent6">
                  <a:lumMod val="75000"/>
                </a:schemeClr>
              </a:solidFill>
              <a:latin typeface="Times New Roman" pitchFamily="18" charset="0"/>
              <a:cs typeface="Times New Roman" pitchFamily="18" charset="0"/>
            </a:rPr>
            <a:t>mừng</a:t>
          </a:r>
          <a:r>
            <a:rPr lang="en-US" dirty="0" smtClean="0">
              <a:solidFill>
                <a:schemeClr val="accent6">
                  <a:lumMod val="75000"/>
                </a:schemeClr>
              </a:solidFill>
              <a:latin typeface="Times New Roman" pitchFamily="18" charset="0"/>
              <a:cs typeface="Times New Roman" pitchFamily="18" charset="0"/>
            </a:rPr>
            <a:t> </a:t>
          </a:r>
          <a:r>
            <a:rPr lang="en-US" dirty="0" err="1" smtClean="0">
              <a:solidFill>
                <a:schemeClr val="accent6">
                  <a:lumMod val="75000"/>
                </a:schemeClr>
              </a:solidFill>
              <a:latin typeface="Times New Roman" pitchFamily="18" charset="0"/>
              <a:cs typeface="Times New Roman" pitchFamily="18" charset="0"/>
            </a:rPr>
            <a:t>bạn</a:t>
          </a:r>
          <a:r>
            <a:rPr lang="en-US" dirty="0" smtClean="0">
              <a:solidFill>
                <a:schemeClr val="accent6">
                  <a:lumMod val="75000"/>
                </a:schemeClr>
              </a:solidFill>
              <a:latin typeface="Times New Roman" pitchFamily="18" charset="0"/>
              <a:cs typeface="Times New Roman" pitchFamily="18" charset="0"/>
            </a:rPr>
            <a:t> </a:t>
          </a:r>
          <a:r>
            <a:rPr lang="en-US" dirty="0" err="1" smtClean="0">
              <a:solidFill>
                <a:schemeClr val="accent6">
                  <a:lumMod val="75000"/>
                </a:schemeClr>
              </a:solidFill>
              <a:latin typeface="Times New Roman" pitchFamily="18" charset="0"/>
              <a:cs typeface="Times New Roman" pitchFamily="18" charset="0"/>
            </a:rPr>
            <a:t>khi</a:t>
          </a:r>
          <a:r>
            <a:rPr lang="en-US" dirty="0" smtClean="0">
              <a:solidFill>
                <a:schemeClr val="accent6">
                  <a:lumMod val="75000"/>
                </a:schemeClr>
              </a:solidFill>
              <a:latin typeface="Times New Roman" pitchFamily="18" charset="0"/>
              <a:cs typeface="Times New Roman" pitchFamily="18" charset="0"/>
            </a:rPr>
            <a:t> ban </a:t>
          </a:r>
          <a:r>
            <a:rPr lang="en-US" dirty="0" err="1" smtClean="0">
              <a:solidFill>
                <a:schemeClr val="accent6">
                  <a:lumMod val="75000"/>
                </a:schemeClr>
              </a:solidFill>
              <a:latin typeface="Times New Roman" pitchFamily="18" charset="0"/>
              <a:cs typeface="Times New Roman" pitchFamily="18" charset="0"/>
            </a:rPr>
            <a:t>có</a:t>
          </a:r>
          <a:r>
            <a:rPr lang="en-US" dirty="0" smtClean="0">
              <a:solidFill>
                <a:schemeClr val="accent6">
                  <a:lumMod val="75000"/>
                </a:schemeClr>
              </a:solidFill>
              <a:latin typeface="Times New Roman" pitchFamily="18" charset="0"/>
              <a:cs typeface="Times New Roman" pitchFamily="18" charset="0"/>
            </a:rPr>
            <a:t> </a:t>
          </a:r>
          <a:r>
            <a:rPr lang="en-US" dirty="0" err="1" smtClean="0">
              <a:solidFill>
                <a:schemeClr val="accent6">
                  <a:lumMod val="75000"/>
                </a:schemeClr>
              </a:solidFill>
              <a:latin typeface="Times New Roman" pitchFamily="18" charset="0"/>
              <a:cs typeface="Times New Roman" pitchFamily="18" charset="0"/>
            </a:rPr>
            <a:t>niềm</a:t>
          </a:r>
          <a:r>
            <a:rPr lang="en-US" dirty="0" smtClean="0">
              <a:solidFill>
                <a:schemeClr val="accent6">
                  <a:lumMod val="75000"/>
                </a:schemeClr>
              </a:solidFill>
              <a:latin typeface="Times New Roman" pitchFamily="18" charset="0"/>
              <a:cs typeface="Times New Roman" pitchFamily="18" charset="0"/>
            </a:rPr>
            <a:t> </a:t>
          </a:r>
          <a:r>
            <a:rPr lang="en-US" dirty="0" err="1" smtClean="0">
              <a:solidFill>
                <a:schemeClr val="accent6">
                  <a:lumMod val="75000"/>
                </a:schemeClr>
              </a:solidFill>
              <a:latin typeface="Times New Roman" pitchFamily="18" charset="0"/>
              <a:cs typeface="Times New Roman" pitchFamily="18" charset="0"/>
            </a:rPr>
            <a:t>vui</a:t>
          </a:r>
          <a:endParaRPr lang="en-US" dirty="0">
            <a:solidFill>
              <a:schemeClr val="accent6">
                <a:lumMod val="75000"/>
              </a:schemeClr>
            </a:solidFill>
            <a:latin typeface="Times New Roman" pitchFamily="18" charset="0"/>
            <a:cs typeface="Times New Roman" pitchFamily="18" charset="0"/>
          </a:endParaRPr>
        </a:p>
      </dgm:t>
    </dgm:pt>
    <dgm:pt modelId="{1A0B39B7-6E35-4A03-B243-7D6E07C55B63}" type="parTrans" cxnId="{759B5E11-716D-4047-9992-69D90B0427AE}">
      <dgm:prSet/>
      <dgm:spPr/>
      <dgm:t>
        <a:bodyPr/>
        <a:lstStyle/>
        <a:p>
          <a:endParaRPr lang="en-US"/>
        </a:p>
      </dgm:t>
    </dgm:pt>
    <dgm:pt modelId="{4990FB31-DA77-4B7D-8590-D08A78315F3A}" type="sibTrans" cxnId="{759B5E11-716D-4047-9992-69D90B0427AE}">
      <dgm:prSet/>
      <dgm:spPr/>
      <dgm:t>
        <a:bodyPr/>
        <a:lstStyle/>
        <a:p>
          <a:endParaRPr lang="en-US"/>
        </a:p>
      </dgm:t>
    </dgm:pt>
    <dgm:pt modelId="{3AA33D49-D721-4C1E-9F92-6A3BC13004F3}" type="pres">
      <dgm:prSet presAssocID="{7F388A52-FD42-46FD-BC41-3FAB10340C80}" presName="Name0" presStyleCnt="0">
        <dgm:presLayoutVars>
          <dgm:chMax val="7"/>
          <dgm:chPref val="7"/>
          <dgm:dir/>
        </dgm:presLayoutVars>
      </dgm:prSet>
      <dgm:spPr/>
      <dgm:t>
        <a:bodyPr/>
        <a:lstStyle/>
        <a:p>
          <a:endParaRPr lang="en-US"/>
        </a:p>
      </dgm:t>
    </dgm:pt>
    <dgm:pt modelId="{805C0DFE-C8FF-4D10-B054-6DED701DE3F9}" type="pres">
      <dgm:prSet presAssocID="{7F388A52-FD42-46FD-BC41-3FAB10340C80}" presName="Name1" presStyleCnt="0"/>
      <dgm:spPr/>
    </dgm:pt>
    <dgm:pt modelId="{4491143C-7754-49A8-A492-BA4F0AE9B042}" type="pres">
      <dgm:prSet presAssocID="{7F388A52-FD42-46FD-BC41-3FAB10340C80}" presName="cycle" presStyleCnt="0"/>
      <dgm:spPr/>
    </dgm:pt>
    <dgm:pt modelId="{A6DB93DC-E0B7-4697-936A-26287689D583}" type="pres">
      <dgm:prSet presAssocID="{7F388A52-FD42-46FD-BC41-3FAB10340C80}" presName="srcNode" presStyleLbl="node1" presStyleIdx="0" presStyleCnt="6"/>
      <dgm:spPr/>
    </dgm:pt>
    <dgm:pt modelId="{0DEF30F0-3AAC-4109-9D94-445798D07E15}" type="pres">
      <dgm:prSet presAssocID="{7F388A52-FD42-46FD-BC41-3FAB10340C80}" presName="conn" presStyleLbl="parChTrans1D2" presStyleIdx="0" presStyleCnt="1"/>
      <dgm:spPr/>
      <dgm:t>
        <a:bodyPr/>
        <a:lstStyle/>
        <a:p>
          <a:endParaRPr lang="en-US"/>
        </a:p>
      </dgm:t>
    </dgm:pt>
    <dgm:pt modelId="{3D62F52C-29D7-4D35-96B0-BC83D92B8207}" type="pres">
      <dgm:prSet presAssocID="{7F388A52-FD42-46FD-BC41-3FAB10340C80}" presName="extraNode" presStyleLbl="node1" presStyleIdx="0" presStyleCnt="6"/>
      <dgm:spPr/>
    </dgm:pt>
    <dgm:pt modelId="{2677AD0A-6E4B-4C25-B53C-2A7CBD126376}" type="pres">
      <dgm:prSet presAssocID="{7F388A52-FD42-46FD-BC41-3FAB10340C80}" presName="dstNode" presStyleLbl="node1" presStyleIdx="0" presStyleCnt="6"/>
      <dgm:spPr/>
    </dgm:pt>
    <dgm:pt modelId="{E3B4A9F8-8881-404C-A973-46C53DC0E637}" type="pres">
      <dgm:prSet presAssocID="{49377FF0-F04D-4424-8080-CDAAD53213C0}" presName="text_1" presStyleLbl="node1" presStyleIdx="0" presStyleCnt="6">
        <dgm:presLayoutVars>
          <dgm:bulletEnabled val="1"/>
        </dgm:presLayoutVars>
      </dgm:prSet>
      <dgm:spPr/>
      <dgm:t>
        <a:bodyPr/>
        <a:lstStyle/>
        <a:p>
          <a:endParaRPr lang="en-US"/>
        </a:p>
      </dgm:t>
    </dgm:pt>
    <dgm:pt modelId="{CF989797-65D8-4E3B-8A32-C53B44A0BE6A}" type="pres">
      <dgm:prSet presAssocID="{49377FF0-F04D-4424-8080-CDAAD53213C0}" presName="accent_1" presStyleCnt="0"/>
      <dgm:spPr/>
    </dgm:pt>
    <dgm:pt modelId="{6D7379A9-6F6E-4873-918F-2730BDD33973}" type="pres">
      <dgm:prSet presAssocID="{49377FF0-F04D-4424-8080-CDAAD53213C0}" presName="accentRepeatNode" presStyleLbl="solidFgAcc1" presStyleIdx="0" presStyleCnt="6"/>
      <dgm:spPr/>
    </dgm:pt>
    <dgm:pt modelId="{0F57D11D-DF9D-403E-8FAA-6A46242D4CA7}" type="pres">
      <dgm:prSet presAssocID="{70B826C8-4770-4386-AF93-0E263AD4B112}" presName="text_2" presStyleLbl="node1" presStyleIdx="1" presStyleCnt="6">
        <dgm:presLayoutVars>
          <dgm:bulletEnabled val="1"/>
        </dgm:presLayoutVars>
      </dgm:prSet>
      <dgm:spPr/>
      <dgm:t>
        <a:bodyPr/>
        <a:lstStyle/>
        <a:p>
          <a:endParaRPr lang="en-US"/>
        </a:p>
      </dgm:t>
    </dgm:pt>
    <dgm:pt modelId="{3EE4A840-97CB-4CD0-AD30-649EC29DF10D}" type="pres">
      <dgm:prSet presAssocID="{70B826C8-4770-4386-AF93-0E263AD4B112}" presName="accent_2" presStyleCnt="0"/>
      <dgm:spPr/>
    </dgm:pt>
    <dgm:pt modelId="{2A83F46A-F665-4DD3-A13A-69722A5DDEC8}" type="pres">
      <dgm:prSet presAssocID="{70B826C8-4770-4386-AF93-0E263AD4B112}" presName="accentRepeatNode" presStyleLbl="solidFgAcc1" presStyleIdx="1" presStyleCnt="6"/>
      <dgm:spPr/>
    </dgm:pt>
    <dgm:pt modelId="{1C44FDC7-3560-4483-9362-F9C2C38F708C}" type="pres">
      <dgm:prSet presAssocID="{C55E73CD-BA07-460E-AA71-F338DC81CE74}" presName="text_3" presStyleLbl="node1" presStyleIdx="2" presStyleCnt="6">
        <dgm:presLayoutVars>
          <dgm:bulletEnabled val="1"/>
        </dgm:presLayoutVars>
      </dgm:prSet>
      <dgm:spPr/>
      <dgm:t>
        <a:bodyPr/>
        <a:lstStyle/>
        <a:p>
          <a:endParaRPr lang="en-US"/>
        </a:p>
      </dgm:t>
    </dgm:pt>
    <dgm:pt modelId="{C37284A3-9373-4F38-9374-936FAF739D34}" type="pres">
      <dgm:prSet presAssocID="{C55E73CD-BA07-460E-AA71-F338DC81CE74}" presName="accent_3" presStyleCnt="0"/>
      <dgm:spPr/>
    </dgm:pt>
    <dgm:pt modelId="{ACB37C10-F696-48E3-83E9-77F591919F88}" type="pres">
      <dgm:prSet presAssocID="{C55E73CD-BA07-460E-AA71-F338DC81CE74}" presName="accentRepeatNode" presStyleLbl="solidFgAcc1" presStyleIdx="2" presStyleCnt="6"/>
      <dgm:spPr/>
    </dgm:pt>
    <dgm:pt modelId="{AD553D56-5826-4F47-868D-E541695F05AC}" type="pres">
      <dgm:prSet presAssocID="{605260D9-0A42-4D23-9EC4-AFF28E90F68F}" presName="text_4" presStyleLbl="node1" presStyleIdx="3" presStyleCnt="6">
        <dgm:presLayoutVars>
          <dgm:bulletEnabled val="1"/>
        </dgm:presLayoutVars>
      </dgm:prSet>
      <dgm:spPr/>
      <dgm:t>
        <a:bodyPr/>
        <a:lstStyle/>
        <a:p>
          <a:endParaRPr lang="en-US"/>
        </a:p>
      </dgm:t>
    </dgm:pt>
    <dgm:pt modelId="{479AB478-840B-4B4A-B264-D3441E38EE42}" type="pres">
      <dgm:prSet presAssocID="{605260D9-0A42-4D23-9EC4-AFF28E90F68F}" presName="accent_4" presStyleCnt="0"/>
      <dgm:spPr/>
    </dgm:pt>
    <dgm:pt modelId="{D61CE0B3-249E-48B9-988D-0B255F485C7A}" type="pres">
      <dgm:prSet presAssocID="{605260D9-0A42-4D23-9EC4-AFF28E90F68F}" presName="accentRepeatNode" presStyleLbl="solidFgAcc1" presStyleIdx="3" presStyleCnt="6"/>
      <dgm:spPr/>
    </dgm:pt>
    <dgm:pt modelId="{76AA654F-3B9E-42D2-9833-77DA179213F7}" type="pres">
      <dgm:prSet presAssocID="{DEE6C647-71BB-4BB2-A2C7-881D4885CC93}" presName="text_5" presStyleLbl="node1" presStyleIdx="4" presStyleCnt="6">
        <dgm:presLayoutVars>
          <dgm:bulletEnabled val="1"/>
        </dgm:presLayoutVars>
      </dgm:prSet>
      <dgm:spPr/>
      <dgm:t>
        <a:bodyPr/>
        <a:lstStyle/>
        <a:p>
          <a:endParaRPr lang="en-US"/>
        </a:p>
      </dgm:t>
    </dgm:pt>
    <dgm:pt modelId="{E8611750-F768-4EC0-83EE-EA6094E86F47}" type="pres">
      <dgm:prSet presAssocID="{DEE6C647-71BB-4BB2-A2C7-881D4885CC93}" presName="accent_5" presStyleCnt="0"/>
      <dgm:spPr/>
    </dgm:pt>
    <dgm:pt modelId="{5E8C736A-1C24-4D47-AADA-23F18F25B327}" type="pres">
      <dgm:prSet presAssocID="{DEE6C647-71BB-4BB2-A2C7-881D4885CC93}" presName="accentRepeatNode" presStyleLbl="solidFgAcc1" presStyleIdx="4" presStyleCnt="6"/>
      <dgm:spPr/>
    </dgm:pt>
    <dgm:pt modelId="{DE381034-8546-4C7D-8680-25A8A3EB74D5}" type="pres">
      <dgm:prSet presAssocID="{4D77210C-3D27-41A2-95FD-58EBBD6618F3}" presName="text_6" presStyleLbl="node1" presStyleIdx="5" presStyleCnt="6">
        <dgm:presLayoutVars>
          <dgm:bulletEnabled val="1"/>
        </dgm:presLayoutVars>
      </dgm:prSet>
      <dgm:spPr/>
      <dgm:t>
        <a:bodyPr/>
        <a:lstStyle/>
        <a:p>
          <a:endParaRPr lang="en-US"/>
        </a:p>
      </dgm:t>
    </dgm:pt>
    <dgm:pt modelId="{E8F5885E-539F-47F2-8813-166F24C500BB}" type="pres">
      <dgm:prSet presAssocID="{4D77210C-3D27-41A2-95FD-58EBBD6618F3}" presName="accent_6" presStyleCnt="0"/>
      <dgm:spPr/>
    </dgm:pt>
    <dgm:pt modelId="{748E8352-B1E6-4226-B17C-C9CCF0900AAE}" type="pres">
      <dgm:prSet presAssocID="{4D77210C-3D27-41A2-95FD-58EBBD6618F3}" presName="accentRepeatNode" presStyleLbl="solidFgAcc1" presStyleIdx="5" presStyleCnt="6"/>
      <dgm:spPr/>
    </dgm:pt>
  </dgm:ptLst>
  <dgm:cxnLst>
    <dgm:cxn modelId="{759B5E11-716D-4047-9992-69D90B0427AE}" srcId="{7F388A52-FD42-46FD-BC41-3FAB10340C80}" destId="{4D77210C-3D27-41A2-95FD-58EBBD6618F3}" srcOrd="5" destOrd="0" parTransId="{1A0B39B7-6E35-4A03-B243-7D6E07C55B63}" sibTransId="{4990FB31-DA77-4B7D-8590-D08A78315F3A}"/>
    <dgm:cxn modelId="{75AC0616-28E3-47A2-8CC8-83CFBA56162C}" srcId="{7F388A52-FD42-46FD-BC41-3FAB10340C80}" destId="{49377FF0-F04D-4424-8080-CDAAD53213C0}" srcOrd="0" destOrd="0" parTransId="{AECBDF19-EF18-49D1-A10F-0A9DC5976B4A}" sibTransId="{D306465A-970D-4EF3-A825-DC97A4634442}"/>
    <dgm:cxn modelId="{9B60D72F-55FE-4F27-82F6-54A0B0666055}" srcId="{7F388A52-FD42-46FD-BC41-3FAB10340C80}" destId="{70B826C8-4770-4386-AF93-0E263AD4B112}" srcOrd="1" destOrd="0" parTransId="{77E71C99-5B87-4AAB-8A1F-C6379824EB33}" sibTransId="{A74668CA-06DD-4AB7-AD56-7A463FF11E56}"/>
    <dgm:cxn modelId="{72B9C567-8205-4D5F-A967-E1EB5B621A53}" type="presOf" srcId="{D306465A-970D-4EF3-A825-DC97A4634442}" destId="{0DEF30F0-3AAC-4109-9D94-445798D07E15}" srcOrd="0" destOrd="0" presId="urn:microsoft.com/office/officeart/2008/layout/VerticalCurvedList"/>
    <dgm:cxn modelId="{FBB42E2E-3E00-4FE8-9DFA-E33CDB069B41}" type="presOf" srcId="{DEE6C647-71BB-4BB2-A2C7-881D4885CC93}" destId="{76AA654F-3B9E-42D2-9833-77DA179213F7}" srcOrd="0" destOrd="0" presId="urn:microsoft.com/office/officeart/2008/layout/VerticalCurvedList"/>
    <dgm:cxn modelId="{8B68CEFD-F59E-4920-B05E-91F6A9A50379}" type="presOf" srcId="{70B826C8-4770-4386-AF93-0E263AD4B112}" destId="{0F57D11D-DF9D-403E-8FAA-6A46242D4CA7}" srcOrd="0" destOrd="0" presId="urn:microsoft.com/office/officeart/2008/layout/VerticalCurvedList"/>
    <dgm:cxn modelId="{1465DCBC-5A08-4EE5-A059-51A9BC18A320}" srcId="{7F388A52-FD42-46FD-BC41-3FAB10340C80}" destId="{DEE6C647-71BB-4BB2-A2C7-881D4885CC93}" srcOrd="4" destOrd="0" parTransId="{04F7917C-D1E3-4BCA-9E68-02165A0FA39D}" sibTransId="{4F0E97DB-0069-4C06-BBA8-DD21C897BAEB}"/>
    <dgm:cxn modelId="{64136FF7-D6AC-4105-B5D1-AFCA86A79A23}" type="presOf" srcId="{7F388A52-FD42-46FD-BC41-3FAB10340C80}" destId="{3AA33D49-D721-4C1E-9F92-6A3BC13004F3}" srcOrd="0" destOrd="0" presId="urn:microsoft.com/office/officeart/2008/layout/VerticalCurvedList"/>
    <dgm:cxn modelId="{78C3B80D-5E38-4136-99FC-051ED39D0D8F}" type="presOf" srcId="{605260D9-0A42-4D23-9EC4-AFF28E90F68F}" destId="{AD553D56-5826-4F47-868D-E541695F05AC}" srcOrd="0" destOrd="0" presId="urn:microsoft.com/office/officeart/2008/layout/VerticalCurvedList"/>
    <dgm:cxn modelId="{6878A279-8222-4305-9BEC-30946F6BD918}" srcId="{7F388A52-FD42-46FD-BC41-3FAB10340C80}" destId="{605260D9-0A42-4D23-9EC4-AFF28E90F68F}" srcOrd="3" destOrd="0" parTransId="{B32AC9B8-9B73-4DBE-A9CA-4E40CAB793E2}" sibTransId="{5CB26DE2-097C-43C5-AC66-44A332707EF6}"/>
    <dgm:cxn modelId="{95D1B19A-BEE0-439A-983C-9E2CC8ECF0FA}" type="presOf" srcId="{4D77210C-3D27-41A2-95FD-58EBBD6618F3}" destId="{DE381034-8546-4C7D-8680-25A8A3EB74D5}" srcOrd="0" destOrd="0" presId="urn:microsoft.com/office/officeart/2008/layout/VerticalCurvedList"/>
    <dgm:cxn modelId="{076FE0EC-E3FB-4512-BB69-EFF1BE02B3EC}" srcId="{7F388A52-FD42-46FD-BC41-3FAB10340C80}" destId="{C55E73CD-BA07-460E-AA71-F338DC81CE74}" srcOrd="2" destOrd="0" parTransId="{82F5A1FC-751B-4A1B-996A-33E750240300}" sibTransId="{6FB91815-D678-48D6-873B-39E08CF42D46}"/>
    <dgm:cxn modelId="{9A6BEA47-29D0-4B34-B529-AF61F7C0BA9F}" type="presOf" srcId="{49377FF0-F04D-4424-8080-CDAAD53213C0}" destId="{E3B4A9F8-8881-404C-A973-46C53DC0E637}" srcOrd="0" destOrd="0" presId="urn:microsoft.com/office/officeart/2008/layout/VerticalCurvedList"/>
    <dgm:cxn modelId="{A47B2EEB-5182-43F7-BAB3-B78421CDFCCD}" type="presOf" srcId="{C55E73CD-BA07-460E-AA71-F338DC81CE74}" destId="{1C44FDC7-3560-4483-9362-F9C2C38F708C}" srcOrd="0" destOrd="0" presId="urn:microsoft.com/office/officeart/2008/layout/VerticalCurvedList"/>
    <dgm:cxn modelId="{A60EF305-6002-464F-86EE-D5D7895B5D41}" type="presParOf" srcId="{3AA33D49-D721-4C1E-9F92-6A3BC13004F3}" destId="{805C0DFE-C8FF-4D10-B054-6DED701DE3F9}" srcOrd="0" destOrd="0" presId="urn:microsoft.com/office/officeart/2008/layout/VerticalCurvedList"/>
    <dgm:cxn modelId="{BD38DCC0-53F9-4343-A6A3-C5A6D9707846}" type="presParOf" srcId="{805C0DFE-C8FF-4D10-B054-6DED701DE3F9}" destId="{4491143C-7754-49A8-A492-BA4F0AE9B042}" srcOrd="0" destOrd="0" presId="urn:microsoft.com/office/officeart/2008/layout/VerticalCurvedList"/>
    <dgm:cxn modelId="{F0D65255-D6E0-4F0E-B02F-A63FE1E13A4A}" type="presParOf" srcId="{4491143C-7754-49A8-A492-BA4F0AE9B042}" destId="{A6DB93DC-E0B7-4697-936A-26287689D583}" srcOrd="0" destOrd="0" presId="urn:microsoft.com/office/officeart/2008/layout/VerticalCurvedList"/>
    <dgm:cxn modelId="{4C839D98-9646-499C-87D9-3FC4E58AAE22}" type="presParOf" srcId="{4491143C-7754-49A8-A492-BA4F0AE9B042}" destId="{0DEF30F0-3AAC-4109-9D94-445798D07E15}" srcOrd="1" destOrd="0" presId="urn:microsoft.com/office/officeart/2008/layout/VerticalCurvedList"/>
    <dgm:cxn modelId="{4C9381CF-B60F-4DE6-9F47-B3CA94D1F7E1}" type="presParOf" srcId="{4491143C-7754-49A8-A492-BA4F0AE9B042}" destId="{3D62F52C-29D7-4D35-96B0-BC83D92B8207}" srcOrd="2" destOrd="0" presId="urn:microsoft.com/office/officeart/2008/layout/VerticalCurvedList"/>
    <dgm:cxn modelId="{364153AC-51DE-469C-A5C8-2CE704E8675F}" type="presParOf" srcId="{4491143C-7754-49A8-A492-BA4F0AE9B042}" destId="{2677AD0A-6E4B-4C25-B53C-2A7CBD126376}" srcOrd="3" destOrd="0" presId="urn:microsoft.com/office/officeart/2008/layout/VerticalCurvedList"/>
    <dgm:cxn modelId="{B4233712-D692-4CFE-BB69-BD36B609EB14}" type="presParOf" srcId="{805C0DFE-C8FF-4D10-B054-6DED701DE3F9}" destId="{E3B4A9F8-8881-404C-A973-46C53DC0E637}" srcOrd="1" destOrd="0" presId="urn:microsoft.com/office/officeart/2008/layout/VerticalCurvedList"/>
    <dgm:cxn modelId="{62CB66B6-C993-429B-9585-4A2CC8211F68}" type="presParOf" srcId="{805C0DFE-C8FF-4D10-B054-6DED701DE3F9}" destId="{CF989797-65D8-4E3B-8A32-C53B44A0BE6A}" srcOrd="2" destOrd="0" presId="urn:microsoft.com/office/officeart/2008/layout/VerticalCurvedList"/>
    <dgm:cxn modelId="{F498CC52-96AD-436C-B369-5C31336C1C65}" type="presParOf" srcId="{CF989797-65D8-4E3B-8A32-C53B44A0BE6A}" destId="{6D7379A9-6F6E-4873-918F-2730BDD33973}" srcOrd="0" destOrd="0" presId="urn:microsoft.com/office/officeart/2008/layout/VerticalCurvedList"/>
    <dgm:cxn modelId="{34EE4B8E-2524-47D3-A257-8BC28AC1556B}" type="presParOf" srcId="{805C0DFE-C8FF-4D10-B054-6DED701DE3F9}" destId="{0F57D11D-DF9D-403E-8FAA-6A46242D4CA7}" srcOrd="3" destOrd="0" presId="urn:microsoft.com/office/officeart/2008/layout/VerticalCurvedList"/>
    <dgm:cxn modelId="{D928C272-A3C1-490A-A7F9-031C8C61246E}" type="presParOf" srcId="{805C0DFE-C8FF-4D10-B054-6DED701DE3F9}" destId="{3EE4A840-97CB-4CD0-AD30-649EC29DF10D}" srcOrd="4" destOrd="0" presId="urn:microsoft.com/office/officeart/2008/layout/VerticalCurvedList"/>
    <dgm:cxn modelId="{AAE1D9E0-5349-4A6C-8B15-5543CF71486E}" type="presParOf" srcId="{3EE4A840-97CB-4CD0-AD30-649EC29DF10D}" destId="{2A83F46A-F665-4DD3-A13A-69722A5DDEC8}" srcOrd="0" destOrd="0" presId="urn:microsoft.com/office/officeart/2008/layout/VerticalCurvedList"/>
    <dgm:cxn modelId="{B7F90AA9-954F-4962-A3E6-B4F9880CE3CE}" type="presParOf" srcId="{805C0DFE-C8FF-4D10-B054-6DED701DE3F9}" destId="{1C44FDC7-3560-4483-9362-F9C2C38F708C}" srcOrd="5" destOrd="0" presId="urn:microsoft.com/office/officeart/2008/layout/VerticalCurvedList"/>
    <dgm:cxn modelId="{FF0FAC7A-62A9-4B74-8C4A-B3FC03A251F1}" type="presParOf" srcId="{805C0DFE-C8FF-4D10-B054-6DED701DE3F9}" destId="{C37284A3-9373-4F38-9374-936FAF739D34}" srcOrd="6" destOrd="0" presId="urn:microsoft.com/office/officeart/2008/layout/VerticalCurvedList"/>
    <dgm:cxn modelId="{6DB62B28-1B7C-4A72-83B7-EAAF0E49E016}" type="presParOf" srcId="{C37284A3-9373-4F38-9374-936FAF739D34}" destId="{ACB37C10-F696-48E3-83E9-77F591919F88}" srcOrd="0" destOrd="0" presId="urn:microsoft.com/office/officeart/2008/layout/VerticalCurvedList"/>
    <dgm:cxn modelId="{EC945238-93D4-48E8-9E4A-60D3144181BE}" type="presParOf" srcId="{805C0DFE-C8FF-4D10-B054-6DED701DE3F9}" destId="{AD553D56-5826-4F47-868D-E541695F05AC}" srcOrd="7" destOrd="0" presId="urn:microsoft.com/office/officeart/2008/layout/VerticalCurvedList"/>
    <dgm:cxn modelId="{A99747AB-C0E7-4807-96D1-CC136442C3C3}" type="presParOf" srcId="{805C0DFE-C8FF-4D10-B054-6DED701DE3F9}" destId="{479AB478-840B-4B4A-B264-D3441E38EE42}" srcOrd="8" destOrd="0" presId="urn:microsoft.com/office/officeart/2008/layout/VerticalCurvedList"/>
    <dgm:cxn modelId="{DE670B65-8EEC-430D-987F-EE2A3CC2D9BF}" type="presParOf" srcId="{479AB478-840B-4B4A-B264-D3441E38EE42}" destId="{D61CE0B3-249E-48B9-988D-0B255F485C7A}" srcOrd="0" destOrd="0" presId="urn:microsoft.com/office/officeart/2008/layout/VerticalCurvedList"/>
    <dgm:cxn modelId="{1950745B-CF4A-49BA-8F1E-12A032834BA8}" type="presParOf" srcId="{805C0DFE-C8FF-4D10-B054-6DED701DE3F9}" destId="{76AA654F-3B9E-42D2-9833-77DA179213F7}" srcOrd="9" destOrd="0" presId="urn:microsoft.com/office/officeart/2008/layout/VerticalCurvedList"/>
    <dgm:cxn modelId="{CFF0E453-FE5A-4526-98DB-3757397C6A98}" type="presParOf" srcId="{805C0DFE-C8FF-4D10-B054-6DED701DE3F9}" destId="{E8611750-F768-4EC0-83EE-EA6094E86F47}" srcOrd="10" destOrd="0" presId="urn:microsoft.com/office/officeart/2008/layout/VerticalCurvedList"/>
    <dgm:cxn modelId="{474917A2-2C9E-4569-BA58-D5FA0A0EFE77}" type="presParOf" srcId="{E8611750-F768-4EC0-83EE-EA6094E86F47}" destId="{5E8C736A-1C24-4D47-AADA-23F18F25B327}" srcOrd="0" destOrd="0" presId="urn:microsoft.com/office/officeart/2008/layout/VerticalCurvedList"/>
    <dgm:cxn modelId="{85935468-740F-44F6-BF3B-33A946FFA333}" type="presParOf" srcId="{805C0DFE-C8FF-4D10-B054-6DED701DE3F9}" destId="{DE381034-8546-4C7D-8680-25A8A3EB74D5}" srcOrd="11" destOrd="0" presId="urn:microsoft.com/office/officeart/2008/layout/VerticalCurvedList"/>
    <dgm:cxn modelId="{6D40704A-901C-43AD-979B-9FB1DEFB5132}" type="presParOf" srcId="{805C0DFE-C8FF-4D10-B054-6DED701DE3F9}" destId="{E8F5885E-539F-47F2-8813-166F24C500BB}" srcOrd="12" destOrd="0" presId="urn:microsoft.com/office/officeart/2008/layout/VerticalCurvedList"/>
    <dgm:cxn modelId="{B07D0E5E-2E8A-4071-9A3F-872FB093566D}" type="presParOf" srcId="{E8F5885E-539F-47F2-8813-166F24C500BB}" destId="{748E8352-B1E6-4226-B17C-C9CCF0900AAE}" srcOrd="0" destOrd="0" presId="urn:microsoft.com/office/officeart/2008/layout/VerticalCurvedList"/>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DEF30F0-3AAC-4109-9D94-445798D07E15}">
      <dsp:nvSpPr>
        <dsp:cNvPr id="0" name=""/>
        <dsp:cNvSpPr/>
      </dsp:nvSpPr>
      <dsp:spPr>
        <a:xfrm>
          <a:off x="-6126981" y="-937410"/>
          <a:ext cx="7293488" cy="7293488"/>
        </a:xfrm>
        <a:prstGeom prst="blockArc">
          <a:avLst>
            <a:gd name="adj1" fmla="val 18900000"/>
            <a:gd name="adj2" fmla="val 2700000"/>
            <a:gd name="adj3" fmla="val 296"/>
          </a:avLst>
        </a:pr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3B4A9F8-8881-404C-A973-46C53DC0E637}">
      <dsp:nvSpPr>
        <dsp:cNvPr id="0" name=""/>
        <dsp:cNvSpPr/>
      </dsp:nvSpPr>
      <dsp:spPr>
        <a:xfrm>
          <a:off x="434398" y="285347"/>
          <a:ext cx="7617019" cy="570477"/>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2816" tIns="76200" rIns="76200" bIns="76200" numCol="1" spcCol="1270" anchor="ctr" anchorCtr="0">
          <a:noAutofit/>
        </a:bodyPr>
        <a:lstStyle/>
        <a:p>
          <a:pPr lvl="0" algn="l" defTabSz="1333500">
            <a:lnSpc>
              <a:spcPct val="90000"/>
            </a:lnSpc>
            <a:spcBef>
              <a:spcPct val="0"/>
            </a:spcBef>
            <a:spcAft>
              <a:spcPct val="35000"/>
            </a:spcAft>
          </a:pPr>
          <a:r>
            <a:rPr lang="en-US" sz="3000" kern="1200" dirty="0" err="1" smtClean="0">
              <a:solidFill>
                <a:schemeClr val="accent6">
                  <a:lumMod val="75000"/>
                </a:schemeClr>
              </a:solidFill>
              <a:latin typeface="Times New Roman" pitchFamily="18" charset="0"/>
              <a:cs typeface="Times New Roman" pitchFamily="18" charset="0"/>
            </a:rPr>
            <a:t>Giúp</a:t>
          </a:r>
          <a:r>
            <a:rPr lang="en-US" sz="3000" kern="1200" dirty="0" smtClean="0">
              <a:solidFill>
                <a:schemeClr val="accent6">
                  <a:lumMod val="75000"/>
                </a:schemeClr>
              </a:solidFill>
              <a:latin typeface="Times New Roman" pitchFamily="18" charset="0"/>
              <a:cs typeface="Times New Roman" pitchFamily="18" charset="0"/>
            </a:rPr>
            <a:t> </a:t>
          </a:r>
          <a:r>
            <a:rPr lang="en-US" sz="3000" kern="1200" dirty="0" err="1" smtClean="0">
              <a:solidFill>
                <a:schemeClr val="accent6">
                  <a:lumMod val="75000"/>
                </a:schemeClr>
              </a:solidFill>
              <a:latin typeface="Times New Roman" pitchFamily="18" charset="0"/>
              <a:cs typeface="Times New Roman" pitchFamily="18" charset="0"/>
            </a:rPr>
            <a:t>đỡ</a:t>
          </a:r>
          <a:r>
            <a:rPr lang="en-US" sz="3000" kern="1200" dirty="0" smtClean="0">
              <a:solidFill>
                <a:schemeClr val="accent6">
                  <a:lumMod val="75000"/>
                </a:schemeClr>
              </a:solidFill>
              <a:latin typeface="Times New Roman" pitchFamily="18" charset="0"/>
              <a:cs typeface="Times New Roman" pitchFamily="18" charset="0"/>
            </a:rPr>
            <a:t> </a:t>
          </a:r>
          <a:r>
            <a:rPr lang="en-US" sz="3000" kern="1200" dirty="0" err="1" smtClean="0">
              <a:solidFill>
                <a:schemeClr val="accent6">
                  <a:lumMod val="75000"/>
                </a:schemeClr>
              </a:solidFill>
              <a:latin typeface="Times New Roman" pitchFamily="18" charset="0"/>
              <a:cs typeface="Times New Roman" pitchFamily="18" charset="0"/>
            </a:rPr>
            <a:t>khi</a:t>
          </a:r>
          <a:r>
            <a:rPr lang="en-US" sz="3000" kern="1200" dirty="0" smtClean="0">
              <a:solidFill>
                <a:schemeClr val="accent6">
                  <a:lumMod val="75000"/>
                </a:schemeClr>
              </a:solidFill>
              <a:latin typeface="Times New Roman" pitchFamily="18" charset="0"/>
              <a:cs typeface="Times New Roman" pitchFamily="18" charset="0"/>
            </a:rPr>
            <a:t> </a:t>
          </a:r>
          <a:r>
            <a:rPr lang="en-US" sz="3000" kern="1200" dirty="0" err="1" smtClean="0">
              <a:solidFill>
                <a:schemeClr val="accent6">
                  <a:lumMod val="75000"/>
                </a:schemeClr>
              </a:solidFill>
              <a:latin typeface="Times New Roman" pitchFamily="18" charset="0"/>
              <a:cs typeface="Times New Roman" pitchFamily="18" charset="0"/>
            </a:rPr>
            <a:t>bạn</a:t>
          </a:r>
          <a:r>
            <a:rPr lang="en-US" sz="3000" kern="1200" dirty="0" smtClean="0">
              <a:solidFill>
                <a:schemeClr val="accent6">
                  <a:lumMod val="75000"/>
                </a:schemeClr>
              </a:solidFill>
              <a:latin typeface="Times New Roman" pitchFamily="18" charset="0"/>
              <a:cs typeface="Times New Roman" pitchFamily="18" charset="0"/>
            </a:rPr>
            <a:t> </a:t>
          </a:r>
          <a:r>
            <a:rPr lang="en-US" sz="3000" kern="1200" dirty="0" err="1" smtClean="0">
              <a:solidFill>
                <a:schemeClr val="accent6">
                  <a:lumMod val="75000"/>
                </a:schemeClr>
              </a:solidFill>
              <a:latin typeface="Times New Roman" pitchFamily="18" charset="0"/>
              <a:cs typeface="Times New Roman" pitchFamily="18" charset="0"/>
            </a:rPr>
            <a:t>gặp</a:t>
          </a:r>
          <a:r>
            <a:rPr lang="en-US" sz="3000" kern="1200" dirty="0" smtClean="0">
              <a:solidFill>
                <a:schemeClr val="accent6">
                  <a:lumMod val="75000"/>
                </a:schemeClr>
              </a:solidFill>
              <a:latin typeface="Times New Roman" pitchFamily="18" charset="0"/>
              <a:cs typeface="Times New Roman" pitchFamily="18" charset="0"/>
            </a:rPr>
            <a:t> </a:t>
          </a:r>
          <a:r>
            <a:rPr lang="en-US" sz="3000" kern="1200" dirty="0" err="1" smtClean="0">
              <a:solidFill>
                <a:schemeClr val="accent6">
                  <a:lumMod val="75000"/>
                </a:schemeClr>
              </a:solidFill>
              <a:latin typeface="Times New Roman" pitchFamily="18" charset="0"/>
              <a:cs typeface="Times New Roman" pitchFamily="18" charset="0"/>
            </a:rPr>
            <a:t>khó</a:t>
          </a:r>
          <a:r>
            <a:rPr lang="en-US" sz="3000" kern="1200" dirty="0" smtClean="0">
              <a:solidFill>
                <a:schemeClr val="accent6">
                  <a:lumMod val="75000"/>
                </a:schemeClr>
              </a:solidFill>
              <a:latin typeface="Times New Roman" pitchFamily="18" charset="0"/>
              <a:cs typeface="Times New Roman" pitchFamily="18" charset="0"/>
            </a:rPr>
            <a:t> </a:t>
          </a:r>
          <a:r>
            <a:rPr lang="en-US" sz="3000" kern="1200" dirty="0" err="1" smtClean="0">
              <a:solidFill>
                <a:schemeClr val="accent6">
                  <a:lumMod val="75000"/>
                </a:schemeClr>
              </a:solidFill>
              <a:latin typeface="Times New Roman" pitchFamily="18" charset="0"/>
              <a:cs typeface="Times New Roman" pitchFamily="18" charset="0"/>
            </a:rPr>
            <a:t>khăn</a:t>
          </a:r>
          <a:endParaRPr lang="en-US" sz="3000" kern="1200" dirty="0">
            <a:solidFill>
              <a:schemeClr val="accent6">
                <a:lumMod val="75000"/>
              </a:schemeClr>
            </a:solidFill>
            <a:latin typeface="Times New Roman" pitchFamily="18" charset="0"/>
            <a:cs typeface="Times New Roman" pitchFamily="18" charset="0"/>
          </a:endParaRPr>
        </a:p>
      </dsp:txBody>
      <dsp:txXfrm>
        <a:off x="434398" y="285347"/>
        <a:ext cx="7617019" cy="570477"/>
      </dsp:txXfrm>
    </dsp:sp>
    <dsp:sp modelId="{6D7379A9-6F6E-4873-918F-2730BDD33973}">
      <dsp:nvSpPr>
        <dsp:cNvPr id="0" name=""/>
        <dsp:cNvSpPr/>
      </dsp:nvSpPr>
      <dsp:spPr>
        <a:xfrm>
          <a:off x="77849" y="214037"/>
          <a:ext cx="713096" cy="713096"/>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F57D11D-DF9D-403E-8FAA-6A46242D4CA7}">
      <dsp:nvSpPr>
        <dsp:cNvPr id="0" name=""/>
        <dsp:cNvSpPr/>
      </dsp:nvSpPr>
      <dsp:spPr>
        <a:xfrm>
          <a:off x="903654" y="1140954"/>
          <a:ext cx="7147763" cy="570477"/>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2816" tIns="76200" rIns="76200" bIns="76200" numCol="1" spcCol="1270" anchor="ctr" anchorCtr="0">
          <a:noAutofit/>
        </a:bodyPr>
        <a:lstStyle/>
        <a:p>
          <a:pPr lvl="0" algn="l" defTabSz="1333500">
            <a:lnSpc>
              <a:spcPct val="90000"/>
            </a:lnSpc>
            <a:spcBef>
              <a:spcPct val="0"/>
            </a:spcBef>
            <a:spcAft>
              <a:spcPct val="35000"/>
            </a:spcAft>
          </a:pPr>
          <a:r>
            <a:rPr lang="en-US" sz="3000" kern="1200" dirty="0" err="1" smtClean="0">
              <a:latin typeface="Times New Roman" pitchFamily="18" charset="0"/>
              <a:cs typeface="Times New Roman" pitchFamily="18" charset="0"/>
            </a:rPr>
            <a:t>Hỏi</a:t>
          </a:r>
          <a:r>
            <a:rPr lang="en-US" sz="3000" kern="1200" dirty="0" smtClean="0">
              <a:latin typeface="Times New Roman" pitchFamily="18" charset="0"/>
              <a:cs typeface="Times New Roman" pitchFamily="18" charset="0"/>
            </a:rPr>
            <a:t> </a:t>
          </a:r>
          <a:r>
            <a:rPr lang="en-US" sz="3000" kern="1200" dirty="0" err="1" smtClean="0">
              <a:latin typeface="Times New Roman" pitchFamily="18" charset="0"/>
              <a:cs typeface="Times New Roman" pitchFamily="18" charset="0"/>
            </a:rPr>
            <a:t>thăm</a:t>
          </a:r>
          <a:r>
            <a:rPr lang="en-US" sz="3000" kern="1200" dirty="0" smtClean="0">
              <a:latin typeface="Times New Roman" pitchFamily="18" charset="0"/>
              <a:cs typeface="Times New Roman" pitchFamily="18" charset="0"/>
            </a:rPr>
            <a:t> </a:t>
          </a:r>
          <a:r>
            <a:rPr lang="en-US" sz="3000" kern="1200" dirty="0" err="1" smtClean="0">
              <a:latin typeface="Times New Roman" pitchFamily="18" charset="0"/>
              <a:cs typeface="Times New Roman" pitchFamily="18" charset="0"/>
            </a:rPr>
            <a:t>khi</a:t>
          </a:r>
          <a:r>
            <a:rPr lang="en-US" sz="3000" kern="1200" dirty="0" smtClean="0">
              <a:latin typeface="Times New Roman" pitchFamily="18" charset="0"/>
              <a:cs typeface="Times New Roman" pitchFamily="18" charset="0"/>
            </a:rPr>
            <a:t> </a:t>
          </a:r>
          <a:r>
            <a:rPr lang="en-US" sz="3000" kern="1200" dirty="0" err="1" smtClean="0">
              <a:latin typeface="Times New Roman" pitchFamily="18" charset="0"/>
              <a:cs typeface="Times New Roman" pitchFamily="18" charset="0"/>
            </a:rPr>
            <a:t>bạn</a:t>
          </a:r>
          <a:r>
            <a:rPr lang="en-US" sz="3000" kern="1200" dirty="0" smtClean="0">
              <a:latin typeface="Times New Roman" pitchFamily="18" charset="0"/>
              <a:cs typeface="Times New Roman" pitchFamily="18" charset="0"/>
            </a:rPr>
            <a:t> </a:t>
          </a:r>
          <a:r>
            <a:rPr lang="en-US" sz="3000" kern="1200" dirty="0" err="1" smtClean="0">
              <a:latin typeface="Times New Roman" pitchFamily="18" charset="0"/>
              <a:cs typeface="Times New Roman" pitchFamily="18" charset="0"/>
            </a:rPr>
            <a:t>ốm</a:t>
          </a:r>
          <a:r>
            <a:rPr lang="en-US" sz="3000" kern="1200" dirty="0" smtClean="0">
              <a:latin typeface="Times New Roman" pitchFamily="18" charset="0"/>
              <a:cs typeface="Times New Roman" pitchFamily="18" charset="0"/>
            </a:rPr>
            <a:t>, </a:t>
          </a:r>
          <a:r>
            <a:rPr lang="en-US" sz="3000" kern="1200" dirty="0" err="1" smtClean="0">
              <a:latin typeface="Times New Roman" pitchFamily="18" charset="0"/>
              <a:cs typeface="Times New Roman" pitchFamily="18" charset="0"/>
            </a:rPr>
            <a:t>bạn</a:t>
          </a:r>
          <a:r>
            <a:rPr lang="en-US" sz="3000" kern="1200" dirty="0" smtClean="0">
              <a:latin typeface="Times New Roman" pitchFamily="18" charset="0"/>
              <a:cs typeface="Times New Roman" pitchFamily="18" charset="0"/>
            </a:rPr>
            <a:t> </a:t>
          </a:r>
          <a:r>
            <a:rPr lang="en-US" sz="3000" kern="1200" dirty="0" err="1" smtClean="0">
              <a:latin typeface="Times New Roman" pitchFamily="18" charset="0"/>
              <a:cs typeface="Times New Roman" pitchFamily="18" charset="0"/>
            </a:rPr>
            <a:t>có</a:t>
          </a:r>
          <a:r>
            <a:rPr lang="en-US" sz="3000" kern="1200" dirty="0" smtClean="0">
              <a:latin typeface="Times New Roman" pitchFamily="18" charset="0"/>
              <a:cs typeface="Times New Roman" pitchFamily="18" charset="0"/>
            </a:rPr>
            <a:t> </a:t>
          </a:r>
          <a:r>
            <a:rPr lang="en-US" sz="3000" kern="1200" dirty="0" err="1" smtClean="0">
              <a:latin typeface="Times New Roman" pitchFamily="18" charset="0"/>
              <a:cs typeface="Times New Roman" pitchFamily="18" charset="0"/>
            </a:rPr>
            <a:t>chuyện</a:t>
          </a:r>
          <a:r>
            <a:rPr lang="en-US" sz="3000" kern="1200" dirty="0" smtClean="0">
              <a:latin typeface="Times New Roman" pitchFamily="18" charset="0"/>
              <a:cs typeface="Times New Roman" pitchFamily="18" charset="0"/>
            </a:rPr>
            <a:t> </a:t>
          </a:r>
          <a:r>
            <a:rPr lang="en-US" sz="3000" kern="1200" dirty="0" err="1" smtClean="0">
              <a:latin typeface="Times New Roman" pitchFamily="18" charset="0"/>
              <a:cs typeface="Times New Roman" pitchFamily="18" charset="0"/>
            </a:rPr>
            <a:t>buồn</a:t>
          </a:r>
          <a:endParaRPr lang="en-US" sz="3000" kern="1200" dirty="0">
            <a:latin typeface="Times New Roman" pitchFamily="18" charset="0"/>
            <a:cs typeface="Times New Roman" pitchFamily="18" charset="0"/>
          </a:endParaRPr>
        </a:p>
      </dsp:txBody>
      <dsp:txXfrm>
        <a:off x="903654" y="1140954"/>
        <a:ext cx="7147763" cy="570477"/>
      </dsp:txXfrm>
    </dsp:sp>
    <dsp:sp modelId="{2A83F46A-F665-4DD3-A13A-69722A5DDEC8}">
      <dsp:nvSpPr>
        <dsp:cNvPr id="0" name=""/>
        <dsp:cNvSpPr/>
      </dsp:nvSpPr>
      <dsp:spPr>
        <a:xfrm>
          <a:off x="547106" y="1069644"/>
          <a:ext cx="713096" cy="713096"/>
        </a:xfrm>
        <a:prstGeom prst="ellipse">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C44FDC7-3560-4483-9362-F9C2C38F708C}">
      <dsp:nvSpPr>
        <dsp:cNvPr id="0" name=""/>
        <dsp:cNvSpPr/>
      </dsp:nvSpPr>
      <dsp:spPr>
        <a:xfrm>
          <a:off x="1118233" y="1996562"/>
          <a:ext cx="6933183" cy="570477"/>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2816" tIns="76200" rIns="76200" bIns="76200" numCol="1" spcCol="1270" anchor="ctr" anchorCtr="0">
          <a:noAutofit/>
        </a:bodyPr>
        <a:lstStyle/>
        <a:p>
          <a:pPr lvl="0" algn="l" defTabSz="1333500">
            <a:lnSpc>
              <a:spcPct val="90000"/>
            </a:lnSpc>
            <a:spcBef>
              <a:spcPct val="0"/>
            </a:spcBef>
            <a:spcAft>
              <a:spcPct val="35000"/>
            </a:spcAft>
          </a:pPr>
          <a:r>
            <a:rPr lang="en-US" sz="3000" kern="1200" dirty="0" err="1" smtClean="0">
              <a:latin typeface="Times New Roman" pitchFamily="18" charset="0"/>
              <a:cs typeface="Times New Roman" pitchFamily="18" charset="0"/>
            </a:rPr>
            <a:t>Giảng</a:t>
          </a:r>
          <a:r>
            <a:rPr lang="en-US" sz="3000" kern="1200" dirty="0" smtClean="0">
              <a:latin typeface="Times New Roman" pitchFamily="18" charset="0"/>
              <a:cs typeface="Times New Roman" pitchFamily="18" charset="0"/>
            </a:rPr>
            <a:t> </a:t>
          </a:r>
          <a:r>
            <a:rPr lang="en-US" sz="3000" kern="1200" dirty="0" err="1" smtClean="0">
              <a:latin typeface="Times New Roman" pitchFamily="18" charset="0"/>
              <a:cs typeface="Times New Roman" pitchFamily="18" charset="0"/>
            </a:rPr>
            <a:t>bài</a:t>
          </a:r>
          <a:r>
            <a:rPr lang="en-US" sz="3000" kern="1200" dirty="0" smtClean="0">
              <a:latin typeface="Times New Roman" pitchFamily="18" charset="0"/>
              <a:cs typeface="Times New Roman" pitchFamily="18" charset="0"/>
            </a:rPr>
            <a:t> </a:t>
          </a:r>
          <a:r>
            <a:rPr lang="en-US" sz="3000" kern="1200" dirty="0" err="1" smtClean="0">
              <a:latin typeface="Times New Roman" pitchFamily="18" charset="0"/>
              <a:cs typeface="Times New Roman" pitchFamily="18" charset="0"/>
            </a:rPr>
            <a:t>cho</a:t>
          </a:r>
          <a:r>
            <a:rPr lang="en-US" sz="3000" kern="1200" dirty="0" smtClean="0">
              <a:latin typeface="Times New Roman" pitchFamily="18" charset="0"/>
              <a:cs typeface="Times New Roman" pitchFamily="18" charset="0"/>
            </a:rPr>
            <a:t> </a:t>
          </a:r>
          <a:r>
            <a:rPr lang="en-US" sz="3000" kern="1200" dirty="0" err="1" smtClean="0">
              <a:latin typeface="Times New Roman" pitchFamily="18" charset="0"/>
              <a:cs typeface="Times New Roman" pitchFamily="18" charset="0"/>
            </a:rPr>
            <a:t>bạn</a:t>
          </a:r>
          <a:r>
            <a:rPr lang="en-US" sz="3000" kern="1200" dirty="0" smtClean="0">
              <a:latin typeface="Times New Roman" pitchFamily="18" charset="0"/>
              <a:cs typeface="Times New Roman" pitchFamily="18" charset="0"/>
            </a:rPr>
            <a:t> </a:t>
          </a:r>
          <a:r>
            <a:rPr lang="en-US" sz="3000" kern="1200" dirty="0" err="1" smtClean="0">
              <a:latin typeface="Times New Roman" pitchFamily="18" charset="0"/>
              <a:cs typeface="Times New Roman" pitchFamily="18" charset="0"/>
            </a:rPr>
            <a:t>khi</a:t>
          </a:r>
          <a:r>
            <a:rPr lang="en-US" sz="3000" kern="1200" dirty="0" smtClean="0">
              <a:latin typeface="Times New Roman" pitchFamily="18" charset="0"/>
              <a:cs typeface="Times New Roman" pitchFamily="18" charset="0"/>
            </a:rPr>
            <a:t> </a:t>
          </a:r>
          <a:r>
            <a:rPr lang="en-US" sz="3000" kern="1200" dirty="0" err="1" smtClean="0">
              <a:latin typeface="Times New Roman" pitchFamily="18" charset="0"/>
              <a:cs typeface="Times New Roman" pitchFamily="18" charset="0"/>
            </a:rPr>
            <a:t>bạn</a:t>
          </a:r>
          <a:r>
            <a:rPr lang="en-US" sz="3000" kern="1200" dirty="0" smtClean="0">
              <a:latin typeface="Times New Roman" pitchFamily="18" charset="0"/>
              <a:cs typeface="Times New Roman" pitchFamily="18" charset="0"/>
            </a:rPr>
            <a:t> </a:t>
          </a:r>
          <a:r>
            <a:rPr lang="en-US" sz="3000" kern="1200" dirty="0" err="1" smtClean="0">
              <a:latin typeface="Times New Roman" pitchFamily="18" charset="0"/>
              <a:cs typeface="Times New Roman" pitchFamily="18" charset="0"/>
            </a:rPr>
            <a:t>chưa</a:t>
          </a:r>
          <a:r>
            <a:rPr lang="en-US" sz="3000" kern="1200" dirty="0" smtClean="0">
              <a:latin typeface="Times New Roman" pitchFamily="18" charset="0"/>
              <a:cs typeface="Times New Roman" pitchFamily="18" charset="0"/>
            </a:rPr>
            <a:t> </a:t>
          </a:r>
          <a:r>
            <a:rPr lang="en-US" sz="3000" kern="1200" dirty="0" err="1" smtClean="0">
              <a:latin typeface="Times New Roman" pitchFamily="18" charset="0"/>
              <a:cs typeface="Times New Roman" pitchFamily="18" charset="0"/>
            </a:rPr>
            <a:t>hiểu</a:t>
          </a:r>
          <a:endParaRPr lang="en-US" sz="3000" kern="1200" dirty="0">
            <a:latin typeface="Times New Roman" pitchFamily="18" charset="0"/>
            <a:cs typeface="Times New Roman" pitchFamily="18" charset="0"/>
          </a:endParaRPr>
        </a:p>
      </dsp:txBody>
      <dsp:txXfrm>
        <a:off x="1118233" y="1996562"/>
        <a:ext cx="6933183" cy="570477"/>
      </dsp:txXfrm>
    </dsp:sp>
    <dsp:sp modelId="{ACB37C10-F696-48E3-83E9-77F591919F88}">
      <dsp:nvSpPr>
        <dsp:cNvPr id="0" name=""/>
        <dsp:cNvSpPr/>
      </dsp:nvSpPr>
      <dsp:spPr>
        <a:xfrm>
          <a:off x="761685" y="1925252"/>
          <a:ext cx="713096" cy="713096"/>
        </a:xfrm>
        <a:prstGeom prst="ellipse">
          <a:avLst/>
        </a:prstGeom>
        <a:solidFill>
          <a:schemeClr val="lt1">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D553D56-5826-4F47-868D-E541695F05AC}">
      <dsp:nvSpPr>
        <dsp:cNvPr id="0" name=""/>
        <dsp:cNvSpPr/>
      </dsp:nvSpPr>
      <dsp:spPr>
        <a:xfrm>
          <a:off x="1118233" y="2851627"/>
          <a:ext cx="6933183" cy="570477"/>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2816" tIns="76200" rIns="76200" bIns="76200" numCol="1" spcCol="1270" anchor="ctr" anchorCtr="0">
          <a:noAutofit/>
        </a:bodyPr>
        <a:lstStyle/>
        <a:p>
          <a:pPr lvl="0" algn="l" defTabSz="1333500">
            <a:lnSpc>
              <a:spcPct val="90000"/>
            </a:lnSpc>
            <a:spcBef>
              <a:spcPct val="0"/>
            </a:spcBef>
            <a:spcAft>
              <a:spcPct val="35000"/>
            </a:spcAft>
          </a:pPr>
          <a:r>
            <a:rPr lang="en-US" sz="3000" kern="1200" dirty="0" err="1" smtClean="0">
              <a:latin typeface="Times New Roman" pitchFamily="18" charset="0"/>
              <a:cs typeface="Times New Roman" pitchFamily="18" charset="0"/>
            </a:rPr>
            <a:t>Rủ</a:t>
          </a:r>
          <a:r>
            <a:rPr lang="en-US" sz="3000" kern="1200" dirty="0" smtClean="0">
              <a:latin typeface="Times New Roman" pitchFamily="18" charset="0"/>
              <a:cs typeface="Times New Roman" pitchFamily="18" charset="0"/>
            </a:rPr>
            <a:t> </a:t>
          </a:r>
          <a:r>
            <a:rPr lang="en-US" sz="3000" kern="1200" dirty="0" err="1" smtClean="0">
              <a:latin typeface="Times New Roman" pitchFamily="18" charset="0"/>
              <a:cs typeface="Times New Roman" pitchFamily="18" charset="0"/>
            </a:rPr>
            <a:t>bạn</a:t>
          </a:r>
          <a:r>
            <a:rPr lang="en-US" sz="3000" kern="1200" dirty="0" smtClean="0">
              <a:latin typeface="Times New Roman" pitchFamily="18" charset="0"/>
              <a:cs typeface="Times New Roman" pitchFamily="18" charset="0"/>
            </a:rPr>
            <a:t> </a:t>
          </a:r>
          <a:r>
            <a:rPr lang="en-US" sz="3000" kern="1200" dirty="0" err="1" smtClean="0">
              <a:latin typeface="Times New Roman" pitchFamily="18" charset="0"/>
              <a:cs typeface="Times New Roman" pitchFamily="18" charset="0"/>
            </a:rPr>
            <a:t>cùng</a:t>
          </a:r>
          <a:r>
            <a:rPr lang="en-US" sz="3000" kern="1200" dirty="0" smtClean="0">
              <a:latin typeface="Times New Roman" pitchFamily="18" charset="0"/>
              <a:cs typeface="Times New Roman" pitchFamily="18" charset="0"/>
            </a:rPr>
            <a:t> </a:t>
          </a:r>
          <a:r>
            <a:rPr lang="en-US" sz="3000" kern="1200" dirty="0" err="1" smtClean="0">
              <a:latin typeface="Times New Roman" pitchFamily="18" charset="0"/>
              <a:cs typeface="Times New Roman" pitchFamily="18" charset="0"/>
            </a:rPr>
            <a:t>học</a:t>
          </a:r>
          <a:r>
            <a:rPr lang="en-US" sz="3000" kern="1200" dirty="0" smtClean="0">
              <a:latin typeface="Times New Roman" pitchFamily="18" charset="0"/>
              <a:cs typeface="Times New Roman" pitchFamily="18" charset="0"/>
            </a:rPr>
            <a:t> </a:t>
          </a:r>
          <a:r>
            <a:rPr lang="en-US" sz="3000" kern="1200" dirty="0" err="1" smtClean="0">
              <a:latin typeface="Times New Roman" pitchFamily="18" charset="0"/>
              <a:cs typeface="Times New Roman" pitchFamily="18" charset="0"/>
            </a:rPr>
            <a:t>cùng</a:t>
          </a:r>
          <a:r>
            <a:rPr lang="en-US" sz="3000" kern="1200" dirty="0" smtClean="0">
              <a:latin typeface="Times New Roman" pitchFamily="18" charset="0"/>
              <a:cs typeface="Times New Roman" pitchFamily="18" charset="0"/>
            </a:rPr>
            <a:t> </a:t>
          </a:r>
          <a:r>
            <a:rPr lang="en-US" sz="3000" kern="1200" dirty="0" err="1" smtClean="0">
              <a:latin typeface="Times New Roman" pitchFamily="18" charset="0"/>
              <a:cs typeface="Times New Roman" pitchFamily="18" charset="0"/>
            </a:rPr>
            <a:t>chơi</a:t>
          </a:r>
          <a:endParaRPr lang="en-US" sz="3000" kern="1200" dirty="0">
            <a:latin typeface="Times New Roman" pitchFamily="18" charset="0"/>
            <a:cs typeface="Times New Roman" pitchFamily="18" charset="0"/>
          </a:endParaRPr>
        </a:p>
      </dsp:txBody>
      <dsp:txXfrm>
        <a:off x="1118233" y="2851627"/>
        <a:ext cx="6933183" cy="570477"/>
      </dsp:txXfrm>
    </dsp:sp>
    <dsp:sp modelId="{D61CE0B3-249E-48B9-988D-0B255F485C7A}">
      <dsp:nvSpPr>
        <dsp:cNvPr id="0" name=""/>
        <dsp:cNvSpPr/>
      </dsp:nvSpPr>
      <dsp:spPr>
        <a:xfrm>
          <a:off x="761685" y="2780318"/>
          <a:ext cx="713096" cy="713096"/>
        </a:xfrm>
        <a:prstGeom prst="ellipse">
          <a:avLst/>
        </a:prstGeom>
        <a:solidFill>
          <a:schemeClr val="lt1">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6AA654F-3B9E-42D2-9833-77DA179213F7}">
      <dsp:nvSpPr>
        <dsp:cNvPr id="0" name=""/>
        <dsp:cNvSpPr/>
      </dsp:nvSpPr>
      <dsp:spPr>
        <a:xfrm>
          <a:off x="903654" y="3707235"/>
          <a:ext cx="7147763" cy="570477"/>
        </a:xfrm>
        <a:prstGeom prst="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2816" tIns="76200" rIns="76200" bIns="76200" numCol="1" spcCol="1270" anchor="ctr" anchorCtr="0">
          <a:noAutofit/>
        </a:bodyPr>
        <a:lstStyle/>
        <a:p>
          <a:pPr lvl="0" algn="l" defTabSz="1333500">
            <a:lnSpc>
              <a:spcPct val="90000"/>
            </a:lnSpc>
            <a:spcBef>
              <a:spcPct val="0"/>
            </a:spcBef>
            <a:spcAft>
              <a:spcPct val="35000"/>
            </a:spcAft>
          </a:pPr>
          <a:r>
            <a:rPr lang="en-US" sz="3000" kern="1200" dirty="0" err="1" smtClean="0">
              <a:solidFill>
                <a:schemeClr val="accent4">
                  <a:lumMod val="50000"/>
                </a:schemeClr>
              </a:solidFill>
              <a:latin typeface="Times New Roman" pitchFamily="18" charset="0"/>
              <a:cs typeface="Times New Roman" pitchFamily="18" charset="0"/>
            </a:rPr>
            <a:t>Trung</a:t>
          </a:r>
          <a:r>
            <a:rPr lang="en-US" sz="3000" kern="1200" dirty="0" smtClean="0">
              <a:solidFill>
                <a:schemeClr val="accent4">
                  <a:lumMod val="50000"/>
                </a:schemeClr>
              </a:solidFill>
              <a:latin typeface="Times New Roman" pitchFamily="18" charset="0"/>
              <a:cs typeface="Times New Roman" pitchFamily="18" charset="0"/>
            </a:rPr>
            <a:t> </a:t>
          </a:r>
          <a:r>
            <a:rPr lang="en-US" sz="3000" kern="1200" dirty="0" err="1" smtClean="0">
              <a:solidFill>
                <a:schemeClr val="accent4">
                  <a:lumMod val="50000"/>
                </a:schemeClr>
              </a:solidFill>
              <a:latin typeface="Times New Roman" pitchFamily="18" charset="0"/>
              <a:cs typeface="Times New Roman" pitchFamily="18" charset="0"/>
            </a:rPr>
            <a:t>thực</a:t>
          </a:r>
          <a:r>
            <a:rPr lang="en-US" sz="3000" kern="1200" dirty="0" smtClean="0">
              <a:solidFill>
                <a:schemeClr val="accent4">
                  <a:lumMod val="50000"/>
                </a:schemeClr>
              </a:solidFill>
              <a:latin typeface="Times New Roman" pitchFamily="18" charset="0"/>
              <a:cs typeface="Times New Roman" pitchFamily="18" charset="0"/>
            </a:rPr>
            <a:t> </a:t>
          </a:r>
          <a:r>
            <a:rPr lang="en-US" sz="3000" kern="1200" dirty="0" err="1" smtClean="0">
              <a:solidFill>
                <a:schemeClr val="accent4">
                  <a:lumMod val="50000"/>
                </a:schemeClr>
              </a:solidFill>
              <a:latin typeface="Times New Roman" pitchFamily="18" charset="0"/>
              <a:cs typeface="Times New Roman" pitchFamily="18" charset="0"/>
            </a:rPr>
            <a:t>với</a:t>
          </a:r>
          <a:r>
            <a:rPr lang="en-US" sz="3000" kern="1200" dirty="0" smtClean="0">
              <a:solidFill>
                <a:schemeClr val="accent4">
                  <a:lumMod val="50000"/>
                </a:schemeClr>
              </a:solidFill>
              <a:latin typeface="Times New Roman" pitchFamily="18" charset="0"/>
              <a:cs typeface="Times New Roman" pitchFamily="18" charset="0"/>
            </a:rPr>
            <a:t> </a:t>
          </a:r>
          <a:r>
            <a:rPr lang="en-US" sz="3000" kern="1200" dirty="0" err="1" smtClean="0">
              <a:solidFill>
                <a:schemeClr val="accent4">
                  <a:lumMod val="50000"/>
                </a:schemeClr>
              </a:solidFill>
              <a:latin typeface="Times New Roman" pitchFamily="18" charset="0"/>
              <a:cs typeface="Times New Roman" pitchFamily="18" charset="0"/>
            </a:rPr>
            <a:t>bạn</a:t>
          </a:r>
          <a:endParaRPr lang="en-US" sz="3000" kern="1200" dirty="0">
            <a:solidFill>
              <a:schemeClr val="accent4">
                <a:lumMod val="50000"/>
              </a:schemeClr>
            </a:solidFill>
            <a:latin typeface="Times New Roman" pitchFamily="18" charset="0"/>
            <a:cs typeface="Times New Roman" pitchFamily="18" charset="0"/>
          </a:endParaRPr>
        </a:p>
      </dsp:txBody>
      <dsp:txXfrm>
        <a:off x="903654" y="3707235"/>
        <a:ext cx="7147763" cy="570477"/>
      </dsp:txXfrm>
    </dsp:sp>
    <dsp:sp modelId="{5E8C736A-1C24-4D47-AADA-23F18F25B327}">
      <dsp:nvSpPr>
        <dsp:cNvPr id="0" name=""/>
        <dsp:cNvSpPr/>
      </dsp:nvSpPr>
      <dsp:spPr>
        <a:xfrm>
          <a:off x="547106" y="3635925"/>
          <a:ext cx="713096" cy="713096"/>
        </a:xfrm>
        <a:prstGeom prst="ellipse">
          <a:avLst/>
        </a:prstGeom>
        <a:solidFill>
          <a:schemeClr val="lt1">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E381034-8546-4C7D-8680-25A8A3EB74D5}">
      <dsp:nvSpPr>
        <dsp:cNvPr id="0" name=""/>
        <dsp:cNvSpPr/>
      </dsp:nvSpPr>
      <dsp:spPr>
        <a:xfrm>
          <a:off x="434398" y="4562842"/>
          <a:ext cx="7617019" cy="570477"/>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2816" tIns="76200" rIns="76200" bIns="76200" numCol="1" spcCol="1270" anchor="ctr" anchorCtr="0">
          <a:noAutofit/>
        </a:bodyPr>
        <a:lstStyle/>
        <a:p>
          <a:pPr lvl="0" algn="l" defTabSz="1333500">
            <a:lnSpc>
              <a:spcPct val="90000"/>
            </a:lnSpc>
            <a:spcBef>
              <a:spcPct val="0"/>
            </a:spcBef>
            <a:spcAft>
              <a:spcPct val="35000"/>
            </a:spcAft>
          </a:pPr>
          <a:r>
            <a:rPr lang="en-US" sz="3000" kern="1200" dirty="0" err="1" smtClean="0">
              <a:solidFill>
                <a:schemeClr val="accent6">
                  <a:lumMod val="75000"/>
                </a:schemeClr>
              </a:solidFill>
              <a:latin typeface="Times New Roman" pitchFamily="18" charset="0"/>
              <a:cs typeface="Times New Roman" pitchFamily="18" charset="0"/>
            </a:rPr>
            <a:t>Chúc</a:t>
          </a:r>
          <a:r>
            <a:rPr lang="en-US" sz="3000" kern="1200" dirty="0" smtClean="0">
              <a:solidFill>
                <a:schemeClr val="accent6">
                  <a:lumMod val="75000"/>
                </a:schemeClr>
              </a:solidFill>
              <a:latin typeface="Times New Roman" pitchFamily="18" charset="0"/>
              <a:cs typeface="Times New Roman" pitchFamily="18" charset="0"/>
            </a:rPr>
            <a:t> </a:t>
          </a:r>
          <a:r>
            <a:rPr lang="en-US" sz="3000" kern="1200" dirty="0" err="1" smtClean="0">
              <a:solidFill>
                <a:schemeClr val="accent6">
                  <a:lumMod val="75000"/>
                </a:schemeClr>
              </a:solidFill>
              <a:latin typeface="Times New Roman" pitchFamily="18" charset="0"/>
              <a:cs typeface="Times New Roman" pitchFamily="18" charset="0"/>
            </a:rPr>
            <a:t>mừng</a:t>
          </a:r>
          <a:r>
            <a:rPr lang="en-US" sz="3000" kern="1200" dirty="0" smtClean="0">
              <a:solidFill>
                <a:schemeClr val="accent6">
                  <a:lumMod val="75000"/>
                </a:schemeClr>
              </a:solidFill>
              <a:latin typeface="Times New Roman" pitchFamily="18" charset="0"/>
              <a:cs typeface="Times New Roman" pitchFamily="18" charset="0"/>
            </a:rPr>
            <a:t> </a:t>
          </a:r>
          <a:r>
            <a:rPr lang="en-US" sz="3000" kern="1200" dirty="0" err="1" smtClean="0">
              <a:solidFill>
                <a:schemeClr val="accent6">
                  <a:lumMod val="75000"/>
                </a:schemeClr>
              </a:solidFill>
              <a:latin typeface="Times New Roman" pitchFamily="18" charset="0"/>
              <a:cs typeface="Times New Roman" pitchFamily="18" charset="0"/>
            </a:rPr>
            <a:t>bạn</a:t>
          </a:r>
          <a:r>
            <a:rPr lang="en-US" sz="3000" kern="1200" dirty="0" smtClean="0">
              <a:solidFill>
                <a:schemeClr val="accent6">
                  <a:lumMod val="75000"/>
                </a:schemeClr>
              </a:solidFill>
              <a:latin typeface="Times New Roman" pitchFamily="18" charset="0"/>
              <a:cs typeface="Times New Roman" pitchFamily="18" charset="0"/>
            </a:rPr>
            <a:t> </a:t>
          </a:r>
          <a:r>
            <a:rPr lang="en-US" sz="3000" kern="1200" dirty="0" err="1" smtClean="0">
              <a:solidFill>
                <a:schemeClr val="accent6">
                  <a:lumMod val="75000"/>
                </a:schemeClr>
              </a:solidFill>
              <a:latin typeface="Times New Roman" pitchFamily="18" charset="0"/>
              <a:cs typeface="Times New Roman" pitchFamily="18" charset="0"/>
            </a:rPr>
            <a:t>khi</a:t>
          </a:r>
          <a:r>
            <a:rPr lang="en-US" sz="3000" kern="1200" dirty="0" smtClean="0">
              <a:solidFill>
                <a:schemeClr val="accent6">
                  <a:lumMod val="75000"/>
                </a:schemeClr>
              </a:solidFill>
              <a:latin typeface="Times New Roman" pitchFamily="18" charset="0"/>
              <a:cs typeface="Times New Roman" pitchFamily="18" charset="0"/>
            </a:rPr>
            <a:t> ban </a:t>
          </a:r>
          <a:r>
            <a:rPr lang="en-US" sz="3000" kern="1200" dirty="0" err="1" smtClean="0">
              <a:solidFill>
                <a:schemeClr val="accent6">
                  <a:lumMod val="75000"/>
                </a:schemeClr>
              </a:solidFill>
              <a:latin typeface="Times New Roman" pitchFamily="18" charset="0"/>
              <a:cs typeface="Times New Roman" pitchFamily="18" charset="0"/>
            </a:rPr>
            <a:t>có</a:t>
          </a:r>
          <a:r>
            <a:rPr lang="en-US" sz="3000" kern="1200" dirty="0" smtClean="0">
              <a:solidFill>
                <a:schemeClr val="accent6">
                  <a:lumMod val="75000"/>
                </a:schemeClr>
              </a:solidFill>
              <a:latin typeface="Times New Roman" pitchFamily="18" charset="0"/>
              <a:cs typeface="Times New Roman" pitchFamily="18" charset="0"/>
            </a:rPr>
            <a:t> </a:t>
          </a:r>
          <a:r>
            <a:rPr lang="en-US" sz="3000" kern="1200" dirty="0" err="1" smtClean="0">
              <a:solidFill>
                <a:schemeClr val="accent6">
                  <a:lumMod val="75000"/>
                </a:schemeClr>
              </a:solidFill>
              <a:latin typeface="Times New Roman" pitchFamily="18" charset="0"/>
              <a:cs typeface="Times New Roman" pitchFamily="18" charset="0"/>
            </a:rPr>
            <a:t>niềm</a:t>
          </a:r>
          <a:r>
            <a:rPr lang="en-US" sz="3000" kern="1200" dirty="0" smtClean="0">
              <a:solidFill>
                <a:schemeClr val="accent6">
                  <a:lumMod val="75000"/>
                </a:schemeClr>
              </a:solidFill>
              <a:latin typeface="Times New Roman" pitchFamily="18" charset="0"/>
              <a:cs typeface="Times New Roman" pitchFamily="18" charset="0"/>
            </a:rPr>
            <a:t> </a:t>
          </a:r>
          <a:r>
            <a:rPr lang="en-US" sz="3000" kern="1200" dirty="0" err="1" smtClean="0">
              <a:solidFill>
                <a:schemeClr val="accent6">
                  <a:lumMod val="75000"/>
                </a:schemeClr>
              </a:solidFill>
              <a:latin typeface="Times New Roman" pitchFamily="18" charset="0"/>
              <a:cs typeface="Times New Roman" pitchFamily="18" charset="0"/>
            </a:rPr>
            <a:t>vui</a:t>
          </a:r>
          <a:endParaRPr lang="en-US" sz="3000" kern="1200" dirty="0">
            <a:solidFill>
              <a:schemeClr val="accent6">
                <a:lumMod val="75000"/>
              </a:schemeClr>
            </a:solidFill>
            <a:latin typeface="Times New Roman" pitchFamily="18" charset="0"/>
            <a:cs typeface="Times New Roman" pitchFamily="18" charset="0"/>
          </a:endParaRPr>
        </a:p>
      </dsp:txBody>
      <dsp:txXfrm>
        <a:off x="434398" y="4562842"/>
        <a:ext cx="7617019" cy="570477"/>
      </dsp:txXfrm>
    </dsp:sp>
    <dsp:sp modelId="{748E8352-B1E6-4226-B17C-C9CCF0900AAE}">
      <dsp:nvSpPr>
        <dsp:cNvPr id="0" name=""/>
        <dsp:cNvSpPr/>
      </dsp:nvSpPr>
      <dsp:spPr>
        <a:xfrm>
          <a:off x="77849" y="4491533"/>
          <a:ext cx="713096" cy="713096"/>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sz="1867" kern="0" smtClean="0">
                <a:solidFill>
                  <a:srgbClr val="000000"/>
                </a:solidFill>
                <a:cs typeface="Arial"/>
                <a:sym typeface="Arial"/>
              </a:rPr>
              <a:pPr defTabSz="1219170">
                <a:buClr>
                  <a:srgbClr val="000000"/>
                </a:buClr>
              </a:pPr>
              <a:t>‹#›</a:t>
            </a:fld>
            <a:endParaRPr lang="en" sz="1867" kern="0">
              <a:solidFill>
                <a:srgbClr val="000000"/>
              </a:solidFill>
              <a:cs typeface="Arial"/>
              <a:sym typeface="Arial"/>
            </a:endParaRPr>
          </a:p>
        </p:txBody>
      </p:sp>
      <p:sp>
        <p:nvSpPr>
          <p:cNvPr id="26" name="Google Shape;26;p3"/>
          <p:cNvSpPr/>
          <p:nvPr/>
        </p:nvSpPr>
        <p:spPr>
          <a:xfrm>
            <a:off x="3551830"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chemeClr val="accent3"/>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TextBox 19">
            <a:extLst>
              <a:ext uri="{FF2B5EF4-FFF2-40B4-BE49-F238E27FC236}">
                <a16:creationId xmlns:a16="http://schemas.microsoft.com/office/drawing/2014/main" xmlns="" id="{823E994F-4FCF-4A9F-BB15-DF78F9F6B7A0}"/>
              </a:ext>
            </a:extLst>
          </p:cNvPr>
          <p:cNvSpPr txBox="1"/>
          <p:nvPr userDrawn="1"/>
        </p:nvSpPr>
        <p:spPr>
          <a:xfrm>
            <a:off x="3684663" y="6634701"/>
            <a:ext cx="1605064" cy="215444"/>
          </a:xfrm>
          <a:prstGeom prst="rect">
            <a:avLst/>
          </a:prstGeom>
          <a:noFill/>
        </p:spPr>
        <p:txBody>
          <a:bodyPr wrap="square" rtlCol="0">
            <a:spAutoFit/>
          </a:bodyPr>
          <a:lstStyle/>
          <a:p>
            <a:r>
              <a:rPr lang="en-US" sz="800" dirty="0">
                <a:solidFill>
                  <a:schemeClr val="bg2"/>
                </a:solidFill>
              </a:rPr>
              <a:t>FeistyForwarders_0968120672</a:t>
            </a:r>
          </a:p>
        </p:txBody>
      </p:sp>
      <p:sp>
        <p:nvSpPr>
          <p:cNvPr id="21" name="TextBox 20">
            <a:extLst>
              <a:ext uri="{FF2B5EF4-FFF2-40B4-BE49-F238E27FC236}">
                <a16:creationId xmlns:a16="http://schemas.microsoft.com/office/drawing/2014/main" xmlns="" id="{D49FDBB5-A5A6-4316-8393-3F5017974D4E}"/>
              </a:ext>
            </a:extLst>
          </p:cNvPr>
          <p:cNvSpPr txBox="1"/>
          <p:nvPr userDrawn="1"/>
        </p:nvSpPr>
        <p:spPr>
          <a:xfrm>
            <a:off x="4051885" y="5025030"/>
            <a:ext cx="7976326" cy="1717393"/>
          </a:xfrm>
          <a:prstGeom prst="rect">
            <a:avLst/>
          </a:prstGeom>
          <a:noFill/>
        </p:spPr>
        <p:txBody>
          <a:bodyPr wrap="square" rtlCol="0">
            <a:spAutoFit/>
          </a:bodyPr>
          <a:lstStyle/>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4800" b="1" i="0" u="none" strike="noStrike" kern="0" cap="none" spc="0" normalizeH="0" baseline="0" noProof="0" dirty="0" smtClean="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KÍNH TRỌNG</a:t>
            </a:r>
            <a:r>
              <a:rPr kumimoji="0" lang="en-US" sz="4800" b="1" i="0" u="none" strike="noStrike" kern="0" cap="none" spc="0" normalizeH="0" baseline="0" noProof="0" dirty="0" smtClean="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 </a:t>
            </a:r>
            <a:r>
              <a:rPr kumimoji="0" lang="vi-VN" sz="4800" b="1" i="0" u="none" strike="noStrike" kern="0" cap="none" spc="0" normalizeH="0" baseline="0" noProof="0" dirty="0" smtClean="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THẦY GIÁO, CÔ GIÁO VÀ YÊU QUÝ BẠN BÈ</a:t>
            </a:r>
            <a:endParaRPr kumimoji="0" lang="vi-VN" sz="48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endParaRPr>
          </a:p>
        </p:txBody>
      </p:sp>
      <p:sp>
        <p:nvSpPr>
          <p:cNvPr id="27" name="Google Shape;27;p3"/>
          <p:cNvSpPr/>
          <p:nvPr/>
        </p:nvSpPr>
        <p:spPr>
          <a:xfrm>
            <a:off x="-29737" y="0"/>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accent3"/>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3"/>
          <p:cNvSpPr/>
          <p:nvPr/>
        </p:nvSpPr>
        <p:spPr>
          <a:xfrm>
            <a:off x="222521" y="1482254"/>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p:nvPr/>
        </p:nvSpPr>
        <p:spPr>
          <a:xfrm>
            <a:off x="6678923" y="5690705"/>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0" name="Google Shape;30;p3"/>
          <p:cNvSpPr/>
          <p:nvPr/>
        </p:nvSpPr>
        <p:spPr>
          <a:xfrm>
            <a:off x="10659454" y="5555748"/>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1" name="Google Shape;31;p3"/>
          <p:cNvSpPr/>
          <p:nvPr/>
        </p:nvSpPr>
        <p:spPr>
          <a:xfrm>
            <a:off x="2886979"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3"/>
          <p:cNvSpPr/>
          <p:nvPr/>
        </p:nvSpPr>
        <p:spPr>
          <a:xfrm>
            <a:off x="6945786"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3"/>
          <p:cNvSpPr/>
          <p:nvPr/>
        </p:nvSpPr>
        <p:spPr>
          <a:xfrm>
            <a:off x="476872" y="429530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3"/>
          <p:cNvSpPr/>
          <p:nvPr/>
        </p:nvSpPr>
        <p:spPr>
          <a:xfrm>
            <a:off x="9437727" y="5960618"/>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5" name="Google Shape;35;p3"/>
          <p:cNvSpPr/>
          <p:nvPr/>
        </p:nvSpPr>
        <p:spPr>
          <a:xfrm>
            <a:off x="11010573" y="3125451"/>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6" name="Google Shape;36;p3"/>
          <p:cNvSpPr/>
          <p:nvPr/>
        </p:nvSpPr>
        <p:spPr>
          <a:xfrm>
            <a:off x="3714427"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3"/>
          <p:cNvSpPr/>
          <p:nvPr/>
        </p:nvSpPr>
        <p:spPr>
          <a:xfrm>
            <a:off x="2410402" y="626619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3"/>
          <p:cNvSpPr/>
          <p:nvPr/>
        </p:nvSpPr>
        <p:spPr>
          <a:xfrm>
            <a:off x="4178295" y="6266196"/>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 name="TextBox 1">
            <a:extLst>
              <a:ext uri="{FF2B5EF4-FFF2-40B4-BE49-F238E27FC236}">
                <a16:creationId xmlns:a16="http://schemas.microsoft.com/office/drawing/2014/main" xmlns="" id="{5AF1274F-AEBE-41F7-9AC6-4F59CBCC9747}"/>
              </a:ext>
            </a:extLst>
          </p:cNvPr>
          <p:cNvSpPr txBox="1"/>
          <p:nvPr userDrawn="1"/>
        </p:nvSpPr>
        <p:spPr>
          <a:xfrm>
            <a:off x="9393799" y="115578"/>
            <a:ext cx="2738250" cy="83099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48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CHỦ ĐỀ 2</a:t>
            </a:r>
          </a:p>
        </p:txBody>
      </p:sp>
      <p:pic>
        <p:nvPicPr>
          <p:cNvPr id="4" name="Picture 3" descr="A picture containing text, vector graphics&#10;&#10;Description automatically generated">
            <a:extLst>
              <a:ext uri="{FF2B5EF4-FFF2-40B4-BE49-F238E27FC236}">
                <a16:creationId xmlns:a16="http://schemas.microsoft.com/office/drawing/2014/main" xmlns="" id="{1615A6E5-55AE-4AF3-8171-CF240090A2C9}"/>
              </a:ext>
            </a:extLst>
          </p:cNvPr>
          <p:cNvPicPr>
            <a:picLocks noChangeAspect="1"/>
          </p:cNvPicPr>
          <p:nvPr userDrawn="1"/>
        </p:nvPicPr>
        <p:blipFill>
          <a:blip r:embed="rId2" cstate="print"/>
          <a:stretch>
            <a:fillRect/>
          </a:stretch>
        </p:blipFill>
        <p:spPr>
          <a:xfrm>
            <a:off x="6216288" y="471706"/>
            <a:ext cx="5501158" cy="5501158"/>
          </a:xfrm>
          <a:prstGeom prst="rect">
            <a:avLst/>
          </a:prstGeom>
        </p:spPr>
      </p:pic>
    </p:spTree>
    <p:extLst>
      <p:ext uri="{BB962C8B-B14F-4D97-AF65-F5344CB8AC3E}">
        <p14:creationId xmlns:p14="http://schemas.microsoft.com/office/powerpoint/2010/main" xmlns="" val="41987621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preserve="1" userDrawn="1">
  <p:cSld name="Title and body">
    <p:bg>
      <p:bgPr>
        <a:solidFill>
          <a:schemeClr val="accent3"/>
        </a:solidFill>
        <a:effectLst/>
      </p:bgPr>
    </p:bg>
    <p:spTree>
      <p:nvGrpSpPr>
        <p:cNvPr id="1" name="Shape 42"/>
        <p:cNvGrpSpPr/>
        <p:nvPr/>
      </p:nvGrpSpPr>
      <p:grpSpPr>
        <a:xfrm>
          <a:off x="0" y="0"/>
          <a:ext cx="0" cy="0"/>
          <a:chOff x="0" y="0"/>
          <a:chExt cx="0" cy="0"/>
        </a:xfrm>
      </p:grpSpPr>
      <p:sp>
        <p:nvSpPr>
          <p:cNvPr id="15" name="Rectangle 14">
            <a:extLst>
              <a:ext uri="{FF2B5EF4-FFF2-40B4-BE49-F238E27FC236}">
                <a16:creationId xmlns:a16="http://schemas.microsoft.com/office/drawing/2014/main" xmlns="" id="{58C33424-69BE-4CF3-AC72-AAE3342C808A}"/>
              </a:ext>
            </a:extLst>
          </p:cNvPr>
          <p:cNvSpPr/>
          <p:nvPr userDrawn="1"/>
        </p:nvSpPr>
        <p:spPr>
          <a:xfrm>
            <a:off x="340636" y="254000"/>
            <a:ext cx="11497733" cy="6350000"/>
          </a:xfrm>
          <a:prstGeom prst="rect">
            <a:avLst/>
          </a:prstGeom>
          <a:solidFill>
            <a:schemeClr val="accent2"/>
          </a:solidFill>
          <a:ln>
            <a:solidFill>
              <a:schemeClr val="tx1">
                <a:lumMod val="20000"/>
                <a:lumOff val="80000"/>
              </a:schemeClr>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vi-VN" sz="1867" b="0" i="0" u="none" strike="noStrike" kern="0" cap="none" spc="0" normalizeH="0" baseline="0" noProof="0" dirty="0">
              <a:ln>
                <a:noFill/>
              </a:ln>
              <a:solidFill>
                <a:srgbClr val="F7D538"/>
              </a:solidFill>
              <a:effectLst/>
              <a:uLnTx/>
              <a:uFillTx/>
              <a:latin typeface="Arial"/>
              <a:ea typeface="+mn-ea"/>
              <a:cs typeface="+mn-cs"/>
              <a:sym typeface="Arial"/>
            </a:endParaRPr>
          </a:p>
        </p:txBody>
      </p:sp>
      <p:sp>
        <p:nvSpPr>
          <p:cNvPr id="16" name="TextBox 15">
            <a:extLst>
              <a:ext uri="{FF2B5EF4-FFF2-40B4-BE49-F238E27FC236}">
                <a16:creationId xmlns:a16="http://schemas.microsoft.com/office/drawing/2014/main" xmlns="" id="{92C03D41-29FD-4C24-93B7-ACF0440DE42A}"/>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grpSp>
        <p:nvGrpSpPr>
          <p:cNvPr id="17" name="Group 16">
            <a:extLst>
              <a:ext uri="{FF2B5EF4-FFF2-40B4-BE49-F238E27FC236}">
                <a16:creationId xmlns:a16="http://schemas.microsoft.com/office/drawing/2014/main" xmlns="" id="{FCC409D7-DEED-4CFC-8307-14A64DE36C48}"/>
              </a:ext>
            </a:extLst>
          </p:cNvPr>
          <p:cNvGrpSpPr/>
          <p:nvPr userDrawn="1"/>
        </p:nvGrpSpPr>
        <p:grpSpPr>
          <a:xfrm>
            <a:off x="340636" y="254000"/>
            <a:ext cx="2816950" cy="1489289"/>
            <a:chOff x="569798" y="1124402"/>
            <a:chExt cx="2816950" cy="1489289"/>
          </a:xfrm>
        </p:grpSpPr>
        <p:pic>
          <p:nvPicPr>
            <p:cNvPr id="18" name="Picture 17">
              <a:extLst>
                <a:ext uri="{FF2B5EF4-FFF2-40B4-BE49-F238E27FC236}">
                  <a16:creationId xmlns:a16="http://schemas.microsoft.com/office/drawing/2014/main" xmlns="" id="{F8BC5D2D-D039-4AB6-AA00-D3310D94C54A}"/>
                </a:ext>
              </a:extLst>
            </p:cNvPr>
            <p:cNvPicPr>
              <a:picLocks noChangeAspect="1"/>
            </p:cNvPicPr>
            <p:nvPr/>
          </p:nvPicPr>
          <p:blipFill>
            <a:blip r:embed="rId2" cstate="print">
              <a:clrChange>
                <a:clrFrom>
                  <a:srgbClr val="FFFFFF"/>
                </a:clrFrom>
                <a:clrTo>
                  <a:srgbClr val="FFFFFF">
                    <a:alpha val="0"/>
                  </a:srgbClr>
                </a:clrTo>
              </a:clrChange>
              <a:extLst>
                <a:ext uri="{BEBA8EAE-BF5A-486C-A8C5-ECC9F3942E4B}">
                  <a14:imgProps xmlns:a14="http://schemas.microsoft.com/office/drawing/2010/main" xmlns="">
                    <a14:imgLayer r:embed="rId3">
                      <a14:imgEffect>
                        <a14:sharpenSoften amount="50000"/>
                      </a14:imgEffect>
                    </a14:imgLayer>
                  </a14:imgProps>
                </a:ext>
              </a:extLst>
            </a:blip>
            <a:stretch>
              <a:fillRect/>
            </a:stretch>
          </p:blipFill>
          <p:spPr>
            <a:xfrm>
              <a:off x="569798" y="1124402"/>
              <a:ext cx="2816950" cy="1489289"/>
            </a:xfrm>
            <a:prstGeom prst="rect">
              <a:avLst/>
            </a:prstGeom>
          </p:spPr>
        </p:pic>
        <p:sp>
          <p:nvSpPr>
            <p:cNvPr id="19" name="TextBox 18">
              <a:extLst>
                <a:ext uri="{FF2B5EF4-FFF2-40B4-BE49-F238E27FC236}">
                  <a16:creationId xmlns:a16="http://schemas.microsoft.com/office/drawing/2014/main" xmlns="" id="{527F1D03-CF96-43A1-94DF-E7D051B287F9}"/>
                </a:ext>
              </a:extLst>
            </p:cNvPr>
            <p:cNvSpPr txBox="1"/>
            <p:nvPr/>
          </p:nvSpPr>
          <p:spPr>
            <a:xfrm>
              <a:off x="1442468" y="1610762"/>
              <a:ext cx="1784463" cy="523220"/>
            </a:xfrm>
            <a:prstGeom prst="rect">
              <a:avLst/>
            </a:prstGeom>
            <a:noFill/>
          </p:spPr>
          <p:txBody>
            <a:bodyPr wrap="none" rtlCol="0">
              <a:spAutoFit/>
            </a:bodyPr>
            <a:lstStyle/>
            <a:p>
              <a:r>
                <a:rPr lang="vi-VN" sz="2800" b="1" dirty="0">
                  <a:solidFill>
                    <a:schemeClr val="accent2"/>
                  </a:solidFill>
                  <a:latin typeface="+mj-lt"/>
                </a:rPr>
                <a:t>KHÁM PHÁ</a:t>
              </a:r>
            </a:p>
          </p:txBody>
        </p:sp>
      </p:grpSp>
    </p:spTree>
    <p:extLst>
      <p:ext uri="{BB962C8B-B14F-4D97-AF65-F5344CB8AC3E}">
        <p14:creationId xmlns:p14="http://schemas.microsoft.com/office/powerpoint/2010/main" xmlns="" val="2674376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preserve="1" userDrawn="1">
  <p:cSld name="1_Title and body">
    <p:bg>
      <p:bgPr>
        <a:solidFill>
          <a:schemeClr val="accent3"/>
        </a:solidFill>
        <a:effectLst/>
      </p:bgPr>
    </p:bg>
    <p:spTree>
      <p:nvGrpSpPr>
        <p:cNvPr id="1" name="Shape 42"/>
        <p:cNvGrpSpPr/>
        <p:nvPr/>
      </p:nvGrpSpPr>
      <p:grpSpPr>
        <a:xfrm>
          <a:off x="0" y="0"/>
          <a:ext cx="0" cy="0"/>
          <a:chOff x="0" y="0"/>
          <a:chExt cx="0" cy="0"/>
        </a:xfrm>
      </p:grpSpPr>
      <p:sp>
        <p:nvSpPr>
          <p:cNvPr id="15" name="Rectangle 14">
            <a:extLst>
              <a:ext uri="{FF2B5EF4-FFF2-40B4-BE49-F238E27FC236}">
                <a16:creationId xmlns:a16="http://schemas.microsoft.com/office/drawing/2014/main" xmlns="" id="{58C33424-69BE-4CF3-AC72-AAE3342C808A}"/>
              </a:ext>
            </a:extLst>
          </p:cNvPr>
          <p:cNvSpPr/>
          <p:nvPr userDrawn="1"/>
        </p:nvSpPr>
        <p:spPr>
          <a:xfrm>
            <a:off x="340636" y="254000"/>
            <a:ext cx="11497733" cy="6350000"/>
          </a:xfrm>
          <a:prstGeom prst="rect">
            <a:avLst/>
          </a:prstGeom>
          <a:solidFill>
            <a:schemeClr val="accent2"/>
          </a:solidFill>
          <a:ln>
            <a:solidFill>
              <a:schemeClr val="tx1">
                <a:lumMod val="20000"/>
                <a:lumOff val="80000"/>
              </a:schemeClr>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vi-VN" sz="1867" b="0" i="0" u="none" strike="noStrike" kern="0" cap="none" spc="0" normalizeH="0" baseline="0" noProof="0" dirty="0">
              <a:ln>
                <a:noFill/>
              </a:ln>
              <a:solidFill>
                <a:srgbClr val="F7D538"/>
              </a:solidFill>
              <a:effectLst/>
              <a:uLnTx/>
              <a:uFillTx/>
              <a:latin typeface="Arial"/>
              <a:ea typeface="+mn-ea"/>
              <a:cs typeface="+mn-cs"/>
              <a:sym typeface="Arial"/>
            </a:endParaRPr>
          </a:p>
        </p:txBody>
      </p:sp>
      <p:sp>
        <p:nvSpPr>
          <p:cNvPr id="16" name="TextBox 15">
            <a:extLst>
              <a:ext uri="{FF2B5EF4-FFF2-40B4-BE49-F238E27FC236}">
                <a16:creationId xmlns:a16="http://schemas.microsoft.com/office/drawing/2014/main" xmlns="" id="{92C03D41-29FD-4C24-93B7-ACF0440DE42A}"/>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grpSp>
        <p:nvGrpSpPr>
          <p:cNvPr id="4" name="Group 3">
            <a:extLst>
              <a:ext uri="{FF2B5EF4-FFF2-40B4-BE49-F238E27FC236}">
                <a16:creationId xmlns:a16="http://schemas.microsoft.com/office/drawing/2014/main" xmlns="" id="{90E6472D-54EF-4287-864C-0208D6E93C5C}"/>
              </a:ext>
            </a:extLst>
          </p:cNvPr>
          <p:cNvGrpSpPr/>
          <p:nvPr userDrawn="1"/>
        </p:nvGrpSpPr>
        <p:grpSpPr>
          <a:xfrm>
            <a:off x="433342" y="358589"/>
            <a:ext cx="2816950" cy="1288726"/>
            <a:chOff x="500062" y="2851475"/>
            <a:chExt cx="2816950" cy="1288726"/>
          </a:xfrm>
        </p:grpSpPr>
        <p:pic>
          <p:nvPicPr>
            <p:cNvPr id="5" name="Picture 4">
              <a:extLst>
                <a:ext uri="{FF2B5EF4-FFF2-40B4-BE49-F238E27FC236}">
                  <a16:creationId xmlns:a16="http://schemas.microsoft.com/office/drawing/2014/main" xmlns="" id="{6F5792B0-5237-4921-9333-2D63473E0239}"/>
                </a:ext>
              </a:extLst>
            </p:cNvPr>
            <p:cNvPicPr>
              <a:picLocks noChangeAspect="1"/>
            </p:cNvPicPr>
            <p:nvPr/>
          </p:nvPicPr>
          <p:blipFill>
            <a:blip r:embed="rId2" cstate="print">
              <a:clrChange>
                <a:clrFrom>
                  <a:srgbClr val="FFFFFF"/>
                </a:clrFrom>
                <a:clrTo>
                  <a:srgbClr val="FFFFFF">
                    <a:alpha val="0"/>
                  </a:srgbClr>
                </a:clrTo>
              </a:clrChange>
              <a:extLst>
                <a:ext uri="{BEBA8EAE-BF5A-486C-A8C5-ECC9F3942E4B}">
                  <a14:imgProps xmlns:a14="http://schemas.microsoft.com/office/drawing/2010/main" xmlns="">
                    <a14:imgLayer r:embed="rId3">
                      <a14:imgEffect>
                        <a14:sharpenSoften amount="50000"/>
                      </a14:imgEffect>
                      <a14:imgEffect>
                        <a14:saturation sat="200000"/>
                      </a14:imgEffect>
                    </a14:imgLayer>
                  </a14:imgProps>
                </a:ext>
              </a:extLst>
            </a:blip>
            <a:stretch>
              <a:fillRect/>
            </a:stretch>
          </p:blipFill>
          <p:spPr>
            <a:xfrm>
              <a:off x="500062" y="2851475"/>
              <a:ext cx="2816950" cy="1288726"/>
            </a:xfrm>
            <a:prstGeom prst="rect">
              <a:avLst/>
            </a:prstGeom>
          </p:spPr>
        </p:pic>
        <p:sp>
          <p:nvSpPr>
            <p:cNvPr id="6" name="TextBox 5">
              <a:extLst>
                <a:ext uri="{FF2B5EF4-FFF2-40B4-BE49-F238E27FC236}">
                  <a16:creationId xmlns:a16="http://schemas.microsoft.com/office/drawing/2014/main" xmlns="" id="{3EA80D1D-39F5-4C85-B473-87262938D567}"/>
                </a:ext>
              </a:extLst>
            </p:cNvPr>
            <p:cNvSpPr txBox="1"/>
            <p:nvPr/>
          </p:nvSpPr>
          <p:spPr>
            <a:xfrm>
              <a:off x="1237849" y="3294564"/>
              <a:ext cx="1962525" cy="523220"/>
            </a:xfrm>
            <a:prstGeom prst="rect">
              <a:avLst/>
            </a:prstGeom>
            <a:noFill/>
          </p:spPr>
          <p:txBody>
            <a:bodyPr wrap="none" rtlCol="0">
              <a:spAutoFit/>
            </a:bodyPr>
            <a:lstStyle/>
            <a:p>
              <a:r>
                <a:rPr lang="vi-VN" sz="2800" b="1" dirty="0">
                  <a:solidFill>
                    <a:srgbClr val="7030A0"/>
                  </a:solidFill>
                  <a:latin typeface="+mj-lt"/>
                </a:rPr>
                <a:t>LUYỆN TẬP</a:t>
              </a:r>
            </a:p>
          </p:txBody>
        </p:sp>
      </p:grpSp>
    </p:spTree>
    <p:extLst>
      <p:ext uri="{BB962C8B-B14F-4D97-AF65-F5344CB8AC3E}">
        <p14:creationId xmlns:p14="http://schemas.microsoft.com/office/powerpoint/2010/main" xmlns="" val="32138440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preserve="1" userDrawn="1">
  <p:cSld name="1_Title and body">
    <p:bg>
      <p:bgPr>
        <a:solidFill>
          <a:schemeClr val="accent3"/>
        </a:solidFill>
        <a:effectLst/>
      </p:bgPr>
    </p:bg>
    <p:spTree>
      <p:nvGrpSpPr>
        <p:cNvPr id="1" name="Shape 42"/>
        <p:cNvGrpSpPr/>
        <p:nvPr/>
      </p:nvGrpSpPr>
      <p:grpSpPr>
        <a:xfrm>
          <a:off x="0" y="0"/>
          <a:ext cx="0" cy="0"/>
          <a:chOff x="0" y="0"/>
          <a:chExt cx="0" cy="0"/>
        </a:xfrm>
      </p:grpSpPr>
      <p:sp>
        <p:nvSpPr>
          <p:cNvPr id="15" name="Rectangle 14">
            <a:extLst>
              <a:ext uri="{FF2B5EF4-FFF2-40B4-BE49-F238E27FC236}">
                <a16:creationId xmlns:a16="http://schemas.microsoft.com/office/drawing/2014/main" xmlns="" id="{58C33424-69BE-4CF3-AC72-AAE3342C808A}"/>
              </a:ext>
            </a:extLst>
          </p:cNvPr>
          <p:cNvSpPr/>
          <p:nvPr userDrawn="1"/>
        </p:nvSpPr>
        <p:spPr>
          <a:xfrm>
            <a:off x="340636" y="254000"/>
            <a:ext cx="11497733" cy="6350000"/>
          </a:xfrm>
          <a:prstGeom prst="rect">
            <a:avLst/>
          </a:prstGeom>
          <a:solidFill>
            <a:schemeClr val="accent2"/>
          </a:solidFill>
          <a:ln>
            <a:solidFill>
              <a:schemeClr val="tx1">
                <a:lumMod val="20000"/>
                <a:lumOff val="80000"/>
              </a:schemeClr>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vi-VN" sz="1867" b="0" i="0" u="none" strike="noStrike" kern="0" cap="none" spc="0" normalizeH="0" baseline="0" noProof="0" dirty="0">
              <a:ln>
                <a:noFill/>
              </a:ln>
              <a:solidFill>
                <a:srgbClr val="F7D538"/>
              </a:solidFill>
              <a:effectLst/>
              <a:uLnTx/>
              <a:uFillTx/>
              <a:latin typeface="Arial"/>
              <a:ea typeface="+mn-ea"/>
              <a:cs typeface="+mn-cs"/>
              <a:sym typeface="Arial"/>
            </a:endParaRPr>
          </a:p>
        </p:txBody>
      </p:sp>
      <p:sp>
        <p:nvSpPr>
          <p:cNvPr id="16" name="TextBox 15">
            <a:extLst>
              <a:ext uri="{FF2B5EF4-FFF2-40B4-BE49-F238E27FC236}">
                <a16:creationId xmlns:a16="http://schemas.microsoft.com/office/drawing/2014/main" xmlns="" id="{92C03D41-29FD-4C24-93B7-ACF0440DE42A}"/>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grpSp>
        <p:nvGrpSpPr>
          <p:cNvPr id="4" name="Group 3">
            <a:extLst>
              <a:ext uri="{FF2B5EF4-FFF2-40B4-BE49-F238E27FC236}">
                <a16:creationId xmlns:a16="http://schemas.microsoft.com/office/drawing/2014/main" xmlns="" id="{428A1BE0-E469-4869-8417-DE9B9EC6F2B4}"/>
              </a:ext>
            </a:extLst>
          </p:cNvPr>
          <p:cNvGrpSpPr/>
          <p:nvPr userDrawn="1"/>
        </p:nvGrpSpPr>
        <p:grpSpPr>
          <a:xfrm>
            <a:off x="309388" y="254280"/>
            <a:ext cx="2677424" cy="1274454"/>
            <a:chOff x="479771" y="4186500"/>
            <a:chExt cx="2677424" cy="1274454"/>
          </a:xfrm>
        </p:grpSpPr>
        <p:pic>
          <p:nvPicPr>
            <p:cNvPr id="5" name="Picture 4">
              <a:extLst>
                <a:ext uri="{FF2B5EF4-FFF2-40B4-BE49-F238E27FC236}">
                  <a16:creationId xmlns:a16="http://schemas.microsoft.com/office/drawing/2014/main" xmlns="" id="{8A137115-0E6C-4EB8-9AFF-E91DFB9C91F7}"/>
                </a:ext>
              </a:extLst>
            </p:cNvPr>
            <p:cNvPicPr>
              <a:picLocks noChangeAspect="1"/>
            </p:cNvPicPr>
            <p:nvPr/>
          </p:nvPicPr>
          <p:blipFill>
            <a:blip r:embed="rId2" cstate="print">
              <a:clrChange>
                <a:clrFrom>
                  <a:srgbClr val="FFFFFF"/>
                </a:clrFrom>
                <a:clrTo>
                  <a:srgbClr val="FFFFFF">
                    <a:alpha val="0"/>
                  </a:srgbClr>
                </a:clrTo>
              </a:clrChange>
              <a:extLst>
                <a:ext uri="{BEBA8EAE-BF5A-486C-A8C5-ECC9F3942E4B}">
                  <a14:imgProps xmlns:a14="http://schemas.microsoft.com/office/drawing/2010/main" xmlns="">
                    <a14:imgLayer r:embed="rId3">
                      <a14:imgEffect>
                        <a14:sharpenSoften amount="50000"/>
                      </a14:imgEffect>
                      <a14:imgEffect>
                        <a14:saturation sat="200000"/>
                      </a14:imgEffect>
                    </a14:imgLayer>
                  </a14:imgProps>
                </a:ext>
              </a:extLst>
            </a:blip>
            <a:stretch>
              <a:fillRect/>
            </a:stretch>
          </p:blipFill>
          <p:spPr>
            <a:xfrm>
              <a:off x="479771" y="4186500"/>
              <a:ext cx="2677424" cy="1274454"/>
            </a:xfrm>
            <a:prstGeom prst="rect">
              <a:avLst/>
            </a:prstGeom>
          </p:spPr>
        </p:pic>
        <p:sp>
          <p:nvSpPr>
            <p:cNvPr id="6" name="TextBox 5">
              <a:extLst>
                <a:ext uri="{FF2B5EF4-FFF2-40B4-BE49-F238E27FC236}">
                  <a16:creationId xmlns:a16="http://schemas.microsoft.com/office/drawing/2014/main" xmlns="" id="{99733AAB-E5E3-46A1-9F4E-0452DF37F2DF}"/>
                </a:ext>
              </a:extLst>
            </p:cNvPr>
            <p:cNvSpPr txBox="1"/>
            <p:nvPr/>
          </p:nvSpPr>
          <p:spPr>
            <a:xfrm>
              <a:off x="1148949" y="4550361"/>
              <a:ext cx="1797287" cy="523220"/>
            </a:xfrm>
            <a:prstGeom prst="rect">
              <a:avLst/>
            </a:prstGeom>
            <a:noFill/>
          </p:spPr>
          <p:txBody>
            <a:bodyPr wrap="none" rtlCol="0">
              <a:spAutoFit/>
            </a:bodyPr>
            <a:lstStyle/>
            <a:p>
              <a:r>
                <a:rPr lang="vi-VN" sz="2800" b="1" dirty="0">
                  <a:solidFill>
                    <a:schemeClr val="accent2"/>
                  </a:solidFill>
                  <a:latin typeface="+mj-lt"/>
                </a:rPr>
                <a:t>VẬN DỤNG</a:t>
              </a:r>
            </a:p>
          </p:txBody>
        </p:sp>
      </p:grpSp>
    </p:spTree>
    <p:extLst>
      <p:ext uri="{BB962C8B-B14F-4D97-AF65-F5344CB8AC3E}">
        <p14:creationId xmlns:p14="http://schemas.microsoft.com/office/powerpoint/2010/main" xmlns="" val="34220770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xmlns="" val="3776508074"/>
      </p:ext>
    </p:extLst>
  </p:cSld>
  <p:clrMapOvr>
    <a:masterClrMapping/>
  </p:clrMapOvr>
  <p:transition spd="slow">
    <p:fade thruBlk="1"/>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2"/>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xmlns="" val="1118537742"/>
      </p:ext>
    </p:extLst>
  </p:cSld>
  <p:clrMap bg1="lt1" tx1="dk1" bg2="dk2" tx2="lt2" accent1="accent1" accent2="accent2" accent3="accent3" accent4="accent4" accent5="accent5" accent6="accent6" hlink="hlink" folHlink="folHlink"/>
  <p:sldLayoutIdLst>
    <p:sldLayoutId id="2147483653" r:id="rId1"/>
    <p:sldLayoutId id="2147483654" r:id="rId2"/>
    <p:sldLayoutId id="2147483656" r:id="rId3"/>
    <p:sldLayoutId id="2147483657" r:id="rId4"/>
    <p:sldLayoutId id="2147483655" r:id="rId5"/>
  </p:sldLayoutIdLst>
  <p:transition spd="slow">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16.png"/><Relationship Id="rId1" Type="http://schemas.openxmlformats.org/officeDocument/2006/relationships/slideLayout" Target="../slideLayouts/slideLayout3.xml"/><Relationship Id="rId5" Type="http://schemas.microsoft.com/office/2007/relationships/hdphoto" Target="../media/hdphoto10.wdp"/><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media" Target="../media/media1.mp4"/><Relationship Id="rId2" Type="http://schemas.openxmlformats.org/officeDocument/2006/relationships/slideLayout" Target="../slideLayouts/slideLayout2.xml"/><Relationship Id="rId1" Type="http://schemas.openxmlformats.org/officeDocument/2006/relationships/video" Target="../media/media1.mp4"/><Relationship Id="rId6" Type="http://schemas.microsoft.com/office/2007/relationships/hdphoto" Target="../media/hdphoto4.wdp"/><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8" Type="http://schemas.openxmlformats.org/officeDocument/2006/relationships/image" Target="../media/image14.png"/><Relationship Id="rId3" Type="http://schemas.microsoft.com/office/2007/relationships/hdphoto" Target="../media/hdphoto8.wdp"/><Relationship Id="rId7" Type="http://schemas.microsoft.com/office/2007/relationships/hdphoto" Target="../media/hdphoto10.wdp"/><Relationship Id="rId2" Type="http://schemas.openxmlformats.org/officeDocument/2006/relationships/image" Target="../media/image11.png"/><Relationship Id="rId1" Type="http://schemas.openxmlformats.org/officeDocument/2006/relationships/slideLayout" Target="../slideLayouts/slideLayout3.xml"/><Relationship Id="rId6" Type="http://schemas.openxmlformats.org/officeDocument/2006/relationships/image" Target="../media/image13.png"/><Relationship Id="rId5" Type="http://schemas.microsoft.com/office/2007/relationships/hdphoto" Target="../media/hdphoto9.wdp"/><Relationship Id="rId4" Type="http://schemas.openxmlformats.org/officeDocument/2006/relationships/image" Target="../media/image12.png"/><Relationship Id="rId9"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3507" y="91441"/>
            <a:ext cx="1649811" cy="830997"/>
          </a:xfrm>
          <a:prstGeom prst="rect">
            <a:avLst/>
          </a:prstGeom>
          <a:noFill/>
        </p:spPr>
        <p:txBody>
          <a:bodyPr wrap="none" rtlCol="0">
            <a:spAutoFit/>
          </a:bodyPr>
          <a:lstStyle/>
          <a:p>
            <a:r>
              <a:rPr lang="en-US" sz="4800" dirty="0" err="1" smtClean="0">
                <a:ln>
                  <a:solidFill>
                    <a:srgbClr val="4A88BC"/>
                  </a:solidFill>
                </a:ln>
                <a:solidFill>
                  <a:schemeClr val="accent2"/>
                </a:solidFill>
                <a:effectLst>
                  <a:glow rad="101600">
                    <a:schemeClr val="accent1">
                      <a:satMod val="175000"/>
                      <a:alpha val="40000"/>
                    </a:schemeClr>
                  </a:glow>
                </a:effectLst>
                <a:latin typeface="+mj-lt"/>
              </a:rPr>
              <a:t>Bài</a:t>
            </a:r>
            <a:r>
              <a:rPr lang="en-US" sz="4800" dirty="0" smtClean="0">
                <a:ln>
                  <a:solidFill>
                    <a:srgbClr val="4A88BC"/>
                  </a:solidFill>
                </a:ln>
                <a:solidFill>
                  <a:schemeClr val="accent2"/>
                </a:solidFill>
                <a:effectLst>
                  <a:glow rad="101600">
                    <a:schemeClr val="accent1">
                      <a:satMod val="175000"/>
                      <a:alpha val="40000"/>
                    </a:schemeClr>
                  </a:glow>
                </a:effectLst>
                <a:latin typeface="+mj-lt"/>
              </a:rPr>
              <a:t> 4</a:t>
            </a:r>
            <a:endParaRPr lang="en-US" sz="4800" dirty="0">
              <a:ln>
                <a:solidFill>
                  <a:srgbClr val="4A88BC"/>
                </a:solidFill>
              </a:ln>
              <a:solidFill>
                <a:schemeClr val="accent2"/>
              </a:solidFill>
              <a:effectLst>
                <a:glow rad="101600">
                  <a:schemeClr val="accent1">
                    <a:satMod val="175000"/>
                    <a:alpha val="40000"/>
                  </a:schemeClr>
                </a:glow>
              </a:effectLst>
              <a:latin typeface="+mj-lt"/>
            </a:endParaRPr>
          </a:p>
        </p:txBody>
      </p:sp>
      <p:sp>
        <p:nvSpPr>
          <p:cNvPr id="3" name="TextBox 2"/>
          <p:cNvSpPr txBox="1"/>
          <p:nvPr/>
        </p:nvSpPr>
        <p:spPr>
          <a:xfrm>
            <a:off x="666204" y="2595156"/>
            <a:ext cx="7106195" cy="830997"/>
          </a:xfrm>
          <a:prstGeom prst="rect">
            <a:avLst/>
          </a:prstGeom>
          <a:noFill/>
        </p:spPr>
        <p:txBody>
          <a:bodyPr wrap="square" rtlCol="0">
            <a:spAutoFit/>
          </a:bodyPr>
          <a:lstStyle/>
          <a:p>
            <a:r>
              <a:rPr lang="en-US" sz="4800" dirty="0" smtClean="0">
                <a:ln>
                  <a:solidFill>
                    <a:srgbClr val="3D77A8"/>
                  </a:solidFill>
                </a:ln>
                <a:solidFill>
                  <a:srgbClr val="4A88BC"/>
                </a:solidFill>
                <a:effectLst/>
                <a:latin typeface="Times New Roman" pitchFamily="18" charset="0"/>
                <a:cs typeface="Times New Roman" pitchFamily="18" charset="0"/>
              </a:rPr>
              <a:t>YÊU QUÝ BẠN BÈ</a:t>
            </a:r>
            <a:endParaRPr lang="en-US" sz="4800" dirty="0">
              <a:ln>
                <a:solidFill>
                  <a:srgbClr val="3D77A8"/>
                </a:solidFill>
              </a:ln>
              <a:solidFill>
                <a:srgbClr val="4A88BC"/>
              </a:solidFill>
              <a:effectLst/>
              <a:latin typeface="Times New Roman" pitchFamily="18" charset="0"/>
              <a:cs typeface="Times New Roman" pitchFamily="18" charset="0"/>
            </a:endParaRPr>
          </a:p>
        </p:txBody>
      </p:sp>
    </p:spTree>
    <p:extLst>
      <p:ext uri="{BB962C8B-B14F-4D97-AF65-F5344CB8AC3E}">
        <p14:creationId xmlns:p14="http://schemas.microsoft.com/office/powerpoint/2010/main" xmlns="" val="376748223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rotWithShape="1">
          <a:blip r:embed="rId2" cstate="print">
            <a:extLst>
              <a:ext uri="{BEBA8EAE-BF5A-486C-A8C5-ECC9F3942E4B}">
                <a14:imgProps xmlns:a14="http://schemas.microsoft.com/office/drawing/2010/main" xmlns="">
                  <a14:imgLayer r:embed="rId3">
                    <a14:imgEffect>
                      <a14:sharpenSoften amount="25000"/>
                    </a14:imgEffect>
                  </a14:imgLayer>
                </a14:imgProps>
              </a:ext>
              <a:ext uri="{28A0092B-C50C-407E-A947-70E740481C1C}">
                <a14:useLocalDpi xmlns:a14="http://schemas.microsoft.com/office/drawing/2010/main" xmlns="" val="0"/>
              </a:ext>
            </a:extLst>
          </a:blip>
          <a:srcRect l="2401" t="12356"/>
          <a:stretch/>
        </p:blipFill>
        <p:spPr>
          <a:xfrm>
            <a:off x="1201782" y="1828800"/>
            <a:ext cx="10115729" cy="3999322"/>
          </a:xfrm>
          <a:prstGeom prst="rect">
            <a:avLst/>
          </a:prstGeom>
        </p:spPr>
      </p:pic>
      <p:pic>
        <p:nvPicPr>
          <p:cNvPr id="3" name="Picture 2" descr="Tick cross wrong vector icon design. Download a Free Preview or High  Quality Adobe Illustrator Ai, EPS, … | Kids cartoon characters, Vector icon  design, Icon design"/>
          <p:cNvPicPr>
            <a:picLocks noChangeAspect="1" noChangeArrowheads="1"/>
          </p:cNvPicPr>
          <p:nvPr/>
        </p:nvPicPr>
        <p:blipFill rotWithShape="1">
          <a:blip r:embed="rId4" cstate="print">
            <a:extLst>
              <a:ext uri="{BEBA8EAE-BF5A-486C-A8C5-ECC9F3942E4B}">
                <a14:imgProps xmlns:a14="http://schemas.microsoft.com/office/drawing/2010/main" xmlns="">
                  <a14:imgLayer r:embed="rId5">
                    <a14:imgEffect>
                      <a14:backgroundRemoval t="19487" b="69744" l="53400" r="93000">
                        <a14:foregroundMark x1="82400" y1="36923" x2="69400" y2="52821"/>
                      </a14:backgroundRemoval>
                    </a14:imgEffect>
                  </a14:imgLayer>
                </a14:imgProps>
              </a:ext>
              <a:ext uri="{28A0092B-C50C-407E-A947-70E740481C1C}">
                <a14:useLocalDpi xmlns:a14="http://schemas.microsoft.com/office/drawing/2010/main" xmlns="" val="0"/>
              </a:ext>
            </a:extLst>
          </a:blip>
          <a:srcRect l="52167" t="18504" r="5833" b="28675"/>
          <a:stretch/>
        </p:blipFill>
        <p:spPr bwMode="auto">
          <a:xfrm>
            <a:off x="1924657" y="2481943"/>
            <a:ext cx="836215" cy="820287"/>
          </a:xfrm>
          <a:prstGeom prst="rect">
            <a:avLst/>
          </a:prstGeom>
          <a:noFill/>
          <a:extLst>
            <a:ext uri="{909E8E84-426E-40DD-AFC4-6F175D3DCCD1}">
              <a14:hiddenFill xmlns:a14="http://schemas.microsoft.com/office/drawing/2010/main" xmlns="">
                <a:solidFill>
                  <a:srgbClr val="FFFFFF"/>
                </a:solidFill>
              </a14:hiddenFill>
            </a:ext>
          </a:extLst>
        </p:spPr>
      </p:pic>
      <p:pic>
        <p:nvPicPr>
          <p:cNvPr id="4" name="Picture 3" descr="Tick cross wrong vector icon design. Download a Free Preview or High  Quality Adobe Illustrator Ai, EPS, … | Kids cartoon characters, Vector icon  design, Icon design"/>
          <p:cNvPicPr>
            <a:picLocks noChangeAspect="1" noChangeArrowheads="1"/>
          </p:cNvPicPr>
          <p:nvPr/>
        </p:nvPicPr>
        <p:blipFill rotWithShape="1">
          <a:blip r:embed="rId4" cstate="print">
            <a:extLst>
              <a:ext uri="{BEBA8EAE-BF5A-486C-A8C5-ECC9F3942E4B}">
                <a14:imgProps xmlns:a14="http://schemas.microsoft.com/office/drawing/2010/main" xmlns="">
                  <a14:imgLayer r:embed="rId5">
                    <a14:imgEffect>
                      <a14:backgroundRemoval t="19487" b="69744" l="53400" r="93000">
                        <a14:foregroundMark x1="82400" y1="36923" x2="69400" y2="52821"/>
                      </a14:backgroundRemoval>
                    </a14:imgEffect>
                  </a14:imgLayer>
                </a14:imgProps>
              </a:ext>
              <a:ext uri="{28A0092B-C50C-407E-A947-70E740481C1C}">
                <a14:useLocalDpi xmlns:a14="http://schemas.microsoft.com/office/drawing/2010/main" xmlns="" val="0"/>
              </a:ext>
            </a:extLst>
          </a:blip>
          <a:srcRect l="52167" t="18504" r="5833" b="28675"/>
          <a:stretch/>
        </p:blipFill>
        <p:spPr bwMode="auto">
          <a:xfrm>
            <a:off x="6621084" y="2481943"/>
            <a:ext cx="836215" cy="820287"/>
          </a:xfrm>
          <a:prstGeom prst="rect">
            <a:avLst/>
          </a:prstGeom>
          <a:noFill/>
          <a:extLst>
            <a:ext uri="{909E8E84-426E-40DD-AFC4-6F175D3DCCD1}">
              <a14:hiddenFill xmlns:a14="http://schemas.microsoft.com/office/drawing/2010/main" xmlns="">
                <a:solidFill>
                  <a:srgbClr val="FFFFFF"/>
                </a:solidFill>
              </a14:hiddenFill>
            </a:ext>
          </a:extLst>
        </p:spPr>
      </p:pic>
      <p:grpSp>
        <p:nvGrpSpPr>
          <p:cNvPr id="5" name="Group 4"/>
          <p:cNvGrpSpPr/>
          <p:nvPr/>
        </p:nvGrpSpPr>
        <p:grpSpPr>
          <a:xfrm>
            <a:off x="3366181" y="724211"/>
            <a:ext cx="7833763" cy="954107"/>
            <a:chOff x="569825" y="2199885"/>
            <a:chExt cx="7833763" cy="954107"/>
          </a:xfrm>
        </p:grpSpPr>
        <p:sp>
          <p:nvSpPr>
            <p:cNvPr id="6" name="Oval 5">
              <a:extLst>
                <a:ext uri="{FF2B5EF4-FFF2-40B4-BE49-F238E27FC236}">
                  <a16:creationId xmlns:a16="http://schemas.microsoft.com/office/drawing/2014/main" xmlns="" id="{FF42F663-F3A2-4AB3-B9A5-6F4D44B3BC5B}"/>
                </a:ext>
              </a:extLst>
            </p:cNvPr>
            <p:cNvSpPr/>
            <p:nvPr/>
          </p:nvSpPr>
          <p:spPr>
            <a:xfrm>
              <a:off x="569825" y="2213113"/>
              <a:ext cx="463826" cy="46382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accent2"/>
                  </a:solidFill>
                  <a:latin typeface="+mj-lt"/>
                </a:rPr>
                <a:t>2</a:t>
              </a:r>
              <a:endParaRPr lang="vi-VN" sz="3200" dirty="0">
                <a:solidFill>
                  <a:schemeClr val="accent2"/>
                </a:solidFill>
                <a:latin typeface="+mj-lt"/>
              </a:endParaRPr>
            </a:p>
          </p:txBody>
        </p:sp>
        <p:sp>
          <p:nvSpPr>
            <p:cNvPr id="7" name="TextBox 6">
              <a:extLst>
                <a:ext uri="{FF2B5EF4-FFF2-40B4-BE49-F238E27FC236}">
                  <a16:creationId xmlns:a16="http://schemas.microsoft.com/office/drawing/2014/main" xmlns="" id="{BC025334-9B63-44D3-957B-00AB8843D486}"/>
                </a:ext>
              </a:extLst>
            </p:cNvPr>
            <p:cNvSpPr txBox="1"/>
            <p:nvPr/>
          </p:nvSpPr>
          <p:spPr>
            <a:xfrm>
              <a:off x="1095959" y="2199885"/>
              <a:ext cx="7307629" cy="954107"/>
            </a:xfrm>
            <a:prstGeom prst="rect">
              <a:avLst/>
            </a:prstGeom>
            <a:noFill/>
          </p:spPr>
          <p:txBody>
            <a:bodyPr wrap="square" rtlCol="0">
              <a:spAutoFit/>
            </a:bodyPr>
            <a:lstStyle/>
            <a:p>
              <a:r>
                <a:rPr lang="en-US" sz="2800" b="1" dirty="0" err="1" smtClean="0">
                  <a:solidFill>
                    <a:srgbClr val="00B050"/>
                  </a:solidFill>
                  <a:latin typeface="Times New Roman" pitchFamily="18" charset="0"/>
                  <a:cs typeface="Times New Roman" pitchFamily="18" charset="0"/>
                </a:rPr>
                <a:t>Em</a:t>
              </a:r>
              <a:r>
                <a:rPr lang="en-US" sz="2800" b="1" dirty="0" smtClean="0">
                  <a:solidFill>
                    <a:srgbClr val="00B050"/>
                  </a:solidFill>
                  <a:latin typeface="Times New Roman" pitchFamily="18" charset="0"/>
                  <a:cs typeface="Times New Roman" pitchFamily="18" charset="0"/>
                </a:rPr>
                <a:t> </a:t>
              </a:r>
              <a:r>
                <a:rPr lang="en-US" sz="2800" b="1" dirty="0" err="1" smtClean="0">
                  <a:solidFill>
                    <a:srgbClr val="00B050"/>
                  </a:solidFill>
                  <a:latin typeface="Times New Roman" pitchFamily="18" charset="0"/>
                  <a:cs typeface="Times New Roman" pitchFamily="18" charset="0"/>
                </a:rPr>
                <a:t>đồng</a:t>
              </a:r>
              <a:r>
                <a:rPr lang="en-US" sz="2800" b="1" dirty="0" smtClean="0">
                  <a:solidFill>
                    <a:srgbClr val="00B050"/>
                  </a:solidFill>
                  <a:latin typeface="Times New Roman" pitchFamily="18" charset="0"/>
                  <a:cs typeface="Times New Roman" pitchFamily="18" charset="0"/>
                </a:rPr>
                <a:t> </a:t>
              </a:r>
              <a:r>
                <a:rPr lang="en-US" sz="2800" b="1" dirty="0" err="1" smtClean="0">
                  <a:solidFill>
                    <a:srgbClr val="00B050"/>
                  </a:solidFill>
                  <a:latin typeface="Times New Roman" pitchFamily="18" charset="0"/>
                  <a:cs typeface="Times New Roman" pitchFamily="18" charset="0"/>
                </a:rPr>
                <a:t>tình</a:t>
              </a:r>
              <a:r>
                <a:rPr lang="en-US" sz="2800" b="1" dirty="0" smtClean="0">
                  <a:solidFill>
                    <a:srgbClr val="00B050"/>
                  </a:solidFill>
                  <a:latin typeface="Times New Roman" pitchFamily="18" charset="0"/>
                  <a:cs typeface="Times New Roman" pitchFamily="18" charset="0"/>
                </a:rPr>
                <a:t> </a:t>
              </a:r>
              <a:r>
                <a:rPr lang="en-US" sz="2800" b="1" dirty="0" err="1" smtClean="0">
                  <a:solidFill>
                    <a:srgbClr val="00B050"/>
                  </a:solidFill>
                  <a:latin typeface="Times New Roman" pitchFamily="18" charset="0"/>
                  <a:cs typeface="Times New Roman" pitchFamily="18" charset="0"/>
                </a:rPr>
                <a:t>hoặc</a:t>
              </a:r>
              <a:r>
                <a:rPr lang="en-US" sz="2800" b="1" dirty="0" smtClean="0">
                  <a:solidFill>
                    <a:srgbClr val="00B050"/>
                  </a:solidFill>
                  <a:latin typeface="Times New Roman" pitchFamily="18" charset="0"/>
                  <a:cs typeface="Times New Roman" pitchFamily="18" charset="0"/>
                </a:rPr>
                <a:t> </a:t>
              </a:r>
              <a:r>
                <a:rPr lang="en-US" sz="2800" b="1" dirty="0" err="1" smtClean="0">
                  <a:solidFill>
                    <a:srgbClr val="00B050"/>
                  </a:solidFill>
                  <a:latin typeface="Times New Roman" pitchFamily="18" charset="0"/>
                  <a:cs typeface="Times New Roman" pitchFamily="18" charset="0"/>
                </a:rPr>
                <a:t>không</a:t>
              </a:r>
              <a:r>
                <a:rPr lang="en-US" sz="2800" b="1" dirty="0" smtClean="0">
                  <a:solidFill>
                    <a:srgbClr val="00B050"/>
                  </a:solidFill>
                  <a:latin typeface="Times New Roman" pitchFamily="18" charset="0"/>
                  <a:cs typeface="Times New Roman" pitchFamily="18" charset="0"/>
                </a:rPr>
                <a:t> </a:t>
              </a:r>
              <a:r>
                <a:rPr lang="en-US" sz="2800" b="1" dirty="0" err="1" smtClean="0">
                  <a:solidFill>
                    <a:srgbClr val="00B050"/>
                  </a:solidFill>
                  <a:latin typeface="Times New Roman" pitchFamily="18" charset="0"/>
                  <a:cs typeface="Times New Roman" pitchFamily="18" charset="0"/>
                </a:rPr>
                <a:t>đồng</a:t>
              </a:r>
              <a:r>
                <a:rPr lang="en-US" sz="2800" b="1" dirty="0" smtClean="0">
                  <a:solidFill>
                    <a:srgbClr val="00B050"/>
                  </a:solidFill>
                  <a:latin typeface="Times New Roman" pitchFamily="18" charset="0"/>
                  <a:cs typeface="Times New Roman" pitchFamily="18" charset="0"/>
                </a:rPr>
                <a:t> </a:t>
              </a:r>
              <a:r>
                <a:rPr lang="en-US" sz="2800" b="1" dirty="0" err="1" smtClean="0">
                  <a:solidFill>
                    <a:srgbClr val="00B050"/>
                  </a:solidFill>
                  <a:latin typeface="Times New Roman" pitchFamily="18" charset="0"/>
                  <a:cs typeface="Times New Roman" pitchFamily="18" charset="0"/>
                </a:rPr>
                <a:t>tình</a:t>
              </a:r>
              <a:r>
                <a:rPr lang="en-US" sz="2800" b="1" dirty="0" smtClean="0">
                  <a:solidFill>
                    <a:srgbClr val="00B050"/>
                  </a:solidFill>
                  <a:latin typeface="Times New Roman" pitchFamily="18" charset="0"/>
                  <a:cs typeface="Times New Roman" pitchFamily="18" charset="0"/>
                </a:rPr>
                <a:t> </a:t>
              </a:r>
              <a:r>
                <a:rPr lang="en-US" sz="2800" b="1" dirty="0" err="1" smtClean="0">
                  <a:solidFill>
                    <a:srgbClr val="00B050"/>
                  </a:solidFill>
                  <a:latin typeface="Times New Roman" pitchFamily="18" charset="0"/>
                  <a:cs typeface="Times New Roman" pitchFamily="18" charset="0"/>
                </a:rPr>
                <a:t>với</a:t>
              </a:r>
              <a:r>
                <a:rPr lang="en-US" sz="2800" b="1" dirty="0" smtClean="0">
                  <a:solidFill>
                    <a:srgbClr val="00B050"/>
                  </a:solidFill>
                  <a:latin typeface="Times New Roman" pitchFamily="18" charset="0"/>
                  <a:cs typeface="Times New Roman" pitchFamily="18" charset="0"/>
                </a:rPr>
                <a:t> </a:t>
              </a:r>
              <a:r>
                <a:rPr lang="en-US" sz="2800" b="1" dirty="0" err="1" smtClean="0">
                  <a:solidFill>
                    <a:srgbClr val="00B050"/>
                  </a:solidFill>
                  <a:latin typeface="Times New Roman" pitchFamily="18" charset="0"/>
                  <a:cs typeface="Times New Roman" pitchFamily="18" charset="0"/>
                </a:rPr>
                <a:t>việc</a:t>
              </a:r>
              <a:r>
                <a:rPr lang="en-US" sz="2800" b="1" dirty="0" smtClean="0">
                  <a:solidFill>
                    <a:srgbClr val="00B050"/>
                  </a:solidFill>
                  <a:latin typeface="Times New Roman" pitchFamily="18" charset="0"/>
                  <a:cs typeface="Times New Roman" pitchFamily="18" charset="0"/>
                </a:rPr>
                <a:t> </a:t>
              </a:r>
              <a:r>
                <a:rPr lang="en-US" sz="2800" b="1" dirty="0" err="1" smtClean="0">
                  <a:solidFill>
                    <a:srgbClr val="00B050"/>
                  </a:solidFill>
                  <a:latin typeface="Times New Roman" pitchFamily="18" charset="0"/>
                  <a:cs typeface="Times New Roman" pitchFamily="18" charset="0"/>
                </a:rPr>
                <a:t>làm</a:t>
              </a:r>
              <a:r>
                <a:rPr lang="en-US" sz="2800" b="1" dirty="0" smtClean="0">
                  <a:solidFill>
                    <a:srgbClr val="00B050"/>
                  </a:solidFill>
                  <a:latin typeface="Times New Roman" pitchFamily="18" charset="0"/>
                  <a:cs typeface="Times New Roman" pitchFamily="18" charset="0"/>
                </a:rPr>
                <a:t> </a:t>
              </a:r>
              <a:r>
                <a:rPr lang="en-US" sz="2800" b="1" dirty="0" err="1" smtClean="0">
                  <a:solidFill>
                    <a:srgbClr val="00B050"/>
                  </a:solidFill>
                  <a:latin typeface="Times New Roman" pitchFamily="18" charset="0"/>
                  <a:cs typeface="Times New Roman" pitchFamily="18" charset="0"/>
                </a:rPr>
                <a:t>nào</a:t>
              </a:r>
              <a:r>
                <a:rPr lang="en-US" sz="2800" b="1" dirty="0" smtClean="0">
                  <a:solidFill>
                    <a:srgbClr val="00B050"/>
                  </a:solidFill>
                  <a:latin typeface="Times New Roman" pitchFamily="18" charset="0"/>
                  <a:cs typeface="Times New Roman" pitchFamily="18" charset="0"/>
                </a:rPr>
                <a:t>? </a:t>
              </a:r>
              <a:r>
                <a:rPr lang="en-US" sz="2800" b="1" dirty="0" err="1" smtClean="0">
                  <a:solidFill>
                    <a:srgbClr val="00B050"/>
                  </a:solidFill>
                  <a:latin typeface="Times New Roman" pitchFamily="18" charset="0"/>
                  <a:cs typeface="Times New Roman" pitchFamily="18" charset="0"/>
                </a:rPr>
                <a:t>Vì</a:t>
              </a:r>
              <a:r>
                <a:rPr lang="en-US" sz="2800" b="1" dirty="0" smtClean="0">
                  <a:solidFill>
                    <a:srgbClr val="00B050"/>
                  </a:solidFill>
                  <a:latin typeface="Times New Roman" pitchFamily="18" charset="0"/>
                  <a:cs typeface="Times New Roman" pitchFamily="18" charset="0"/>
                </a:rPr>
                <a:t> </a:t>
              </a:r>
              <a:r>
                <a:rPr lang="en-US" sz="2800" b="1" dirty="0" err="1" smtClean="0">
                  <a:solidFill>
                    <a:srgbClr val="00B050"/>
                  </a:solidFill>
                  <a:latin typeface="Times New Roman" pitchFamily="18" charset="0"/>
                  <a:cs typeface="Times New Roman" pitchFamily="18" charset="0"/>
                </a:rPr>
                <a:t>sao</a:t>
              </a:r>
              <a:r>
                <a:rPr lang="en-US" sz="2800" b="1" dirty="0" smtClean="0">
                  <a:solidFill>
                    <a:srgbClr val="00B050"/>
                  </a:solidFill>
                  <a:latin typeface="Times New Roman" pitchFamily="18" charset="0"/>
                  <a:cs typeface="Times New Roman" pitchFamily="18" charset="0"/>
                </a:rPr>
                <a:t>?</a:t>
              </a:r>
              <a:endParaRPr lang="vi-VN" sz="2800" b="1" dirty="0">
                <a:solidFill>
                  <a:srgbClr val="00B050"/>
                </a:solidFill>
                <a:latin typeface="Times New Roman" pitchFamily="18" charset="0"/>
                <a:cs typeface="Times New Roman" pitchFamily="18" charset="0"/>
              </a:endParaRPr>
            </a:p>
          </p:txBody>
        </p:sp>
      </p:grpSp>
    </p:spTree>
    <p:extLst>
      <p:ext uri="{BB962C8B-B14F-4D97-AF65-F5344CB8AC3E}">
        <p14:creationId xmlns:p14="http://schemas.microsoft.com/office/powerpoint/2010/main" xmlns="" val="3056666475"/>
      </p:ext>
    </p:extLst>
  </p:cSld>
  <p:clrMapOvr>
    <a:masterClrMapping/>
  </p:clrMapOvr>
  <mc:AlternateContent xmlns:mc="http://schemas.openxmlformats.org/markup-compatibility/2006">
    <mc:Choice xmlns:p14="http://schemas.microsoft.com/office/powerpoint/2010/main" xmlns=""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14:presetBounceEnd="40000">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14:bounceEnd="40000">
                                          <p:cBhvr additive="base">
                                            <p:cTn id="12" dur="500" fill="hold"/>
                                            <p:tgtEl>
                                              <p:spTgt spid="3"/>
                                            </p:tgtEl>
                                            <p:attrNameLst>
                                              <p:attrName>ppt_x</p:attrName>
                                            </p:attrNameLst>
                                          </p:cBhvr>
                                          <p:tavLst>
                                            <p:tav tm="0">
                                              <p:val>
                                                <p:strVal val="1+#ppt_w/2"/>
                                              </p:val>
                                            </p:tav>
                                            <p:tav tm="100000">
                                              <p:val>
                                                <p:strVal val="#ppt_x"/>
                                              </p:val>
                                            </p:tav>
                                          </p:tavLst>
                                        </p:anim>
                                        <p:anim calcmode="lin" valueType="num" p14:bounceEnd="40000">
                                          <p:cBhvr additive="base">
                                            <p:cTn id="13"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14:presetBounceEnd="40000">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14:bounceEnd="40000">
                                          <p:cBhvr additive="base">
                                            <p:cTn id="18" dur="500" fill="hold"/>
                                            <p:tgtEl>
                                              <p:spTgt spid="4"/>
                                            </p:tgtEl>
                                            <p:attrNameLst>
                                              <p:attrName>ppt_x</p:attrName>
                                            </p:attrNameLst>
                                          </p:cBhvr>
                                          <p:tavLst>
                                            <p:tav tm="0">
                                              <p:val>
                                                <p:strVal val="1+#ppt_w/2"/>
                                              </p:val>
                                            </p:tav>
                                            <p:tav tm="100000">
                                              <p:val>
                                                <p:strVal val="#ppt_x"/>
                                              </p:val>
                                            </p:tav>
                                          </p:tavLst>
                                        </p:anim>
                                        <p:anim calcmode="lin" valueType="num" p14:bounceEnd="40000">
                                          <p:cBhvr additive="base">
                                            <p:cTn id="19"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1+#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1+#ppt_w/2"/>
                                              </p:val>
                                            </p:tav>
                                            <p:tav tm="100000">
                                              <p:val>
                                                <p:strVal val="#ppt_x"/>
                                              </p:val>
                                            </p:tav>
                                          </p:tavLst>
                                        </p:anim>
                                        <p:anim calcmode="lin" valueType="num">
                                          <p:cBhvr additive="base">
                                            <p:cTn id="19"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BC025334-9B63-44D3-957B-00AB8843D486}"/>
              </a:ext>
            </a:extLst>
          </p:cNvPr>
          <p:cNvSpPr txBox="1"/>
          <p:nvPr/>
        </p:nvSpPr>
        <p:spPr>
          <a:xfrm>
            <a:off x="678852" y="2568061"/>
            <a:ext cx="2469297" cy="1384995"/>
          </a:xfrm>
          <a:prstGeom prst="rect">
            <a:avLst/>
          </a:prstGeom>
          <a:noFill/>
        </p:spPr>
        <p:txBody>
          <a:bodyPr wrap="square" rtlCol="0">
            <a:spAutoFit/>
          </a:bodyPr>
          <a:lstStyle/>
          <a:p>
            <a:r>
              <a:rPr lang="en-US" sz="2800" b="1" dirty="0" err="1" smtClean="0">
                <a:solidFill>
                  <a:srgbClr val="00B050"/>
                </a:solidFill>
                <a:latin typeface="Times New Roman" pitchFamily="18" charset="0"/>
                <a:cs typeface="Times New Roman" pitchFamily="18" charset="0"/>
              </a:rPr>
              <a:t>Việc</a:t>
            </a:r>
            <a:r>
              <a:rPr lang="en-US" sz="2800" b="1" dirty="0" smtClean="0">
                <a:solidFill>
                  <a:srgbClr val="00B050"/>
                </a:solidFill>
                <a:latin typeface="Times New Roman" pitchFamily="18" charset="0"/>
                <a:cs typeface="Times New Roman" pitchFamily="18" charset="0"/>
              </a:rPr>
              <a:t> </a:t>
            </a:r>
            <a:r>
              <a:rPr lang="en-US" sz="2800" b="1" dirty="0" err="1" smtClean="0">
                <a:solidFill>
                  <a:srgbClr val="00B050"/>
                </a:solidFill>
                <a:latin typeface="Times New Roman" pitchFamily="18" charset="0"/>
                <a:cs typeface="Times New Roman" pitchFamily="18" charset="0"/>
              </a:rPr>
              <a:t>làm</a:t>
            </a:r>
            <a:r>
              <a:rPr lang="en-US" sz="2800" b="1" dirty="0" smtClean="0">
                <a:solidFill>
                  <a:srgbClr val="00B050"/>
                </a:solidFill>
                <a:latin typeface="Times New Roman" pitchFamily="18" charset="0"/>
                <a:cs typeface="Times New Roman" pitchFamily="18" charset="0"/>
              </a:rPr>
              <a:t> </a:t>
            </a:r>
            <a:r>
              <a:rPr lang="en-US" sz="2800" b="1" dirty="0" err="1" smtClean="0">
                <a:solidFill>
                  <a:srgbClr val="00B050"/>
                </a:solidFill>
                <a:latin typeface="Times New Roman" pitchFamily="18" charset="0"/>
                <a:cs typeface="Times New Roman" pitchFamily="18" charset="0"/>
              </a:rPr>
              <a:t>thể</a:t>
            </a:r>
            <a:r>
              <a:rPr lang="en-US" sz="2800" b="1" dirty="0" smtClean="0">
                <a:solidFill>
                  <a:srgbClr val="00B050"/>
                </a:solidFill>
                <a:latin typeface="Times New Roman" pitchFamily="18" charset="0"/>
                <a:cs typeface="Times New Roman" pitchFamily="18" charset="0"/>
              </a:rPr>
              <a:t> </a:t>
            </a:r>
            <a:r>
              <a:rPr lang="en-US" sz="2800" b="1" dirty="0" err="1" smtClean="0">
                <a:solidFill>
                  <a:srgbClr val="00B050"/>
                </a:solidFill>
                <a:latin typeface="Times New Roman" pitchFamily="18" charset="0"/>
                <a:cs typeface="Times New Roman" pitchFamily="18" charset="0"/>
              </a:rPr>
              <a:t>hiện</a:t>
            </a:r>
            <a:r>
              <a:rPr lang="en-US" sz="2800" b="1" dirty="0" smtClean="0">
                <a:solidFill>
                  <a:srgbClr val="00B050"/>
                </a:solidFill>
                <a:latin typeface="Times New Roman" pitchFamily="18" charset="0"/>
                <a:cs typeface="Times New Roman" pitchFamily="18" charset="0"/>
              </a:rPr>
              <a:t> </a:t>
            </a:r>
            <a:r>
              <a:rPr lang="en-US" sz="2800" b="1" dirty="0" err="1" smtClean="0">
                <a:solidFill>
                  <a:srgbClr val="00B050"/>
                </a:solidFill>
                <a:latin typeface="Times New Roman" pitchFamily="18" charset="0"/>
                <a:cs typeface="Times New Roman" pitchFamily="18" charset="0"/>
              </a:rPr>
              <a:t>sự</a:t>
            </a:r>
            <a:r>
              <a:rPr lang="en-US" sz="2800" b="1" dirty="0" smtClean="0">
                <a:solidFill>
                  <a:srgbClr val="00B050"/>
                </a:solidFill>
                <a:latin typeface="Times New Roman" pitchFamily="18" charset="0"/>
                <a:cs typeface="Times New Roman" pitchFamily="18" charset="0"/>
              </a:rPr>
              <a:t> </a:t>
            </a:r>
            <a:r>
              <a:rPr lang="en-US" sz="2800" b="1" dirty="0" err="1" smtClean="0">
                <a:solidFill>
                  <a:srgbClr val="00B050"/>
                </a:solidFill>
                <a:latin typeface="Times New Roman" pitchFamily="18" charset="0"/>
                <a:cs typeface="Times New Roman" pitchFamily="18" charset="0"/>
              </a:rPr>
              <a:t>yêu</a:t>
            </a:r>
            <a:r>
              <a:rPr lang="en-US" sz="2800" b="1" dirty="0" smtClean="0">
                <a:solidFill>
                  <a:srgbClr val="00B050"/>
                </a:solidFill>
                <a:latin typeface="Times New Roman" pitchFamily="18" charset="0"/>
                <a:cs typeface="Times New Roman" pitchFamily="18" charset="0"/>
              </a:rPr>
              <a:t> </a:t>
            </a:r>
            <a:r>
              <a:rPr lang="en-US" sz="2800" b="1" dirty="0" err="1" smtClean="0">
                <a:solidFill>
                  <a:srgbClr val="00B050"/>
                </a:solidFill>
                <a:latin typeface="Times New Roman" pitchFamily="18" charset="0"/>
                <a:cs typeface="Times New Roman" pitchFamily="18" charset="0"/>
              </a:rPr>
              <a:t>quý</a:t>
            </a:r>
            <a:r>
              <a:rPr lang="en-US" sz="2800" b="1" dirty="0" smtClean="0">
                <a:solidFill>
                  <a:srgbClr val="00B050"/>
                </a:solidFill>
                <a:latin typeface="Times New Roman" pitchFamily="18" charset="0"/>
                <a:cs typeface="Times New Roman" pitchFamily="18" charset="0"/>
              </a:rPr>
              <a:t> </a:t>
            </a:r>
            <a:r>
              <a:rPr lang="en-US" sz="2800" b="1" dirty="0" err="1" smtClean="0">
                <a:solidFill>
                  <a:srgbClr val="00B050"/>
                </a:solidFill>
                <a:latin typeface="Times New Roman" pitchFamily="18" charset="0"/>
                <a:cs typeface="Times New Roman" pitchFamily="18" charset="0"/>
              </a:rPr>
              <a:t>bạn</a:t>
            </a:r>
            <a:r>
              <a:rPr lang="en-US" sz="2800" b="1" dirty="0" smtClean="0">
                <a:solidFill>
                  <a:srgbClr val="00B050"/>
                </a:solidFill>
                <a:latin typeface="Times New Roman" pitchFamily="18" charset="0"/>
                <a:cs typeface="Times New Roman" pitchFamily="18" charset="0"/>
              </a:rPr>
              <a:t> </a:t>
            </a:r>
            <a:r>
              <a:rPr lang="en-US" sz="2800" b="1" dirty="0" err="1" smtClean="0">
                <a:solidFill>
                  <a:srgbClr val="00B050"/>
                </a:solidFill>
                <a:latin typeface="Times New Roman" pitchFamily="18" charset="0"/>
                <a:cs typeface="Times New Roman" pitchFamily="18" charset="0"/>
              </a:rPr>
              <a:t>bè</a:t>
            </a:r>
            <a:endParaRPr lang="vi-VN" sz="2800" b="1" dirty="0">
              <a:solidFill>
                <a:srgbClr val="00B050"/>
              </a:solidFill>
              <a:latin typeface="Times New Roman" pitchFamily="18" charset="0"/>
              <a:cs typeface="Times New Roman" pitchFamily="18" charset="0"/>
            </a:endParaRPr>
          </a:p>
        </p:txBody>
      </p:sp>
      <p:graphicFrame>
        <p:nvGraphicFramePr>
          <p:cNvPr id="3" name="Diagram 2"/>
          <p:cNvGraphicFramePr/>
          <p:nvPr>
            <p:extLst>
              <p:ext uri="{D42A27DB-BD31-4B8C-83A1-F6EECF244321}">
                <p14:modId xmlns:p14="http://schemas.microsoft.com/office/powerpoint/2010/main" xmlns="" val="2089260528"/>
              </p:ext>
            </p:extLst>
          </p:nvPr>
        </p:nvGraphicFramePr>
        <p:xfrm>
          <a:off x="3364411" y="693541"/>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1923405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graphicEl>
                                              <a:dgm id="{0DEF30F0-3AAC-4109-9D94-445798D07E15}"/>
                                            </p:graphicEl>
                                          </p:spTgt>
                                        </p:tgtEl>
                                        <p:attrNameLst>
                                          <p:attrName>style.visibility</p:attrName>
                                        </p:attrNameLst>
                                      </p:cBhvr>
                                      <p:to>
                                        <p:strVal val="visible"/>
                                      </p:to>
                                    </p:set>
                                    <p:animEffect transition="in" filter="fade">
                                      <p:cBhvr>
                                        <p:cTn id="12" dur="500"/>
                                        <p:tgtEl>
                                          <p:spTgt spid="3">
                                            <p:graphicEl>
                                              <a:dgm id="{0DEF30F0-3AAC-4109-9D94-445798D07E15}"/>
                                            </p:graphic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graphicEl>
                                              <a:dgm id="{6D7379A9-6F6E-4873-918F-2730BDD33973}"/>
                                            </p:graphicEl>
                                          </p:spTgt>
                                        </p:tgtEl>
                                        <p:attrNameLst>
                                          <p:attrName>style.visibility</p:attrName>
                                        </p:attrNameLst>
                                      </p:cBhvr>
                                      <p:to>
                                        <p:strVal val="visible"/>
                                      </p:to>
                                    </p:set>
                                    <p:animEffect transition="in" filter="fade">
                                      <p:cBhvr>
                                        <p:cTn id="15" dur="500"/>
                                        <p:tgtEl>
                                          <p:spTgt spid="3">
                                            <p:graphicEl>
                                              <a:dgm id="{6D7379A9-6F6E-4873-918F-2730BDD33973}"/>
                                            </p:graphic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graphicEl>
                                              <a:dgm id="{E3B4A9F8-8881-404C-A973-46C53DC0E637}"/>
                                            </p:graphicEl>
                                          </p:spTgt>
                                        </p:tgtEl>
                                        <p:attrNameLst>
                                          <p:attrName>style.visibility</p:attrName>
                                        </p:attrNameLst>
                                      </p:cBhvr>
                                      <p:to>
                                        <p:strVal val="visible"/>
                                      </p:to>
                                    </p:set>
                                    <p:animEffect transition="in" filter="fade">
                                      <p:cBhvr>
                                        <p:cTn id="18" dur="500"/>
                                        <p:tgtEl>
                                          <p:spTgt spid="3">
                                            <p:graphicEl>
                                              <a:dgm id="{E3B4A9F8-8881-404C-A973-46C53DC0E637}"/>
                                            </p:graphic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graphicEl>
                                              <a:dgm id="{2A83F46A-F665-4DD3-A13A-69722A5DDEC8}"/>
                                            </p:graphicEl>
                                          </p:spTgt>
                                        </p:tgtEl>
                                        <p:attrNameLst>
                                          <p:attrName>style.visibility</p:attrName>
                                        </p:attrNameLst>
                                      </p:cBhvr>
                                      <p:to>
                                        <p:strVal val="visible"/>
                                      </p:to>
                                    </p:set>
                                    <p:animEffect transition="in" filter="fade">
                                      <p:cBhvr>
                                        <p:cTn id="23" dur="500"/>
                                        <p:tgtEl>
                                          <p:spTgt spid="3">
                                            <p:graphicEl>
                                              <a:dgm id="{2A83F46A-F665-4DD3-A13A-69722A5DDEC8}"/>
                                            </p:graphic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
                                            <p:graphicEl>
                                              <a:dgm id="{0F57D11D-DF9D-403E-8FAA-6A46242D4CA7}"/>
                                            </p:graphicEl>
                                          </p:spTgt>
                                        </p:tgtEl>
                                        <p:attrNameLst>
                                          <p:attrName>style.visibility</p:attrName>
                                        </p:attrNameLst>
                                      </p:cBhvr>
                                      <p:to>
                                        <p:strVal val="visible"/>
                                      </p:to>
                                    </p:set>
                                    <p:animEffect transition="in" filter="fade">
                                      <p:cBhvr>
                                        <p:cTn id="26" dur="500"/>
                                        <p:tgtEl>
                                          <p:spTgt spid="3">
                                            <p:graphicEl>
                                              <a:dgm id="{0F57D11D-DF9D-403E-8FAA-6A46242D4CA7}"/>
                                            </p:graphic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
                                            <p:graphicEl>
                                              <a:dgm id="{ACB37C10-F696-48E3-83E9-77F591919F88}"/>
                                            </p:graphicEl>
                                          </p:spTgt>
                                        </p:tgtEl>
                                        <p:attrNameLst>
                                          <p:attrName>style.visibility</p:attrName>
                                        </p:attrNameLst>
                                      </p:cBhvr>
                                      <p:to>
                                        <p:strVal val="visible"/>
                                      </p:to>
                                    </p:set>
                                    <p:animEffect transition="in" filter="fade">
                                      <p:cBhvr>
                                        <p:cTn id="31" dur="500"/>
                                        <p:tgtEl>
                                          <p:spTgt spid="3">
                                            <p:graphicEl>
                                              <a:dgm id="{ACB37C10-F696-48E3-83E9-77F591919F88}"/>
                                            </p:graphic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
                                            <p:graphicEl>
                                              <a:dgm id="{1C44FDC7-3560-4483-9362-F9C2C38F708C}"/>
                                            </p:graphicEl>
                                          </p:spTgt>
                                        </p:tgtEl>
                                        <p:attrNameLst>
                                          <p:attrName>style.visibility</p:attrName>
                                        </p:attrNameLst>
                                      </p:cBhvr>
                                      <p:to>
                                        <p:strVal val="visible"/>
                                      </p:to>
                                    </p:set>
                                    <p:animEffect transition="in" filter="fade">
                                      <p:cBhvr>
                                        <p:cTn id="34" dur="500"/>
                                        <p:tgtEl>
                                          <p:spTgt spid="3">
                                            <p:graphicEl>
                                              <a:dgm id="{1C44FDC7-3560-4483-9362-F9C2C38F708C}"/>
                                            </p:graphic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3">
                                            <p:graphicEl>
                                              <a:dgm id="{D61CE0B3-249E-48B9-988D-0B255F485C7A}"/>
                                            </p:graphicEl>
                                          </p:spTgt>
                                        </p:tgtEl>
                                        <p:attrNameLst>
                                          <p:attrName>style.visibility</p:attrName>
                                        </p:attrNameLst>
                                      </p:cBhvr>
                                      <p:to>
                                        <p:strVal val="visible"/>
                                      </p:to>
                                    </p:set>
                                    <p:animEffect transition="in" filter="fade">
                                      <p:cBhvr>
                                        <p:cTn id="39" dur="500"/>
                                        <p:tgtEl>
                                          <p:spTgt spid="3">
                                            <p:graphicEl>
                                              <a:dgm id="{D61CE0B3-249E-48B9-988D-0B255F485C7A}"/>
                                            </p:graphic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
                                            <p:graphicEl>
                                              <a:dgm id="{AD553D56-5826-4F47-868D-E541695F05AC}"/>
                                            </p:graphicEl>
                                          </p:spTgt>
                                        </p:tgtEl>
                                        <p:attrNameLst>
                                          <p:attrName>style.visibility</p:attrName>
                                        </p:attrNameLst>
                                      </p:cBhvr>
                                      <p:to>
                                        <p:strVal val="visible"/>
                                      </p:to>
                                    </p:set>
                                    <p:animEffect transition="in" filter="fade">
                                      <p:cBhvr>
                                        <p:cTn id="42" dur="500"/>
                                        <p:tgtEl>
                                          <p:spTgt spid="3">
                                            <p:graphicEl>
                                              <a:dgm id="{AD553D56-5826-4F47-868D-E541695F05AC}"/>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graphicEl>
                                              <a:dgm id="{5E8C736A-1C24-4D47-AADA-23F18F25B327}"/>
                                            </p:graphicEl>
                                          </p:spTgt>
                                        </p:tgtEl>
                                        <p:attrNameLst>
                                          <p:attrName>style.visibility</p:attrName>
                                        </p:attrNameLst>
                                      </p:cBhvr>
                                      <p:to>
                                        <p:strVal val="visible"/>
                                      </p:to>
                                    </p:set>
                                    <p:animEffect transition="in" filter="fade">
                                      <p:cBhvr>
                                        <p:cTn id="47" dur="500"/>
                                        <p:tgtEl>
                                          <p:spTgt spid="3">
                                            <p:graphicEl>
                                              <a:dgm id="{5E8C736A-1C24-4D47-AADA-23F18F25B327}"/>
                                            </p:graphicEl>
                                          </p:spTgt>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3">
                                            <p:graphicEl>
                                              <a:dgm id="{76AA654F-3B9E-42D2-9833-77DA179213F7}"/>
                                            </p:graphicEl>
                                          </p:spTgt>
                                        </p:tgtEl>
                                        <p:attrNameLst>
                                          <p:attrName>style.visibility</p:attrName>
                                        </p:attrNameLst>
                                      </p:cBhvr>
                                      <p:to>
                                        <p:strVal val="visible"/>
                                      </p:to>
                                    </p:set>
                                    <p:animEffect transition="in" filter="fade">
                                      <p:cBhvr>
                                        <p:cTn id="50" dur="500"/>
                                        <p:tgtEl>
                                          <p:spTgt spid="3">
                                            <p:graphicEl>
                                              <a:dgm id="{76AA654F-3B9E-42D2-9833-77DA179213F7}"/>
                                            </p:graphic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3">
                                            <p:graphicEl>
                                              <a:dgm id="{748E8352-B1E6-4226-B17C-C9CCF0900AAE}"/>
                                            </p:graphicEl>
                                          </p:spTgt>
                                        </p:tgtEl>
                                        <p:attrNameLst>
                                          <p:attrName>style.visibility</p:attrName>
                                        </p:attrNameLst>
                                      </p:cBhvr>
                                      <p:to>
                                        <p:strVal val="visible"/>
                                      </p:to>
                                    </p:set>
                                    <p:animEffect transition="in" filter="fade">
                                      <p:cBhvr>
                                        <p:cTn id="55" dur="500"/>
                                        <p:tgtEl>
                                          <p:spTgt spid="3">
                                            <p:graphicEl>
                                              <a:dgm id="{748E8352-B1E6-4226-B17C-C9CCF0900AAE}"/>
                                            </p:graphicEl>
                                          </p:spTgt>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3">
                                            <p:graphicEl>
                                              <a:dgm id="{DE381034-8546-4C7D-8680-25A8A3EB74D5}"/>
                                            </p:graphicEl>
                                          </p:spTgt>
                                        </p:tgtEl>
                                        <p:attrNameLst>
                                          <p:attrName>style.visibility</p:attrName>
                                        </p:attrNameLst>
                                      </p:cBhvr>
                                      <p:to>
                                        <p:strVal val="visible"/>
                                      </p:to>
                                    </p:set>
                                    <p:animEffect transition="in" filter="fade">
                                      <p:cBhvr>
                                        <p:cTn id="58" dur="500"/>
                                        <p:tgtEl>
                                          <p:spTgt spid="3">
                                            <p:graphicEl>
                                              <a:dgm id="{DE381034-8546-4C7D-8680-25A8A3EB74D5}"/>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3" grpId="0">
        <p:bldSub>
          <a:bldDgm bld="one"/>
        </p:bldSub>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3278778" y="757646"/>
            <a:ext cx="8386355" cy="5680017"/>
            <a:chOff x="2782389" y="759971"/>
            <a:chExt cx="8556170" cy="5677692"/>
          </a:xfrm>
        </p:grpSpPr>
        <p:pic>
          <p:nvPicPr>
            <p:cNvPr id="8" name="Picture 7" descr="Screen Clipping"/>
            <p:cNvPicPr>
              <a:picLocks noChangeAspect="1"/>
            </p:cNvPicPr>
            <p:nvPr/>
          </p:nvPicPr>
          <p:blipFill rotWithShape="1">
            <a:blip r:embed="rId2" cstate="print">
              <a:extLst>
                <a:ext uri="{BEBA8EAE-BF5A-486C-A8C5-ECC9F3942E4B}">
                  <a14:imgProps xmlns:a14="http://schemas.microsoft.com/office/drawing/2010/main" xmlns="">
                    <a14:imgLayer r:embed="rId3">
                      <a14:imgEffect>
                        <a14:sharpenSoften amount="25000"/>
                      </a14:imgEffect>
                    </a14:imgLayer>
                  </a14:imgProps>
                </a:ext>
                <a:ext uri="{28A0092B-C50C-407E-A947-70E740481C1C}">
                  <a14:useLocalDpi xmlns:a14="http://schemas.microsoft.com/office/drawing/2010/main" xmlns="" val="0"/>
                </a:ext>
              </a:extLst>
            </a:blip>
            <a:srcRect l="12291" r="6459"/>
            <a:stretch/>
          </p:blipFill>
          <p:spPr>
            <a:xfrm>
              <a:off x="2847703" y="759971"/>
              <a:ext cx="8490856" cy="5677692"/>
            </a:xfrm>
            <a:prstGeom prst="snip2SameRect">
              <a:avLst>
                <a:gd name="adj1" fmla="val 12526"/>
                <a:gd name="adj2" fmla="val 0"/>
              </a:avLst>
            </a:prstGeom>
          </p:spPr>
        </p:pic>
        <p:sp>
          <p:nvSpPr>
            <p:cNvPr id="9" name="Freeform 8"/>
            <p:cNvSpPr/>
            <p:nvPr/>
          </p:nvSpPr>
          <p:spPr>
            <a:xfrm>
              <a:off x="2782389" y="1436914"/>
              <a:ext cx="5042262" cy="2873829"/>
            </a:xfrm>
            <a:custGeom>
              <a:avLst/>
              <a:gdLst>
                <a:gd name="connsiteX0" fmla="*/ 26125 w 5042262"/>
                <a:gd name="connsiteY0" fmla="*/ 143692 h 2873829"/>
                <a:gd name="connsiteX1" fmla="*/ 1018902 w 5042262"/>
                <a:gd name="connsiteY1" fmla="*/ 39189 h 2873829"/>
                <a:gd name="connsiteX2" fmla="*/ 5042262 w 5042262"/>
                <a:gd name="connsiteY2" fmla="*/ 0 h 2873829"/>
                <a:gd name="connsiteX3" fmla="*/ 5029200 w 5042262"/>
                <a:gd name="connsiteY3" fmla="*/ 2116183 h 2873829"/>
                <a:gd name="connsiteX4" fmla="*/ 4990011 w 5042262"/>
                <a:gd name="connsiteY4" fmla="*/ 2194560 h 2873829"/>
                <a:gd name="connsiteX5" fmla="*/ 4820194 w 5042262"/>
                <a:gd name="connsiteY5" fmla="*/ 1867989 h 2873829"/>
                <a:gd name="connsiteX6" fmla="*/ 4846320 w 5042262"/>
                <a:gd name="connsiteY6" fmla="*/ 1515292 h 2873829"/>
                <a:gd name="connsiteX7" fmla="*/ 4781005 w 5042262"/>
                <a:gd name="connsiteY7" fmla="*/ 1214846 h 2873829"/>
                <a:gd name="connsiteX8" fmla="*/ 4480560 w 5042262"/>
                <a:gd name="connsiteY8" fmla="*/ 1005840 h 2873829"/>
                <a:gd name="connsiteX9" fmla="*/ 4258491 w 5042262"/>
                <a:gd name="connsiteY9" fmla="*/ 1110343 h 2873829"/>
                <a:gd name="connsiteX10" fmla="*/ 4153988 w 5042262"/>
                <a:gd name="connsiteY10" fmla="*/ 1267097 h 2873829"/>
                <a:gd name="connsiteX11" fmla="*/ 4219302 w 5042262"/>
                <a:gd name="connsiteY11" fmla="*/ 1449977 h 2873829"/>
                <a:gd name="connsiteX12" fmla="*/ 4206240 w 5042262"/>
                <a:gd name="connsiteY12" fmla="*/ 1645920 h 2873829"/>
                <a:gd name="connsiteX13" fmla="*/ 4219302 w 5042262"/>
                <a:gd name="connsiteY13" fmla="*/ 1802675 h 2873829"/>
                <a:gd name="connsiteX14" fmla="*/ 3958045 w 5042262"/>
                <a:gd name="connsiteY14" fmla="*/ 2090057 h 2873829"/>
                <a:gd name="connsiteX15" fmla="*/ 3435531 w 5042262"/>
                <a:gd name="connsiteY15" fmla="*/ 1933303 h 2873829"/>
                <a:gd name="connsiteX16" fmla="*/ 3265714 w 5042262"/>
                <a:gd name="connsiteY16" fmla="*/ 2024743 h 2873829"/>
                <a:gd name="connsiteX17" fmla="*/ 3239588 w 5042262"/>
                <a:gd name="connsiteY17" fmla="*/ 2168435 h 2873829"/>
                <a:gd name="connsiteX18" fmla="*/ 3461657 w 5042262"/>
                <a:gd name="connsiteY18" fmla="*/ 2286000 h 2873829"/>
                <a:gd name="connsiteX19" fmla="*/ 3540034 w 5042262"/>
                <a:gd name="connsiteY19" fmla="*/ 2207623 h 2873829"/>
                <a:gd name="connsiteX20" fmla="*/ 3735977 w 5042262"/>
                <a:gd name="connsiteY20" fmla="*/ 2246812 h 2873829"/>
                <a:gd name="connsiteX21" fmla="*/ 3879668 w 5042262"/>
                <a:gd name="connsiteY21" fmla="*/ 2364377 h 2873829"/>
                <a:gd name="connsiteX22" fmla="*/ 3735977 w 5042262"/>
                <a:gd name="connsiteY22" fmla="*/ 2847703 h 2873829"/>
                <a:gd name="connsiteX23" fmla="*/ 3435531 w 5042262"/>
                <a:gd name="connsiteY23" fmla="*/ 2730137 h 2873829"/>
                <a:gd name="connsiteX24" fmla="*/ 3108960 w 5042262"/>
                <a:gd name="connsiteY24" fmla="*/ 2873829 h 2873829"/>
                <a:gd name="connsiteX25" fmla="*/ 2442754 w 5042262"/>
                <a:gd name="connsiteY25" fmla="*/ 2795452 h 2873829"/>
                <a:gd name="connsiteX26" fmla="*/ 2286000 w 5042262"/>
                <a:gd name="connsiteY26" fmla="*/ 2181497 h 2873829"/>
                <a:gd name="connsiteX27" fmla="*/ 2181497 w 5042262"/>
                <a:gd name="connsiteY27" fmla="*/ 2338252 h 2873829"/>
                <a:gd name="connsiteX28" fmla="*/ 1711234 w 5042262"/>
                <a:gd name="connsiteY28" fmla="*/ 2429692 h 2873829"/>
                <a:gd name="connsiteX29" fmla="*/ 1711234 w 5042262"/>
                <a:gd name="connsiteY29" fmla="*/ 2704012 h 2873829"/>
                <a:gd name="connsiteX30" fmla="*/ 1632857 w 5042262"/>
                <a:gd name="connsiteY30" fmla="*/ 2638697 h 2873829"/>
                <a:gd name="connsiteX31" fmla="*/ 1489165 w 5042262"/>
                <a:gd name="connsiteY31" fmla="*/ 2272937 h 2873829"/>
                <a:gd name="connsiteX32" fmla="*/ 1371600 w 5042262"/>
                <a:gd name="connsiteY32" fmla="*/ 2116183 h 2873829"/>
                <a:gd name="connsiteX33" fmla="*/ 1267097 w 5042262"/>
                <a:gd name="connsiteY33" fmla="*/ 2037806 h 2873829"/>
                <a:gd name="connsiteX34" fmla="*/ 0 w 5042262"/>
                <a:gd name="connsiteY34" fmla="*/ 1162595 h 2873829"/>
                <a:gd name="connsiteX35" fmla="*/ 26125 w 5042262"/>
                <a:gd name="connsiteY35" fmla="*/ 143692 h 2873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042262" h="2873829">
                  <a:moveTo>
                    <a:pt x="26125" y="143692"/>
                  </a:moveTo>
                  <a:lnTo>
                    <a:pt x="1018902" y="39189"/>
                  </a:lnTo>
                  <a:lnTo>
                    <a:pt x="5042262" y="0"/>
                  </a:lnTo>
                  <a:lnTo>
                    <a:pt x="5029200" y="2116183"/>
                  </a:lnTo>
                  <a:lnTo>
                    <a:pt x="4990011" y="2194560"/>
                  </a:lnTo>
                  <a:lnTo>
                    <a:pt x="4820194" y="1867989"/>
                  </a:lnTo>
                  <a:lnTo>
                    <a:pt x="4846320" y="1515292"/>
                  </a:lnTo>
                  <a:lnTo>
                    <a:pt x="4781005" y="1214846"/>
                  </a:lnTo>
                  <a:lnTo>
                    <a:pt x="4480560" y="1005840"/>
                  </a:lnTo>
                  <a:lnTo>
                    <a:pt x="4258491" y="1110343"/>
                  </a:lnTo>
                  <a:lnTo>
                    <a:pt x="4153988" y="1267097"/>
                  </a:lnTo>
                  <a:lnTo>
                    <a:pt x="4219302" y="1449977"/>
                  </a:lnTo>
                  <a:lnTo>
                    <a:pt x="4206240" y="1645920"/>
                  </a:lnTo>
                  <a:lnTo>
                    <a:pt x="4219302" y="1802675"/>
                  </a:lnTo>
                  <a:lnTo>
                    <a:pt x="3958045" y="2090057"/>
                  </a:lnTo>
                  <a:lnTo>
                    <a:pt x="3435531" y="1933303"/>
                  </a:lnTo>
                  <a:lnTo>
                    <a:pt x="3265714" y="2024743"/>
                  </a:lnTo>
                  <a:lnTo>
                    <a:pt x="3239588" y="2168435"/>
                  </a:lnTo>
                  <a:lnTo>
                    <a:pt x="3461657" y="2286000"/>
                  </a:lnTo>
                  <a:lnTo>
                    <a:pt x="3540034" y="2207623"/>
                  </a:lnTo>
                  <a:lnTo>
                    <a:pt x="3735977" y="2246812"/>
                  </a:lnTo>
                  <a:lnTo>
                    <a:pt x="3879668" y="2364377"/>
                  </a:lnTo>
                  <a:lnTo>
                    <a:pt x="3735977" y="2847703"/>
                  </a:lnTo>
                  <a:lnTo>
                    <a:pt x="3435531" y="2730137"/>
                  </a:lnTo>
                  <a:lnTo>
                    <a:pt x="3108960" y="2873829"/>
                  </a:lnTo>
                  <a:lnTo>
                    <a:pt x="2442754" y="2795452"/>
                  </a:lnTo>
                  <a:lnTo>
                    <a:pt x="2286000" y="2181497"/>
                  </a:lnTo>
                  <a:lnTo>
                    <a:pt x="2181497" y="2338252"/>
                  </a:lnTo>
                  <a:lnTo>
                    <a:pt x="1711234" y="2429692"/>
                  </a:lnTo>
                  <a:lnTo>
                    <a:pt x="1711234" y="2704012"/>
                  </a:lnTo>
                  <a:lnTo>
                    <a:pt x="1632857" y="2638697"/>
                  </a:lnTo>
                  <a:lnTo>
                    <a:pt x="1489165" y="2272937"/>
                  </a:lnTo>
                  <a:lnTo>
                    <a:pt x="1371600" y="2116183"/>
                  </a:lnTo>
                  <a:lnTo>
                    <a:pt x="1267097" y="2037806"/>
                  </a:lnTo>
                  <a:lnTo>
                    <a:pt x="0" y="1162595"/>
                  </a:lnTo>
                  <a:lnTo>
                    <a:pt x="26125" y="143692"/>
                  </a:lnTo>
                  <a:close/>
                </a:path>
              </a:pathLst>
            </a:cu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Group 1"/>
          <p:cNvGrpSpPr/>
          <p:nvPr/>
        </p:nvGrpSpPr>
        <p:grpSpPr>
          <a:xfrm>
            <a:off x="3432194" y="624344"/>
            <a:ext cx="8285189" cy="523220"/>
            <a:chOff x="569825" y="2199885"/>
            <a:chExt cx="8285189" cy="523220"/>
          </a:xfrm>
        </p:grpSpPr>
        <p:sp>
          <p:nvSpPr>
            <p:cNvPr id="3" name="Oval 2">
              <a:extLst>
                <a:ext uri="{FF2B5EF4-FFF2-40B4-BE49-F238E27FC236}">
                  <a16:creationId xmlns:a16="http://schemas.microsoft.com/office/drawing/2014/main" xmlns="" id="{FF42F663-F3A2-4AB3-B9A5-6F4D44B3BC5B}"/>
                </a:ext>
              </a:extLst>
            </p:cNvPr>
            <p:cNvSpPr/>
            <p:nvPr/>
          </p:nvSpPr>
          <p:spPr>
            <a:xfrm>
              <a:off x="569825" y="2213113"/>
              <a:ext cx="463826" cy="46382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accent2"/>
                  </a:solidFill>
                  <a:latin typeface="+mj-lt"/>
                </a:rPr>
                <a:t>2</a:t>
              </a:r>
              <a:endParaRPr lang="vi-VN" sz="3200" dirty="0">
                <a:solidFill>
                  <a:schemeClr val="accent2"/>
                </a:solidFill>
                <a:latin typeface="+mj-lt"/>
              </a:endParaRPr>
            </a:p>
          </p:txBody>
        </p:sp>
        <p:sp>
          <p:nvSpPr>
            <p:cNvPr id="4" name="TextBox 3">
              <a:extLst>
                <a:ext uri="{FF2B5EF4-FFF2-40B4-BE49-F238E27FC236}">
                  <a16:creationId xmlns:a16="http://schemas.microsoft.com/office/drawing/2014/main" xmlns="" id="{BC025334-9B63-44D3-957B-00AB8843D486}"/>
                </a:ext>
              </a:extLst>
            </p:cNvPr>
            <p:cNvSpPr txBox="1"/>
            <p:nvPr/>
          </p:nvSpPr>
          <p:spPr>
            <a:xfrm>
              <a:off x="1095960" y="2199885"/>
              <a:ext cx="7759054" cy="523220"/>
            </a:xfrm>
            <a:prstGeom prst="rect">
              <a:avLst/>
            </a:prstGeom>
            <a:noFill/>
          </p:spPr>
          <p:txBody>
            <a:bodyPr wrap="square" rtlCol="0">
              <a:spAutoFit/>
            </a:bodyPr>
            <a:lstStyle/>
            <a:p>
              <a:r>
                <a:rPr lang="en-US" sz="2800" b="1" dirty="0" err="1" smtClean="0">
                  <a:solidFill>
                    <a:srgbClr val="00B050"/>
                  </a:solidFill>
                  <a:latin typeface="Times New Roman" pitchFamily="18" charset="0"/>
                  <a:cs typeface="Times New Roman" pitchFamily="18" charset="0"/>
                </a:rPr>
                <a:t>Em</a:t>
              </a:r>
              <a:r>
                <a:rPr lang="en-US" sz="2800" b="1" dirty="0" smtClean="0">
                  <a:solidFill>
                    <a:srgbClr val="00B050"/>
                  </a:solidFill>
                  <a:latin typeface="Times New Roman" pitchFamily="18" charset="0"/>
                  <a:cs typeface="Times New Roman" pitchFamily="18" charset="0"/>
                </a:rPr>
                <a:t> </a:t>
              </a:r>
              <a:r>
                <a:rPr lang="en-US" sz="2800" b="1" dirty="0" err="1" smtClean="0">
                  <a:solidFill>
                    <a:srgbClr val="00B050"/>
                  </a:solidFill>
                  <a:latin typeface="Times New Roman" pitchFamily="18" charset="0"/>
                  <a:cs typeface="Times New Roman" pitchFamily="18" charset="0"/>
                </a:rPr>
                <a:t>sẽ</a:t>
              </a:r>
              <a:r>
                <a:rPr lang="en-US" sz="2800" b="1" dirty="0" smtClean="0">
                  <a:solidFill>
                    <a:srgbClr val="00B050"/>
                  </a:solidFill>
                  <a:latin typeface="Times New Roman" pitchFamily="18" charset="0"/>
                  <a:cs typeface="Times New Roman" pitchFamily="18" charset="0"/>
                </a:rPr>
                <a:t> </a:t>
              </a:r>
              <a:r>
                <a:rPr lang="en-US" sz="2800" b="1" dirty="0" err="1" smtClean="0">
                  <a:solidFill>
                    <a:srgbClr val="00B050"/>
                  </a:solidFill>
                  <a:latin typeface="Times New Roman" pitchFamily="18" charset="0"/>
                  <a:cs typeface="Times New Roman" pitchFamily="18" charset="0"/>
                </a:rPr>
                <a:t>làm</a:t>
              </a:r>
              <a:r>
                <a:rPr lang="en-US" sz="2800" b="1" dirty="0" smtClean="0">
                  <a:solidFill>
                    <a:srgbClr val="00B050"/>
                  </a:solidFill>
                  <a:latin typeface="Times New Roman" pitchFamily="18" charset="0"/>
                  <a:cs typeface="Times New Roman" pitchFamily="18" charset="0"/>
                </a:rPr>
                <a:t> </a:t>
              </a:r>
              <a:r>
                <a:rPr lang="en-US" sz="2800" b="1" dirty="0" err="1" smtClean="0">
                  <a:solidFill>
                    <a:srgbClr val="00B050"/>
                  </a:solidFill>
                  <a:latin typeface="Times New Roman" pitchFamily="18" charset="0"/>
                  <a:cs typeface="Times New Roman" pitchFamily="18" charset="0"/>
                </a:rPr>
                <a:t>gì</a:t>
              </a:r>
              <a:r>
                <a:rPr lang="en-US" sz="2800" b="1" dirty="0" smtClean="0">
                  <a:solidFill>
                    <a:srgbClr val="00B050"/>
                  </a:solidFill>
                  <a:latin typeface="Times New Roman" pitchFamily="18" charset="0"/>
                  <a:cs typeface="Times New Roman" pitchFamily="18" charset="0"/>
                </a:rPr>
                <a:t> </a:t>
              </a:r>
              <a:r>
                <a:rPr lang="en-US" sz="2800" b="1" dirty="0" err="1" smtClean="0">
                  <a:solidFill>
                    <a:srgbClr val="00B050"/>
                  </a:solidFill>
                  <a:latin typeface="Times New Roman" pitchFamily="18" charset="0"/>
                  <a:cs typeface="Times New Roman" pitchFamily="18" charset="0"/>
                </a:rPr>
                <a:t>trong</a:t>
              </a:r>
              <a:r>
                <a:rPr lang="en-US" sz="2800" b="1" dirty="0" smtClean="0">
                  <a:solidFill>
                    <a:srgbClr val="00B050"/>
                  </a:solidFill>
                  <a:latin typeface="Times New Roman" pitchFamily="18" charset="0"/>
                  <a:cs typeface="Times New Roman" pitchFamily="18" charset="0"/>
                </a:rPr>
                <a:t> </a:t>
              </a:r>
              <a:r>
                <a:rPr lang="en-US" sz="2800" b="1" dirty="0" err="1" smtClean="0">
                  <a:solidFill>
                    <a:srgbClr val="00B050"/>
                  </a:solidFill>
                  <a:latin typeface="Times New Roman" pitchFamily="18" charset="0"/>
                  <a:cs typeface="Times New Roman" pitchFamily="18" charset="0"/>
                </a:rPr>
                <a:t>các</a:t>
              </a:r>
              <a:r>
                <a:rPr lang="en-US" sz="2800" b="1" dirty="0" smtClean="0">
                  <a:solidFill>
                    <a:srgbClr val="00B050"/>
                  </a:solidFill>
                  <a:latin typeface="Times New Roman" pitchFamily="18" charset="0"/>
                  <a:cs typeface="Times New Roman" pitchFamily="18" charset="0"/>
                </a:rPr>
                <a:t> </a:t>
              </a:r>
              <a:r>
                <a:rPr lang="en-US" sz="2800" b="1" dirty="0" err="1" smtClean="0">
                  <a:solidFill>
                    <a:srgbClr val="00B050"/>
                  </a:solidFill>
                  <a:latin typeface="Times New Roman" pitchFamily="18" charset="0"/>
                  <a:cs typeface="Times New Roman" pitchFamily="18" charset="0"/>
                </a:rPr>
                <a:t>tình</a:t>
              </a:r>
              <a:r>
                <a:rPr lang="en-US" sz="2800" b="1" dirty="0" smtClean="0">
                  <a:solidFill>
                    <a:srgbClr val="00B050"/>
                  </a:solidFill>
                  <a:latin typeface="Times New Roman" pitchFamily="18" charset="0"/>
                  <a:cs typeface="Times New Roman" pitchFamily="18" charset="0"/>
                </a:rPr>
                <a:t> </a:t>
              </a:r>
              <a:r>
                <a:rPr lang="en-US" sz="2800" b="1" dirty="0" err="1" smtClean="0">
                  <a:solidFill>
                    <a:srgbClr val="00B050"/>
                  </a:solidFill>
                  <a:latin typeface="Times New Roman" pitchFamily="18" charset="0"/>
                  <a:cs typeface="Times New Roman" pitchFamily="18" charset="0"/>
                </a:rPr>
                <a:t>huống</a:t>
              </a:r>
              <a:r>
                <a:rPr lang="en-US" sz="2800" b="1" dirty="0" smtClean="0">
                  <a:solidFill>
                    <a:srgbClr val="00B050"/>
                  </a:solidFill>
                  <a:latin typeface="Times New Roman" pitchFamily="18" charset="0"/>
                  <a:cs typeface="Times New Roman" pitchFamily="18" charset="0"/>
                </a:rPr>
                <a:t> </a:t>
              </a:r>
              <a:r>
                <a:rPr lang="en-US" sz="2800" b="1" dirty="0" err="1" smtClean="0">
                  <a:solidFill>
                    <a:srgbClr val="00B050"/>
                  </a:solidFill>
                  <a:latin typeface="Times New Roman" pitchFamily="18" charset="0"/>
                  <a:cs typeface="Times New Roman" pitchFamily="18" charset="0"/>
                </a:rPr>
                <a:t>sau</a:t>
              </a:r>
              <a:r>
                <a:rPr lang="en-US" sz="2800" b="1" dirty="0" smtClean="0">
                  <a:solidFill>
                    <a:srgbClr val="00B050"/>
                  </a:solidFill>
                  <a:latin typeface="Times New Roman" pitchFamily="18" charset="0"/>
                  <a:cs typeface="Times New Roman" pitchFamily="18" charset="0"/>
                </a:rPr>
                <a:t>?</a:t>
              </a:r>
              <a:endParaRPr lang="vi-VN" sz="2800" b="1" dirty="0">
                <a:solidFill>
                  <a:srgbClr val="00B050"/>
                </a:solidFill>
                <a:latin typeface="Times New Roman" pitchFamily="18" charset="0"/>
                <a:cs typeface="Times New Roman" pitchFamily="18" charset="0"/>
              </a:endParaRPr>
            </a:p>
          </p:txBody>
        </p:sp>
      </p:grpSp>
      <p:sp>
        <p:nvSpPr>
          <p:cNvPr id="6" name="TextBox 5"/>
          <p:cNvSpPr txBox="1"/>
          <p:nvPr/>
        </p:nvSpPr>
        <p:spPr>
          <a:xfrm>
            <a:off x="1443423" y="1930977"/>
            <a:ext cx="5421698" cy="954107"/>
          </a:xfrm>
          <a:prstGeom prst="rect">
            <a:avLst/>
          </a:prstGeom>
          <a:noFill/>
        </p:spPr>
        <p:txBody>
          <a:bodyPr wrap="square" rtlCol="0">
            <a:spAutoFit/>
          </a:bodyPr>
          <a:lstStyle/>
          <a:p>
            <a:r>
              <a:rPr lang="en-US" sz="2800" dirty="0" smtClean="0">
                <a:solidFill>
                  <a:schemeClr val="accent4"/>
                </a:solidFill>
                <a:latin typeface="Times New Roman" pitchFamily="18" charset="0"/>
                <a:cs typeface="Times New Roman" pitchFamily="18" charset="0"/>
              </a:rPr>
              <a:t>1. </a:t>
            </a:r>
            <a:r>
              <a:rPr lang="en-US" sz="2800" dirty="0" err="1" smtClean="0">
                <a:solidFill>
                  <a:schemeClr val="accent4"/>
                </a:solidFill>
                <a:latin typeface="Times New Roman" pitchFamily="18" charset="0"/>
                <a:cs typeface="Times New Roman" pitchFamily="18" charset="0"/>
              </a:rPr>
              <a:t>Cô</a:t>
            </a:r>
            <a:r>
              <a:rPr lang="en-US" sz="2800" dirty="0" smtClean="0">
                <a:solidFill>
                  <a:schemeClr val="accent4"/>
                </a:solidFill>
                <a:latin typeface="Times New Roman" pitchFamily="18" charset="0"/>
                <a:cs typeface="Times New Roman" pitchFamily="18" charset="0"/>
              </a:rPr>
              <a:t> </a:t>
            </a:r>
            <a:r>
              <a:rPr lang="en-US" sz="2800" dirty="0" err="1" smtClean="0">
                <a:solidFill>
                  <a:schemeClr val="accent4"/>
                </a:solidFill>
                <a:latin typeface="Times New Roman" pitchFamily="18" charset="0"/>
                <a:cs typeface="Times New Roman" pitchFamily="18" charset="0"/>
              </a:rPr>
              <a:t>giáo</a:t>
            </a:r>
            <a:r>
              <a:rPr lang="en-US" sz="2800" dirty="0" smtClean="0">
                <a:solidFill>
                  <a:schemeClr val="accent4"/>
                </a:solidFill>
                <a:latin typeface="Times New Roman" pitchFamily="18" charset="0"/>
                <a:cs typeface="Times New Roman" pitchFamily="18" charset="0"/>
              </a:rPr>
              <a:t> </a:t>
            </a:r>
            <a:r>
              <a:rPr lang="en-US" sz="2800" dirty="0" err="1" smtClean="0">
                <a:solidFill>
                  <a:schemeClr val="accent4"/>
                </a:solidFill>
                <a:latin typeface="Times New Roman" pitchFamily="18" charset="0"/>
                <a:cs typeface="Times New Roman" pitchFamily="18" charset="0"/>
              </a:rPr>
              <a:t>phát</a:t>
            </a:r>
            <a:r>
              <a:rPr lang="en-US" sz="2800" dirty="0" smtClean="0">
                <a:solidFill>
                  <a:schemeClr val="accent4"/>
                </a:solidFill>
                <a:latin typeface="Times New Roman" pitchFamily="18" charset="0"/>
                <a:cs typeface="Times New Roman" pitchFamily="18" charset="0"/>
              </a:rPr>
              <a:t> </a:t>
            </a:r>
            <a:r>
              <a:rPr lang="en-US" sz="2800" dirty="0" err="1" smtClean="0">
                <a:solidFill>
                  <a:schemeClr val="accent4"/>
                </a:solidFill>
                <a:latin typeface="Times New Roman" pitchFamily="18" charset="0"/>
                <a:cs typeface="Times New Roman" pitchFamily="18" charset="0"/>
              </a:rPr>
              <a:t>động</a:t>
            </a:r>
            <a:r>
              <a:rPr lang="en-US" sz="2800" dirty="0" smtClean="0">
                <a:solidFill>
                  <a:schemeClr val="accent4"/>
                </a:solidFill>
                <a:latin typeface="Times New Roman" pitchFamily="18" charset="0"/>
                <a:cs typeface="Times New Roman" pitchFamily="18" charset="0"/>
              </a:rPr>
              <a:t> </a:t>
            </a:r>
            <a:r>
              <a:rPr lang="en-US" sz="2800" dirty="0" err="1" smtClean="0">
                <a:solidFill>
                  <a:schemeClr val="accent4"/>
                </a:solidFill>
                <a:latin typeface="Times New Roman" pitchFamily="18" charset="0"/>
                <a:cs typeface="Times New Roman" pitchFamily="18" charset="0"/>
              </a:rPr>
              <a:t>phong</a:t>
            </a:r>
            <a:r>
              <a:rPr lang="en-US" sz="2800" dirty="0" smtClean="0">
                <a:solidFill>
                  <a:schemeClr val="accent4"/>
                </a:solidFill>
                <a:latin typeface="Times New Roman" pitchFamily="18" charset="0"/>
                <a:cs typeface="Times New Roman" pitchFamily="18" charset="0"/>
              </a:rPr>
              <a:t> </a:t>
            </a:r>
            <a:r>
              <a:rPr lang="en-US" sz="2800" dirty="0" err="1" smtClean="0">
                <a:solidFill>
                  <a:schemeClr val="accent4"/>
                </a:solidFill>
                <a:latin typeface="Times New Roman" pitchFamily="18" charset="0"/>
                <a:cs typeface="Times New Roman" pitchFamily="18" charset="0"/>
              </a:rPr>
              <a:t>trào</a:t>
            </a:r>
            <a:r>
              <a:rPr lang="en-US" sz="2800" dirty="0" smtClean="0">
                <a:solidFill>
                  <a:schemeClr val="accent4"/>
                </a:solidFill>
                <a:latin typeface="Times New Roman" pitchFamily="18" charset="0"/>
                <a:cs typeface="Times New Roman" pitchFamily="18" charset="0"/>
              </a:rPr>
              <a:t> </a:t>
            </a:r>
            <a:r>
              <a:rPr lang="en-US" sz="2800" dirty="0" err="1" smtClean="0">
                <a:solidFill>
                  <a:schemeClr val="accent4"/>
                </a:solidFill>
                <a:latin typeface="Times New Roman" pitchFamily="18" charset="0"/>
                <a:cs typeface="Times New Roman" pitchFamily="18" charset="0"/>
              </a:rPr>
              <a:t>quyên</a:t>
            </a:r>
            <a:r>
              <a:rPr lang="en-US" sz="2800" dirty="0" smtClean="0">
                <a:solidFill>
                  <a:schemeClr val="accent4"/>
                </a:solidFill>
                <a:latin typeface="Times New Roman" pitchFamily="18" charset="0"/>
                <a:cs typeface="Times New Roman" pitchFamily="18" charset="0"/>
              </a:rPr>
              <a:t> </a:t>
            </a:r>
            <a:r>
              <a:rPr lang="en-US" sz="2800" dirty="0" err="1" smtClean="0">
                <a:solidFill>
                  <a:schemeClr val="accent4"/>
                </a:solidFill>
                <a:latin typeface="Times New Roman" pitchFamily="18" charset="0"/>
                <a:cs typeface="Times New Roman" pitchFamily="18" charset="0"/>
              </a:rPr>
              <a:t>góp</a:t>
            </a:r>
            <a:r>
              <a:rPr lang="en-US" sz="2800" dirty="0" smtClean="0">
                <a:solidFill>
                  <a:schemeClr val="accent4"/>
                </a:solidFill>
                <a:latin typeface="Times New Roman" pitchFamily="18" charset="0"/>
                <a:cs typeface="Times New Roman" pitchFamily="18" charset="0"/>
              </a:rPr>
              <a:t> </a:t>
            </a:r>
            <a:r>
              <a:rPr lang="en-US" sz="2800" dirty="0" err="1" smtClean="0">
                <a:solidFill>
                  <a:schemeClr val="accent4"/>
                </a:solidFill>
                <a:latin typeface="Times New Roman" pitchFamily="18" charset="0"/>
                <a:cs typeface="Times New Roman" pitchFamily="18" charset="0"/>
              </a:rPr>
              <a:t>ủng</a:t>
            </a:r>
            <a:r>
              <a:rPr lang="en-US" sz="2800" dirty="0" smtClean="0">
                <a:solidFill>
                  <a:schemeClr val="accent4"/>
                </a:solidFill>
                <a:latin typeface="Times New Roman" pitchFamily="18" charset="0"/>
                <a:cs typeface="Times New Roman" pitchFamily="18" charset="0"/>
              </a:rPr>
              <a:t> </a:t>
            </a:r>
            <a:r>
              <a:rPr lang="en-US" sz="2800" dirty="0" err="1" smtClean="0">
                <a:solidFill>
                  <a:schemeClr val="accent4"/>
                </a:solidFill>
                <a:latin typeface="Times New Roman" pitchFamily="18" charset="0"/>
                <a:cs typeface="Times New Roman" pitchFamily="18" charset="0"/>
              </a:rPr>
              <a:t>hộ</a:t>
            </a:r>
            <a:r>
              <a:rPr lang="en-US" sz="2800" dirty="0" smtClean="0">
                <a:solidFill>
                  <a:schemeClr val="accent4"/>
                </a:solidFill>
                <a:latin typeface="Times New Roman" pitchFamily="18" charset="0"/>
                <a:cs typeface="Times New Roman" pitchFamily="18" charset="0"/>
              </a:rPr>
              <a:t> </a:t>
            </a:r>
            <a:r>
              <a:rPr lang="en-US" sz="2800" dirty="0" err="1" smtClean="0">
                <a:solidFill>
                  <a:schemeClr val="accent4"/>
                </a:solidFill>
                <a:latin typeface="Times New Roman" pitchFamily="18" charset="0"/>
                <a:cs typeface="Times New Roman" pitchFamily="18" charset="0"/>
              </a:rPr>
              <a:t>vùng</a:t>
            </a:r>
            <a:r>
              <a:rPr lang="en-US" sz="2800" dirty="0" smtClean="0">
                <a:solidFill>
                  <a:schemeClr val="accent4"/>
                </a:solidFill>
                <a:latin typeface="Times New Roman" pitchFamily="18" charset="0"/>
                <a:cs typeface="Times New Roman" pitchFamily="18" charset="0"/>
              </a:rPr>
              <a:t> </a:t>
            </a:r>
            <a:r>
              <a:rPr lang="en-US" sz="2800" dirty="0" err="1" smtClean="0">
                <a:solidFill>
                  <a:schemeClr val="accent4"/>
                </a:solidFill>
                <a:latin typeface="Times New Roman" pitchFamily="18" charset="0"/>
                <a:cs typeface="Times New Roman" pitchFamily="18" charset="0"/>
              </a:rPr>
              <a:t>lũ</a:t>
            </a:r>
            <a:r>
              <a:rPr lang="en-US" sz="2800" dirty="0" smtClean="0">
                <a:solidFill>
                  <a:schemeClr val="accent4"/>
                </a:solidFill>
                <a:latin typeface="Times New Roman" pitchFamily="18" charset="0"/>
                <a:cs typeface="Times New Roman" pitchFamily="18" charset="0"/>
              </a:rPr>
              <a:t> </a:t>
            </a:r>
            <a:r>
              <a:rPr lang="en-US" sz="2800" dirty="0" err="1" smtClean="0">
                <a:solidFill>
                  <a:schemeClr val="accent4"/>
                </a:solidFill>
                <a:latin typeface="Times New Roman" pitchFamily="18" charset="0"/>
                <a:cs typeface="Times New Roman" pitchFamily="18" charset="0"/>
              </a:rPr>
              <a:t>lụt</a:t>
            </a:r>
            <a:r>
              <a:rPr lang="en-US" sz="2800" dirty="0" smtClean="0">
                <a:solidFill>
                  <a:schemeClr val="accent4"/>
                </a:solidFill>
                <a:latin typeface="Times New Roman" pitchFamily="18" charset="0"/>
                <a:cs typeface="Times New Roman" pitchFamily="18" charset="0"/>
              </a:rPr>
              <a:t>.</a:t>
            </a:r>
            <a:endParaRPr lang="en-US" sz="2800" dirty="0">
              <a:solidFill>
                <a:schemeClr val="accent4"/>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2624363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 Clipping"/>
          <p:cNvPicPr>
            <a:picLocks noChangeAspect="1"/>
          </p:cNvPicPr>
          <p:nvPr/>
        </p:nvPicPr>
        <p:blipFill rotWithShape="1">
          <a:blip r:embed="rId2" cstate="print">
            <a:extLst>
              <a:ext uri="{BEBA8EAE-BF5A-486C-A8C5-ECC9F3942E4B}">
                <a14:imgProps xmlns:a14="http://schemas.microsoft.com/office/drawing/2010/main" xmlns="">
                  <a14:imgLayer r:embed="rId3">
                    <a14:imgEffect>
                      <a14:sharpenSoften amount="25000"/>
                    </a14:imgEffect>
                  </a14:imgLayer>
                </a14:imgProps>
              </a:ext>
              <a:ext uri="{28A0092B-C50C-407E-A947-70E740481C1C}">
                <a14:useLocalDpi xmlns:a14="http://schemas.microsoft.com/office/drawing/2010/main" xmlns="" val="0"/>
              </a:ext>
            </a:extLst>
          </a:blip>
          <a:srcRect l="1445" t="2094" r="1884" b="3670"/>
          <a:stretch/>
        </p:blipFill>
        <p:spPr>
          <a:xfrm>
            <a:off x="2455819" y="1979285"/>
            <a:ext cx="7667896" cy="4486831"/>
          </a:xfrm>
          <a:prstGeom prst="round2DiagRect">
            <a:avLst>
              <a:gd name="adj1" fmla="val 25026"/>
              <a:gd name="adj2" fmla="val 9608"/>
            </a:avLst>
          </a:prstGeom>
        </p:spPr>
      </p:pic>
      <p:grpSp>
        <p:nvGrpSpPr>
          <p:cNvPr id="2" name="Group 1"/>
          <p:cNvGrpSpPr/>
          <p:nvPr/>
        </p:nvGrpSpPr>
        <p:grpSpPr>
          <a:xfrm>
            <a:off x="3432194" y="624344"/>
            <a:ext cx="8285189" cy="523220"/>
            <a:chOff x="569825" y="2199885"/>
            <a:chExt cx="8285189" cy="523220"/>
          </a:xfrm>
        </p:grpSpPr>
        <p:sp>
          <p:nvSpPr>
            <p:cNvPr id="3" name="Oval 2">
              <a:extLst>
                <a:ext uri="{FF2B5EF4-FFF2-40B4-BE49-F238E27FC236}">
                  <a16:creationId xmlns:a16="http://schemas.microsoft.com/office/drawing/2014/main" xmlns="" id="{FF42F663-F3A2-4AB3-B9A5-6F4D44B3BC5B}"/>
                </a:ext>
              </a:extLst>
            </p:cNvPr>
            <p:cNvSpPr/>
            <p:nvPr/>
          </p:nvSpPr>
          <p:spPr>
            <a:xfrm>
              <a:off x="569825" y="2213113"/>
              <a:ext cx="463826" cy="46382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accent2"/>
                  </a:solidFill>
                  <a:latin typeface="+mj-lt"/>
                </a:rPr>
                <a:t>2</a:t>
              </a:r>
              <a:endParaRPr lang="vi-VN" sz="3200" dirty="0">
                <a:solidFill>
                  <a:schemeClr val="accent2"/>
                </a:solidFill>
                <a:latin typeface="+mj-lt"/>
              </a:endParaRPr>
            </a:p>
          </p:txBody>
        </p:sp>
        <p:sp>
          <p:nvSpPr>
            <p:cNvPr id="4" name="TextBox 3">
              <a:extLst>
                <a:ext uri="{FF2B5EF4-FFF2-40B4-BE49-F238E27FC236}">
                  <a16:creationId xmlns:a16="http://schemas.microsoft.com/office/drawing/2014/main" xmlns="" id="{BC025334-9B63-44D3-957B-00AB8843D486}"/>
                </a:ext>
              </a:extLst>
            </p:cNvPr>
            <p:cNvSpPr txBox="1"/>
            <p:nvPr/>
          </p:nvSpPr>
          <p:spPr>
            <a:xfrm>
              <a:off x="1095960" y="2199885"/>
              <a:ext cx="7759054" cy="523220"/>
            </a:xfrm>
            <a:prstGeom prst="rect">
              <a:avLst/>
            </a:prstGeom>
            <a:noFill/>
          </p:spPr>
          <p:txBody>
            <a:bodyPr wrap="square" rtlCol="0">
              <a:spAutoFit/>
            </a:bodyPr>
            <a:lstStyle/>
            <a:p>
              <a:r>
                <a:rPr lang="en-US" sz="2800" b="1" dirty="0" err="1" smtClean="0">
                  <a:solidFill>
                    <a:srgbClr val="00B050"/>
                  </a:solidFill>
                  <a:latin typeface="Times New Roman" pitchFamily="18" charset="0"/>
                  <a:cs typeface="Times New Roman" pitchFamily="18" charset="0"/>
                </a:rPr>
                <a:t>Em</a:t>
              </a:r>
              <a:r>
                <a:rPr lang="en-US" sz="2800" b="1" dirty="0" smtClean="0">
                  <a:solidFill>
                    <a:srgbClr val="00B050"/>
                  </a:solidFill>
                  <a:latin typeface="Times New Roman" pitchFamily="18" charset="0"/>
                  <a:cs typeface="Times New Roman" pitchFamily="18" charset="0"/>
                </a:rPr>
                <a:t> </a:t>
              </a:r>
              <a:r>
                <a:rPr lang="en-US" sz="2800" b="1" dirty="0" err="1" smtClean="0">
                  <a:solidFill>
                    <a:srgbClr val="00B050"/>
                  </a:solidFill>
                  <a:latin typeface="Times New Roman" pitchFamily="18" charset="0"/>
                  <a:cs typeface="Times New Roman" pitchFamily="18" charset="0"/>
                </a:rPr>
                <a:t>sẽ</a:t>
              </a:r>
              <a:r>
                <a:rPr lang="en-US" sz="2800" b="1" dirty="0" smtClean="0">
                  <a:solidFill>
                    <a:srgbClr val="00B050"/>
                  </a:solidFill>
                  <a:latin typeface="Times New Roman" pitchFamily="18" charset="0"/>
                  <a:cs typeface="Times New Roman" pitchFamily="18" charset="0"/>
                </a:rPr>
                <a:t> </a:t>
              </a:r>
              <a:r>
                <a:rPr lang="en-US" sz="2800" b="1" dirty="0" err="1" smtClean="0">
                  <a:solidFill>
                    <a:srgbClr val="00B050"/>
                  </a:solidFill>
                  <a:latin typeface="Times New Roman" pitchFamily="18" charset="0"/>
                  <a:cs typeface="Times New Roman" pitchFamily="18" charset="0"/>
                </a:rPr>
                <a:t>làm</a:t>
              </a:r>
              <a:r>
                <a:rPr lang="en-US" sz="2800" b="1" dirty="0" smtClean="0">
                  <a:solidFill>
                    <a:srgbClr val="00B050"/>
                  </a:solidFill>
                  <a:latin typeface="Times New Roman" pitchFamily="18" charset="0"/>
                  <a:cs typeface="Times New Roman" pitchFamily="18" charset="0"/>
                </a:rPr>
                <a:t> </a:t>
              </a:r>
              <a:r>
                <a:rPr lang="en-US" sz="2800" b="1" dirty="0" err="1" smtClean="0">
                  <a:solidFill>
                    <a:srgbClr val="00B050"/>
                  </a:solidFill>
                  <a:latin typeface="Times New Roman" pitchFamily="18" charset="0"/>
                  <a:cs typeface="Times New Roman" pitchFamily="18" charset="0"/>
                </a:rPr>
                <a:t>gì</a:t>
              </a:r>
              <a:r>
                <a:rPr lang="en-US" sz="2800" b="1" dirty="0" smtClean="0">
                  <a:solidFill>
                    <a:srgbClr val="00B050"/>
                  </a:solidFill>
                  <a:latin typeface="Times New Roman" pitchFamily="18" charset="0"/>
                  <a:cs typeface="Times New Roman" pitchFamily="18" charset="0"/>
                </a:rPr>
                <a:t> </a:t>
              </a:r>
              <a:r>
                <a:rPr lang="en-US" sz="2800" b="1" dirty="0" err="1" smtClean="0">
                  <a:solidFill>
                    <a:srgbClr val="00B050"/>
                  </a:solidFill>
                  <a:latin typeface="Times New Roman" pitchFamily="18" charset="0"/>
                  <a:cs typeface="Times New Roman" pitchFamily="18" charset="0"/>
                </a:rPr>
                <a:t>trong</a:t>
              </a:r>
              <a:r>
                <a:rPr lang="en-US" sz="2800" b="1" dirty="0" smtClean="0">
                  <a:solidFill>
                    <a:srgbClr val="00B050"/>
                  </a:solidFill>
                  <a:latin typeface="Times New Roman" pitchFamily="18" charset="0"/>
                  <a:cs typeface="Times New Roman" pitchFamily="18" charset="0"/>
                </a:rPr>
                <a:t> </a:t>
              </a:r>
              <a:r>
                <a:rPr lang="en-US" sz="2800" b="1" dirty="0" err="1" smtClean="0">
                  <a:solidFill>
                    <a:srgbClr val="00B050"/>
                  </a:solidFill>
                  <a:latin typeface="Times New Roman" pitchFamily="18" charset="0"/>
                  <a:cs typeface="Times New Roman" pitchFamily="18" charset="0"/>
                </a:rPr>
                <a:t>các</a:t>
              </a:r>
              <a:r>
                <a:rPr lang="en-US" sz="2800" b="1" dirty="0" smtClean="0">
                  <a:solidFill>
                    <a:srgbClr val="00B050"/>
                  </a:solidFill>
                  <a:latin typeface="Times New Roman" pitchFamily="18" charset="0"/>
                  <a:cs typeface="Times New Roman" pitchFamily="18" charset="0"/>
                </a:rPr>
                <a:t> </a:t>
              </a:r>
              <a:r>
                <a:rPr lang="en-US" sz="2800" b="1" dirty="0" err="1" smtClean="0">
                  <a:solidFill>
                    <a:srgbClr val="00B050"/>
                  </a:solidFill>
                  <a:latin typeface="Times New Roman" pitchFamily="18" charset="0"/>
                  <a:cs typeface="Times New Roman" pitchFamily="18" charset="0"/>
                </a:rPr>
                <a:t>tình</a:t>
              </a:r>
              <a:r>
                <a:rPr lang="en-US" sz="2800" b="1" dirty="0" smtClean="0">
                  <a:solidFill>
                    <a:srgbClr val="00B050"/>
                  </a:solidFill>
                  <a:latin typeface="Times New Roman" pitchFamily="18" charset="0"/>
                  <a:cs typeface="Times New Roman" pitchFamily="18" charset="0"/>
                </a:rPr>
                <a:t> </a:t>
              </a:r>
              <a:r>
                <a:rPr lang="en-US" sz="2800" b="1" dirty="0" err="1" smtClean="0">
                  <a:solidFill>
                    <a:srgbClr val="00B050"/>
                  </a:solidFill>
                  <a:latin typeface="Times New Roman" pitchFamily="18" charset="0"/>
                  <a:cs typeface="Times New Roman" pitchFamily="18" charset="0"/>
                </a:rPr>
                <a:t>huống</a:t>
              </a:r>
              <a:r>
                <a:rPr lang="en-US" sz="2800" b="1" dirty="0" smtClean="0">
                  <a:solidFill>
                    <a:srgbClr val="00B050"/>
                  </a:solidFill>
                  <a:latin typeface="Times New Roman" pitchFamily="18" charset="0"/>
                  <a:cs typeface="Times New Roman" pitchFamily="18" charset="0"/>
                </a:rPr>
                <a:t> </a:t>
              </a:r>
              <a:r>
                <a:rPr lang="en-US" sz="2800" b="1" dirty="0" err="1" smtClean="0">
                  <a:solidFill>
                    <a:srgbClr val="00B050"/>
                  </a:solidFill>
                  <a:latin typeface="Times New Roman" pitchFamily="18" charset="0"/>
                  <a:cs typeface="Times New Roman" pitchFamily="18" charset="0"/>
                </a:rPr>
                <a:t>sau</a:t>
              </a:r>
              <a:r>
                <a:rPr lang="en-US" sz="2800" b="1" dirty="0" smtClean="0">
                  <a:solidFill>
                    <a:srgbClr val="00B050"/>
                  </a:solidFill>
                  <a:latin typeface="Times New Roman" pitchFamily="18" charset="0"/>
                  <a:cs typeface="Times New Roman" pitchFamily="18" charset="0"/>
                </a:rPr>
                <a:t>?</a:t>
              </a:r>
              <a:endParaRPr lang="vi-VN" sz="2800" b="1" dirty="0">
                <a:solidFill>
                  <a:srgbClr val="00B050"/>
                </a:solidFill>
                <a:latin typeface="Times New Roman" pitchFamily="18" charset="0"/>
                <a:cs typeface="Times New Roman" pitchFamily="18" charset="0"/>
              </a:endParaRPr>
            </a:p>
          </p:txBody>
        </p:sp>
      </p:grpSp>
      <p:sp>
        <p:nvSpPr>
          <p:cNvPr id="5" name="TextBox 4"/>
          <p:cNvSpPr txBox="1"/>
          <p:nvPr/>
        </p:nvSpPr>
        <p:spPr>
          <a:xfrm>
            <a:off x="3128531" y="1369274"/>
            <a:ext cx="7922646" cy="954107"/>
          </a:xfrm>
          <a:prstGeom prst="rect">
            <a:avLst/>
          </a:prstGeom>
          <a:noFill/>
        </p:spPr>
        <p:txBody>
          <a:bodyPr wrap="square" rtlCol="0">
            <a:spAutoFit/>
          </a:bodyPr>
          <a:lstStyle/>
          <a:p>
            <a:r>
              <a:rPr lang="en-US" sz="2800" dirty="0" smtClean="0">
                <a:solidFill>
                  <a:schemeClr val="accent4"/>
                </a:solidFill>
                <a:latin typeface="Times New Roman" pitchFamily="18" charset="0"/>
                <a:cs typeface="Times New Roman" pitchFamily="18" charset="0"/>
              </a:rPr>
              <a:t>2. </a:t>
            </a:r>
            <a:r>
              <a:rPr lang="en-US" sz="2800" dirty="0" err="1" smtClean="0">
                <a:solidFill>
                  <a:schemeClr val="accent4"/>
                </a:solidFill>
                <a:latin typeface="Times New Roman" pitchFamily="18" charset="0"/>
                <a:cs typeface="Times New Roman" pitchFamily="18" charset="0"/>
              </a:rPr>
              <a:t>Một</a:t>
            </a:r>
            <a:r>
              <a:rPr lang="en-US" sz="2800" dirty="0" smtClean="0">
                <a:solidFill>
                  <a:schemeClr val="accent4"/>
                </a:solidFill>
                <a:latin typeface="Times New Roman" pitchFamily="18" charset="0"/>
                <a:cs typeface="Times New Roman" pitchFamily="18" charset="0"/>
              </a:rPr>
              <a:t> </a:t>
            </a:r>
            <a:r>
              <a:rPr lang="en-US" sz="2800" dirty="0" err="1" smtClean="0">
                <a:solidFill>
                  <a:schemeClr val="accent4"/>
                </a:solidFill>
                <a:latin typeface="Times New Roman" pitchFamily="18" charset="0"/>
                <a:cs typeface="Times New Roman" pitchFamily="18" charset="0"/>
              </a:rPr>
              <a:t>bạn</a:t>
            </a:r>
            <a:r>
              <a:rPr lang="en-US" sz="2800" dirty="0" smtClean="0">
                <a:solidFill>
                  <a:schemeClr val="accent4"/>
                </a:solidFill>
                <a:latin typeface="Times New Roman" pitchFamily="18" charset="0"/>
                <a:cs typeface="Times New Roman" pitchFamily="18" charset="0"/>
              </a:rPr>
              <a:t> </a:t>
            </a:r>
            <a:r>
              <a:rPr lang="en-US" sz="2800" dirty="0" err="1" smtClean="0">
                <a:solidFill>
                  <a:schemeClr val="accent4"/>
                </a:solidFill>
                <a:latin typeface="Times New Roman" pitchFamily="18" charset="0"/>
                <a:cs typeface="Times New Roman" pitchFamily="18" charset="0"/>
              </a:rPr>
              <a:t>lớp</a:t>
            </a:r>
            <a:r>
              <a:rPr lang="en-US" sz="2800" dirty="0" smtClean="0">
                <a:solidFill>
                  <a:schemeClr val="accent4"/>
                </a:solidFill>
                <a:latin typeface="Times New Roman" pitchFamily="18" charset="0"/>
                <a:cs typeface="Times New Roman" pitchFamily="18" charset="0"/>
              </a:rPr>
              <a:t> </a:t>
            </a:r>
            <a:r>
              <a:rPr lang="en-US" sz="2800" dirty="0" err="1" smtClean="0">
                <a:solidFill>
                  <a:schemeClr val="accent4"/>
                </a:solidFill>
                <a:latin typeface="Times New Roman" pitchFamily="18" charset="0"/>
                <a:cs typeface="Times New Roman" pitchFamily="18" charset="0"/>
              </a:rPr>
              <a:t>em</a:t>
            </a:r>
            <a:r>
              <a:rPr lang="en-US" sz="2800" dirty="0" smtClean="0">
                <a:solidFill>
                  <a:schemeClr val="accent4"/>
                </a:solidFill>
                <a:latin typeface="Times New Roman" pitchFamily="18" charset="0"/>
                <a:cs typeface="Times New Roman" pitchFamily="18" charset="0"/>
              </a:rPr>
              <a:t> </a:t>
            </a:r>
            <a:r>
              <a:rPr lang="en-US" sz="2800" dirty="0" err="1" smtClean="0">
                <a:solidFill>
                  <a:schemeClr val="accent4"/>
                </a:solidFill>
                <a:latin typeface="Times New Roman" pitchFamily="18" charset="0"/>
                <a:cs typeface="Times New Roman" pitchFamily="18" charset="0"/>
              </a:rPr>
              <a:t>có</a:t>
            </a:r>
            <a:r>
              <a:rPr lang="en-US" sz="2800" dirty="0" smtClean="0">
                <a:solidFill>
                  <a:schemeClr val="accent4"/>
                </a:solidFill>
                <a:latin typeface="Times New Roman" pitchFamily="18" charset="0"/>
                <a:cs typeface="Times New Roman" pitchFamily="18" charset="0"/>
              </a:rPr>
              <a:t> </a:t>
            </a:r>
            <a:r>
              <a:rPr lang="en-US" sz="2800" dirty="0" err="1" smtClean="0">
                <a:solidFill>
                  <a:schemeClr val="accent4"/>
                </a:solidFill>
                <a:latin typeface="Times New Roman" pitchFamily="18" charset="0"/>
                <a:cs typeface="Times New Roman" pitchFamily="18" charset="0"/>
              </a:rPr>
              <a:t>hoàn</a:t>
            </a:r>
            <a:r>
              <a:rPr lang="en-US" sz="2800" dirty="0" smtClean="0">
                <a:solidFill>
                  <a:schemeClr val="accent4"/>
                </a:solidFill>
                <a:latin typeface="Times New Roman" pitchFamily="18" charset="0"/>
                <a:cs typeface="Times New Roman" pitchFamily="18" charset="0"/>
              </a:rPr>
              <a:t> </a:t>
            </a:r>
            <a:r>
              <a:rPr lang="en-US" sz="2800" dirty="0" err="1" smtClean="0">
                <a:solidFill>
                  <a:schemeClr val="accent4"/>
                </a:solidFill>
                <a:latin typeface="Times New Roman" pitchFamily="18" charset="0"/>
                <a:cs typeface="Times New Roman" pitchFamily="18" charset="0"/>
              </a:rPr>
              <a:t>cảnh</a:t>
            </a:r>
            <a:r>
              <a:rPr lang="en-US" sz="2800" dirty="0" smtClean="0">
                <a:solidFill>
                  <a:schemeClr val="accent4"/>
                </a:solidFill>
                <a:latin typeface="Times New Roman" pitchFamily="18" charset="0"/>
                <a:cs typeface="Times New Roman" pitchFamily="18" charset="0"/>
              </a:rPr>
              <a:t> </a:t>
            </a:r>
            <a:r>
              <a:rPr lang="en-US" sz="2800" dirty="0" err="1" smtClean="0">
                <a:solidFill>
                  <a:schemeClr val="accent4"/>
                </a:solidFill>
                <a:latin typeface="Times New Roman" pitchFamily="18" charset="0"/>
                <a:cs typeface="Times New Roman" pitchFamily="18" charset="0"/>
              </a:rPr>
              <a:t>khó</a:t>
            </a:r>
            <a:r>
              <a:rPr lang="en-US" sz="2800" dirty="0" smtClean="0">
                <a:solidFill>
                  <a:schemeClr val="accent4"/>
                </a:solidFill>
                <a:latin typeface="Times New Roman" pitchFamily="18" charset="0"/>
                <a:cs typeface="Times New Roman" pitchFamily="18" charset="0"/>
              </a:rPr>
              <a:t> </a:t>
            </a:r>
            <a:r>
              <a:rPr lang="en-US" sz="2800" dirty="0" err="1" smtClean="0">
                <a:solidFill>
                  <a:schemeClr val="accent4"/>
                </a:solidFill>
                <a:latin typeface="Times New Roman" pitchFamily="18" charset="0"/>
                <a:cs typeface="Times New Roman" pitchFamily="18" charset="0"/>
              </a:rPr>
              <a:t>khăn</a:t>
            </a:r>
            <a:r>
              <a:rPr lang="en-US" sz="2800" dirty="0" smtClean="0">
                <a:solidFill>
                  <a:schemeClr val="accent4"/>
                </a:solidFill>
                <a:latin typeface="Times New Roman" pitchFamily="18" charset="0"/>
                <a:cs typeface="Times New Roman" pitchFamily="18" charset="0"/>
              </a:rPr>
              <a:t>, </a:t>
            </a:r>
            <a:r>
              <a:rPr lang="en-US" sz="2800" dirty="0" err="1" smtClean="0">
                <a:solidFill>
                  <a:schemeClr val="accent4"/>
                </a:solidFill>
                <a:latin typeface="Times New Roman" pitchFamily="18" charset="0"/>
                <a:cs typeface="Times New Roman" pitchFamily="18" charset="0"/>
              </a:rPr>
              <a:t>bố</a:t>
            </a:r>
            <a:r>
              <a:rPr lang="en-US" sz="2800" dirty="0" smtClean="0">
                <a:solidFill>
                  <a:schemeClr val="accent4"/>
                </a:solidFill>
                <a:latin typeface="Times New Roman" pitchFamily="18" charset="0"/>
                <a:cs typeface="Times New Roman" pitchFamily="18" charset="0"/>
              </a:rPr>
              <a:t> </a:t>
            </a:r>
            <a:r>
              <a:rPr lang="en-US" sz="2800" dirty="0" err="1" smtClean="0">
                <a:solidFill>
                  <a:schemeClr val="accent4"/>
                </a:solidFill>
                <a:latin typeface="Times New Roman" pitchFamily="18" charset="0"/>
                <a:cs typeface="Times New Roman" pitchFamily="18" charset="0"/>
              </a:rPr>
              <a:t>bạn</a:t>
            </a:r>
            <a:r>
              <a:rPr lang="en-US" sz="2800" dirty="0" smtClean="0">
                <a:solidFill>
                  <a:schemeClr val="accent4"/>
                </a:solidFill>
                <a:latin typeface="Times New Roman" pitchFamily="18" charset="0"/>
                <a:cs typeface="Times New Roman" pitchFamily="18" charset="0"/>
              </a:rPr>
              <a:t> </a:t>
            </a:r>
            <a:r>
              <a:rPr lang="en-US" sz="2800" dirty="0" err="1" smtClean="0">
                <a:solidFill>
                  <a:schemeClr val="accent4"/>
                </a:solidFill>
                <a:latin typeface="Times New Roman" pitchFamily="18" charset="0"/>
                <a:cs typeface="Times New Roman" pitchFamily="18" charset="0"/>
              </a:rPr>
              <a:t>bị</a:t>
            </a:r>
            <a:r>
              <a:rPr lang="en-US" sz="2800" dirty="0" smtClean="0">
                <a:solidFill>
                  <a:schemeClr val="accent4"/>
                </a:solidFill>
                <a:latin typeface="Times New Roman" pitchFamily="18" charset="0"/>
                <a:cs typeface="Times New Roman" pitchFamily="18" charset="0"/>
              </a:rPr>
              <a:t> </a:t>
            </a:r>
            <a:r>
              <a:rPr lang="en-US" sz="2800" dirty="0" err="1" smtClean="0">
                <a:solidFill>
                  <a:schemeClr val="accent4"/>
                </a:solidFill>
                <a:latin typeface="Times New Roman" pitchFamily="18" charset="0"/>
                <a:cs typeface="Times New Roman" pitchFamily="18" charset="0"/>
              </a:rPr>
              <a:t>ốm</a:t>
            </a:r>
            <a:r>
              <a:rPr lang="en-US" sz="2800" dirty="0" smtClean="0">
                <a:solidFill>
                  <a:schemeClr val="accent4"/>
                </a:solidFill>
                <a:latin typeface="Times New Roman" pitchFamily="18" charset="0"/>
                <a:cs typeface="Times New Roman" pitchFamily="18" charset="0"/>
              </a:rPr>
              <a:t> </a:t>
            </a:r>
            <a:r>
              <a:rPr lang="en-US" sz="2800" dirty="0" err="1" smtClean="0">
                <a:solidFill>
                  <a:schemeClr val="accent4"/>
                </a:solidFill>
                <a:latin typeface="Times New Roman" pitchFamily="18" charset="0"/>
                <a:cs typeface="Times New Roman" pitchFamily="18" charset="0"/>
              </a:rPr>
              <a:t>nặng</a:t>
            </a:r>
            <a:r>
              <a:rPr lang="en-US" sz="2800" dirty="0" smtClean="0">
                <a:solidFill>
                  <a:schemeClr val="accent4"/>
                </a:solidFill>
                <a:latin typeface="Times New Roman" pitchFamily="18" charset="0"/>
                <a:cs typeface="Times New Roman" pitchFamily="18" charset="0"/>
              </a:rPr>
              <a:t>.</a:t>
            </a:r>
            <a:endParaRPr lang="en-US" sz="2800" dirty="0">
              <a:solidFill>
                <a:schemeClr val="accent4"/>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3272513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432194" y="624344"/>
            <a:ext cx="8285189" cy="523220"/>
            <a:chOff x="569825" y="2199885"/>
            <a:chExt cx="8285189" cy="523220"/>
          </a:xfrm>
        </p:grpSpPr>
        <p:sp>
          <p:nvSpPr>
            <p:cNvPr id="3" name="Oval 2">
              <a:extLst>
                <a:ext uri="{FF2B5EF4-FFF2-40B4-BE49-F238E27FC236}">
                  <a16:creationId xmlns:a16="http://schemas.microsoft.com/office/drawing/2014/main" xmlns="" id="{FF42F663-F3A2-4AB3-B9A5-6F4D44B3BC5B}"/>
                </a:ext>
              </a:extLst>
            </p:cNvPr>
            <p:cNvSpPr/>
            <p:nvPr/>
          </p:nvSpPr>
          <p:spPr>
            <a:xfrm>
              <a:off x="569825" y="2213113"/>
              <a:ext cx="463826" cy="46382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accent2"/>
                  </a:solidFill>
                  <a:latin typeface="+mj-lt"/>
                </a:rPr>
                <a:t>2</a:t>
              </a:r>
              <a:endParaRPr lang="vi-VN" sz="3200" dirty="0">
                <a:solidFill>
                  <a:schemeClr val="accent2"/>
                </a:solidFill>
                <a:latin typeface="+mj-lt"/>
              </a:endParaRPr>
            </a:p>
          </p:txBody>
        </p:sp>
        <p:sp>
          <p:nvSpPr>
            <p:cNvPr id="4" name="TextBox 3">
              <a:extLst>
                <a:ext uri="{FF2B5EF4-FFF2-40B4-BE49-F238E27FC236}">
                  <a16:creationId xmlns:a16="http://schemas.microsoft.com/office/drawing/2014/main" xmlns="" id="{BC025334-9B63-44D3-957B-00AB8843D486}"/>
                </a:ext>
              </a:extLst>
            </p:cNvPr>
            <p:cNvSpPr txBox="1"/>
            <p:nvPr/>
          </p:nvSpPr>
          <p:spPr>
            <a:xfrm>
              <a:off x="1095960" y="2199885"/>
              <a:ext cx="7759054" cy="523220"/>
            </a:xfrm>
            <a:prstGeom prst="rect">
              <a:avLst/>
            </a:prstGeom>
            <a:noFill/>
          </p:spPr>
          <p:txBody>
            <a:bodyPr wrap="square" rtlCol="0">
              <a:spAutoFit/>
            </a:bodyPr>
            <a:lstStyle/>
            <a:p>
              <a:r>
                <a:rPr lang="en-US" sz="2800" b="1" dirty="0" err="1" smtClean="0">
                  <a:solidFill>
                    <a:srgbClr val="00B050"/>
                  </a:solidFill>
                  <a:latin typeface="Times New Roman" pitchFamily="18" charset="0"/>
                  <a:cs typeface="Times New Roman" pitchFamily="18" charset="0"/>
                </a:rPr>
                <a:t>Em</a:t>
              </a:r>
              <a:r>
                <a:rPr lang="en-US" sz="2800" b="1" dirty="0" smtClean="0">
                  <a:solidFill>
                    <a:srgbClr val="00B050"/>
                  </a:solidFill>
                  <a:latin typeface="Times New Roman" pitchFamily="18" charset="0"/>
                  <a:cs typeface="Times New Roman" pitchFamily="18" charset="0"/>
                </a:rPr>
                <a:t> </a:t>
              </a:r>
              <a:r>
                <a:rPr lang="en-US" sz="2800" b="1" dirty="0" err="1" smtClean="0">
                  <a:solidFill>
                    <a:srgbClr val="00B050"/>
                  </a:solidFill>
                  <a:latin typeface="Times New Roman" pitchFamily="18" charset="0"/>
                  <a:cs typeface="Times New Roman" pitchFamily="18" charset="0"/>
                </a:rPr>
                <a:t>sẽ</a:t>
              </a:r>
              <a:r>
                <a:rPr lang="en-US" sz="2800" b="1" dirty="0" smtClean="0">
                  <a:solidFill>
                    <a:srgbClr val="00B050"/>
                  </a:solidFill>
                  <a:latin typeface="Times New Roman" pitchFamily="18" charset="0"/>
                  <a:cs typeface="Times New Roman" pitchFamily="18" charset="0"/>
                </a:rPr>
                <a:t> </a:t>
              </a:r>
              <a:r>
                <a:rPr lang="en-US" sz="2800" b="1" dirty="0" err="1" smtClean="0">
                  <a:solidFill>
                    <a:srgbClr val="00B050"/>
                  </a:solidFill>
                  <a:latin typeface="Times New Roman" pitchFamily="18" charset="0"/>
                  <a:cs typeface="Times New Roman" pitchFamily="18" charset="0"/>
                </a:rPr>
                <a:t>làm</a:t>
              </a:r>
              <a:r>
                <a:rPr lang="en-US" sz="2800" b="1" dirty="0" smtClean="0">
                  <a:solidFill>
                    <a:srgbClr val="00B050"/>
                  </a:solidFill>
                  <a:latin typeface="Times New Roman" pitchFamily="18" charset="0"/>
                  <a:cs typeface="Times New Roman" pitchFamily="18" charset="0"/>
                </a:rPr>
                <a:t> </a:t>
              </a:r>
              <a:r>
                <a:rPr lang="en-US" sz="2800" b="1" dirty="0" err="1" smtClean="0">
                  <a:solidFill>
                    <a:srgbClr val="00B050"/>
                  </a:solidFill>
                  <a:latin typeface="Times New Roman" pitchFamily="18" charset="0"/>
                  <a:cs typeface="Times New Roman" pitchFamily="18" charset="0"/>
                </a:rPr>
                <a:t>gì</a:t>
              </a:r>
              <a:r>
                <a:rPr lang="en-US" sz="2800" b="1" dirty="0" smtClean="0">
                  <a:solidFill>
                    <a:srgbClr val="00B050"/>
                  </a:solidFill>
                  <a:latin typeface="Times New Roman" pitchFamily="18" charset="0"/>
                  <a:cs typeface="Times New Roman" pitchFamily="18" charset="0"/>
                </a:rPr>
                <a:t> </a:t>
              </a:r>
              <a:r>
                <a:rPr lang="en-US" sz="2800" b="1" dirty="0" err="1" smtClean="0">
                  <a:solidFill>
                    <a:srgbClr val="00B050"/>
                  </a:solidFill>
                  <a:latin typeface="Times New Roman" pitchFamily="18" charset="0"/>
                  <a:cs typeface="Times New Roman" pitchFamily="18" charset="0"/>
                </a:rPr>
                <a:t>trong</a:t>
              </a:r>
              <a:r>
                <a:rPr lang="en-US" sz="2800" b="1" dirty="0" smtClean="0">
                  <a:solidFill>
                    <a:srgbClr val="00B050"/>
                  </a:solidFill>
                  <a:latin typeface="Times New Roman" pitchFamily="18" charset="0"/>
                  <a:cs typeface="Times New Roman" pitchFamily="18" charset="0"/>
                </a:rPr>
                <a:t> </a:t>
              </a:r>
              <a:r>
                <a:rPr lang="en-US" sz="2800" b="1" dirty="0" err="1" smtClean="0">
                  <a:solidFill>
                    <a:srgbClr val="00B050"/>
                  </a:solidFill>
                  <a:latin typeface="Times New Roman" pitchFamily="18" charset="0"/>
                  <a:cs typeface="Times New Roman" pitchFamily="18" charset="0"/>
                </a:rPr>
                <a:t>các</a:t>
              </a:r>
              <a:r>
                <a:rPr lang="en-US" sz="2800" b="1" dirty="0" smtClean="0">
                  <a:solidFill>
                    <a:srgbClr val="00B050"/>
                  </a:solidFill>
                  <a:latin typeface="Times New Roman" pitchFamily="18" charset="0"/>
                  <a:cs typeface="Times New Roman" pitchFamily="18" charset="0"/>
                </a:rPr>
                <a:t> </a:t>
              </a:r>
              <a:r>
                <a:rPr lang="en-US" sz="2800" b="1" dirty="0" err="1" smtClean="0">
                  <a:solidFill>
                    <a:srgbClr val="00B050"/>
                  </a:solidFill>
                  <a:latin typeface="Times New Roman" pitchFamily="18" charset="0"/>
                  <a:cs typeface="Times New Roman" pitchFamily="18" charset="0"/>
                </a:rPr>
                <a:t>tình</a:t>
              </a:r>
              <a:r>
                <a:rPr lang="en-US" sz="2800" b="1" dirty="0" smtClean="0">
                  <a:solidFill>
                    <a:srgbClr val="00B050"/>
                  </a:solidFill>
                  <a:latin typeface="Times New Roman" pitchFamily="18" charset="0"/>
                  <a:cs typeface="Times New Roman" pitchFamily="18" charset="0"/>
                </a:rPr>
                <a:t> </a:t>
              </a:r>
              <a:r>
                <a:rPr lang="en-US" sz="2800" b="1" dirty="0" err="1" smtClean="0">
                  <a:solidFill>
                    <a:srgbClr val="00B050"/>
                  </a:solidFill>
                  <a:latin typeface="Times New Roman" pitchFamily="18" charset="0"/>
                  <a:cs typeface="Times New Roman" pitchFamily="18" charset="0"/>
                </a:rPr>
                <a:t>huống</a:t>
              </a:r>
              <a:r>
                <a:rPr lang="en-US" sz="2800" b="1" dirty="0" smtClean="0">
                  <a:solidFill>
                    <a:srgbClr val="00B050"/>
                  </a:solidFill>
                  <a:latin typeface="Times New Roman" pitchFamily="18" charset="0"/>
                  <a:cs typeface="Times New Roman" pitchFamily="18" charset="0"/>
                </a:rPr>
                <a:t> </a:t>
              </a:r>
              <a:r>
                <a:rPr lang="en-US" sz="2800" b="1" dirty="0" err="1" smtClean="0">
                  <a:solidFill>
                    <a:srgbClr val="00B050"/>
                  </a:solidFill>
                  <a:latin typeface="Times New Roman" pitchFamily="18" charset="0"/>
                  <a:cs typeface="Times New Roman" pitchFamily="18" charset="0"/>
                </a:rPr>
                <a:t>sau</a:t>
              </a:r>
              <a:r>
                <a:rPr lang="en-US" sz="2800" b="1" dirty="0" smtClean="0">
                  <a:solidFill>
                    <a:srgbClr val="00B050"/>
                  </a:solidFill>
                  <a:latin typeface="Times New Roman" pitchFamily="18" charset="0"/>
                  <a:cs typeface="Times New Roman" pitchFamily="18" charset="0"/>
                </a:rPr>
                <a:t>?</a:t>
              </a:r>
              <a:endParaRPr lang="vi-VN" sz="2800" b="1" dirty="0">
                <a:solidFill>
                  <a:srgbClr val="00B050"/>
                </a:solidFill>
                <a:latin typeface="Times New Roman" pitchFamily="18" charset="0"/>
                <a:cs typeface="Times New Roman" pitchFamily="18" charset="0"/>
              </a:endParaRPr>
            </a:p>
          </p:txBody>
        </p:sp>
      </p:grpSp>
      <p:sp>
        <p:nvSpPr>
          <p:cNvPr id="5" name="TextBox 4"/>
          <p:cNvSpPr txBox="1"/>
          <p:nvPr/>
        </p:nvSpPr>
        <p:spPr>
          <a:xfrm>
            <a:off x="483325" y="1630531"/>
            <a:ext cx="11351623" cy="523220"/>
          </a:xfrm>
          <a:prstGeom prst="rect">
            <a:avLst/>
          </a:prstGeom>
          <a:noFill/>
        </p:spPr>
        <p:txBody>
          <a:bodyPr wrap="square" rtlCol="0">
            <a:spAutoFit/>
          </a:bodyPr>
          <a:lstStyle/>
          <a:p>
            <a:r>
              <a:rPr lang="en-US" sz="2800" dirty="0" smtClean="0">
                <a:solidFill>
                  <a:schemeClr val="accent4"/>
                </a:solidFill>
                <a:latin typeface="Times New Roman" pitchFamily="18" charset="0"/>
                <a:cs typeface="Times New Roman" pitchFamily="18" charset="0"/>
              </a:rPr>
              <a:t>3. </a:t>
            </a:r>
            <a:r>
              <a:rPr lang="en-US" sz="2800" dirty="0" err="1" smtClean="0">
                <a:solidFill>
                  <a:schemeClr val="accent4"/>
                </a:solidFill>
                <a:latin typeface="Times New Roman" pitchFamily="18" charset="0"/>
                <a:cs typeface="Times New Roman" pitchFamily="18" charset="0"/>
              </a:rPr>
              <a:t>Các</a:t>
            </a:r>
            <a:r>
              <a:rPr lang="en-US" sz="2800" dirty="0" smtClean="0">
                <a:solidFill>
                  <a:schemeClr val="accent4"/>
                </a:solidFill>
                <a:latin typeface="Times New Roman" pitchFamily="18" charset="0"/>
                <a:cs typeface="Times New Roman" pitchFamily="18" charset="0"/>
              </a:rPr>
              <a:t> </a:t>
            </a:r>
            <a:r>
              <a:rPr lang="en-US" sz="2800" dirty="0" err="1" smtClean="0">
                <a:solidFill>
                  <a:schemeClr val="accent4"/>
                </a:solidFill>
                <a:latin typeface="Times New Roman" pitchFamily="18" charset="0"/>
                <a:cs typeface="Times New Roman" pitchFamily="18" charset="0"/>
              </a:rPr>
              <a:t>bạn</a:t>
            </a:r>
            <a:r>
              <a:rPr lang="en-US" sz="2800" dirty="0" smtClean="0">
                <a:solidFill>
                  <a:schemeClr val="accent4"/>
                </a:solidFill>
                <a:latin typeface="Times New Roman" pitchFamily="18" charset="0"/>
                <a:cs typeface="Times New Roman" pitchFamily="18" charset="0"/>
              </a:rPr>
              <a:t> </a:t>
            </a:r>
            <a:r>
              <a:rPr lang="en-US" sz="2800" dirty="0" err="1" smtClean="0">
                <a:solidFill>
                  <a:schemeClr val="accent4"/>
                </a:solidFill>
                <a:latin typeface="Times New Roman" pitchFamily="18" charset="0"/>
                <a:cs typeface="Times New Roman" pitchFamily="18" charset="0"/>
              </a:rPr>
              <a:t>nhóm</a:t>
            </a:r>
            <a:r>
              <a:rPr lang="en-US" sz="2800" dirty="0" smtClean="0">
                <a:solidFill>
                  <a:schemeClr val="accent4"/>
                </a:solidFill>
                <a:latin typeface="Times New Roman" pitchFamily="18" charset="0"/>
                <a:cs typeface="Times New Roman" pitchFamily="18" charset="0"/>
              </a:rPr>
              <a:t> </a:t>
            </a:r>
            <a:r>
              <a:rPr lang="en-US" sz="2800" dirty="0" err="1" smtClean="0">
                <a:solidFill>
                  <a:schemeClr val="accent4"/>
                </a:solidFill>
                <a:latin typeface="Times New Roman" pitchFamily="18" charset="0"/>
                <a:cs typeface="Times New Roman" pitchFamily="18" charset="0"/>
              </a:rPr>
              <a:t>em</a:t>
            </a:r>
            <a:r>
              <a:rPr lang="en-US" sz="2800" dirty="0" smtClean="0">
                <a:solidFill>
                  <a:schemeClr val="accent4"/>
                </a:solidFill>
                <a:latin typeface="Times New Roman" pitchFamily="18" charset="0"/>
                <a:cs typeface="Times New Roman" pitchFamily="18" charset="0"/>
              </a:rPr>
              <a:t> </a:t>
            </a:r>
            <a:r>
              <a:rPr lang="en-US" sz="2800" dirty="0" err="1" smtClean="0">
                <a:solidFill>
                  <a:schemeClr val="accent4"/>
                </a:solidFill>
                <a:latin typeface="Times New Roman" pitchFamily="18" charset="0"/>
                <a:cs typeface="Times New Roman" pitchFamily="18" charset="0"/>
              </a:rPr>
              <a:t>chơi</a:t>
            </a:r>
            <a:r>
              <a:rPr lang="en-US" sz="2800" dirty="0" smtClean="0">
                <a:solidFill>
                  <a:schemeClr val="accent4"/>
                </a:solidFill>
                <a:latin typeface="Times New Roman" pitchFamily="18" charset="0"/>
                <a:cs typeface="Times New Roman" pitchFamily="18" charset="0"/>
              </a:rPr>
              <a:t> </a:t>
            </a:r>
            <a:r>
              <a:rPr lang="en-US" sz="2800" dirty="0" err="1" smtClean="0">
                <a:solidFill>
                  <a:schemeClr val="accent4"/>
                </a:solidFill>
                <a:latin typeface="Times New Roman" pitchFamily="18" charset="0"/>
                <a:cs typeface="Times New Roman" pitchFamily="18" charset="0"/>
              </a:rPr>
              <a:t>đuổi</a:t>
            </a:r>
            <a:r>
              <a:rPr lang="en-US" sz="2800" dirty="0" smtClean="0">
                <a:solidFill>
                  <a:schemeClr val="accent4"/>
                </a:solidFill>
                <a:latin typeface="Times New Roman" pitchFamily="18" charset="0"/>
                <a:cs typeface="Times New Roman" pitchFamily="18" charset="0"/>
              </a:rPr>
              <a:t> </a:t>
            </a:r>
            <a:r>
              <a:rPr lang="en-US" sz="2800" dirty="0" err="1" smtClean="0">
                <a:solidFill>
                  <a:schemeClr val="accent4"/>
                </a:solidFill>
                <a:latin typeface="Times New Roman" pitchFamily="18" charset="0"/>
                <a:cs typeface="Times New Roman" pitchFamily="18" charset="0"/>
              </a:rPr>
              <a:t>bắt</a:t>
            </a:r>
            <a:r>
              <a:rPr lang="en-US" sz="2800" dirty="0" smtClean="0">
                <a:solidFill>
                  <a:schemeClr val="accent4"/>
                </a:solidFill>
                <a:latin typeface="Times New Roman" pitchFamily="18" charset="0"/>
                <a:cs typeface="Times New Roman" pitchFamily="18" charset="0"/>
              </a:rPr>
              <a:t> ở </a:t>
            </a:r>
            <a:r>
              <a:rPr lang="en-US" sz="2800" dirty="0" err="1" smtClean="0">
                <a:solidFill>
                  <a:schemeClr val="accent4"/>
                </a:solidFill>
                <a:latin typeface="Times New Roman" pitchFamily="18" charset="0"/>
                <a:cs typeface="Times New Roman" pitchFamily="18" charset="0"/>
              </a:rPr>
              <a:t>sân</a:t>
            </a:r>
            <a:r>
              <a:rPr lang="en-US" sz="2800" dirty="0" smtClean="0">
                <a:solidFill>
                  <a:schemeClr val="accent4"/>
                </a:solidFill>
                <a:latin typeface="Times New Roman" pitchFamily="18" charset="0"/>
                <a:cs typeface="Times New Roman" pitchFamily="18" charset="0"/>
              </a:rPr>
              <a:t> </a:t>
            </a:r>
            <a:r>
              <a:rPr lang="en-US" sz="2800" dirty="0" err="1" smtClean="0">
                <a:solidFill>
                  <a:schemeClr val="accent4"/>
                </a:solidFill>
                <a:latin typeface="Times New Roman" pitchFamily="18" charset="0"/>
                <a:cs typeface="Times New Roman" pitchFamily="18" charset="0"/>
              </a:rPr>
              <a:t>nhà</a:t>
            </a:r>
            <a:r>
              <a:rPr lang="en-US" sz="2800" dirty="0" smtClean="0">
                <a:solidFill>
                  <a:schemeClr val="accent4"/>
                </a:solidFill>
                <a:latin typeface="Times New Roman" pitchFamily="18" charset="0"/>
                <a:cs typeface="Times New Roman" pitchFamily="18" charset="0"/>
              </a:rPr>
              <a:t>. </a:t>
            </a:r>
            <a:r>
              <a:rPr lang="en-US" sz="2800" dirty="0" err="1" smtClean="0">
                <a:solidFill>
                  <a:schemeClr val="accent4"/>
                </a:solidFill>
                <a:latin typeface="Times New Roman" pitchFamily="18" charset="0"/>
                <a:cs typeface="Times New Roman" pitchFamily="18" charset="0"/>
              </a:rPr>
              <a:t>Một</a:t>
            </a:r>
            <a:r>
              <a:rPr lang="en-US" sz="2800" dirty="0" smtClean="0">
                <a:solidFill>
                  <a:schemeClr val="accent4"/>
                </a:solidFill>
                <a:latin typeface="Times New Roman" pitchFamily="18" charset="0"/>
                <a:cs typeface="Times New Roman" pitchFamily="18" charset="0"/>
              </a:rPr>
              <a:t> </a:t>
            </a:r>
            <a:r>
              <a:rPr lang="en-US" sz="2800" dirty="0" err="1" smtClean="0">
                <a:solidFill>
                  <a:schemeClr val="accent4"/>
                </a:solidFill>
                <a:latin typeface="Times New Roman" pitchFamily="18" charset="0"/>
                <a:cs typeface="Times New Roman" pitchFamily="18" charset="0"/>
              </a:rPr>
              <a:t>bạn</a:t>
            </a:r>
            <a:r>
              <a:rPr lang="en-US" sz="2800" dirty="0" smtClean="0">
                <a:solidFill>
                  <a:schemeClr val="accent4"/>
                </a:solidFill>
                <a:latin typeface="Times New Roman" pitchFamily="18" charset="0"/>
                <a:cs typeface="Times New Roman" pitchFamily="18" charset="0"/>
              </a:rPr>
              <a:t> </a:t>
            </a:r>
            <a:r>
              <a:rPr lang="en-US" sz="2800" dirty="0" err="1" smtClean="0">
                <a:solidFill>
                  <a:schemeClr val="accent4"/>
                </a:solidFill>
                <a:latin typeface="Times New Roman" pitchFamily="18" charset="0"/>
                <a:cs typeface="Times New Roman" pitchFamily="18" charset="0"/>
              </a:rPr>
              <a:t>bị</a:t>
            </a:r>
            <a:r>
              <a:rPr lang="en-US" sz="2800" dirty="0" smtClean="0">
                <a:solidFill>
                  <a:schemeClr val="accent4"/>
                </a:solidFill>
                <a:latin typeface="Times New Roman" pitchFamily="18" charset="0"/>
                <a:cs typeface="Times New Roman" pitchFamily="18" charset="0"/>
              </a:rPr>
              <a:t> </a:t>
            </a:r>
            <a:r>
              <a:rPr lang="en-US" sz="2800" dirty="0" err="1" smtClean="0">
                <a:solidFill>
                  <a:schemeClr val="accent4"/>
                </a:solidFill>
                <a:latin typeface="Times New Roman" pitchFamily="18" charset="0"/>
                <a:cs typeface="Times New Roman" pitchFamily="18" charset="0"/>
              </a:rPr>
              <a:t>ngã</a:t>
            </a:r>
            <a:r>
              <a:rPr lang="en-US" sz="2800" dirty="0" smtClean="0">
                <a:solidFill>
                  <a:schemeClr val="accent4"/>
                </a:solidFill>
                <a:latin typeface="Times New Roman" pitchFamily="18" charset="0"/>
                <a:cs typeface="Times New Roman" pitchFamily="18" charset="0"/>
              </a:rPr>
              <a:t> </a:t>
            </a:r>
            <a:r>
              <a:rPr lang="en-US" sz="2800" dirty="0" err="1" smtClean="0">
                <a:solidFill>
                  <a:schemeClr val="accent4"/>
                </a:solidFill>
                <a:latin typeface="Times New Roman" pitchFamily="18" charset="0"/>
                <a:cs typeface="Times New Roman" pitchFamily="18" charset="0"/>
              </a:rPr>
              <a:t>rất</a:t>
            </a:r>
            <a:r>
              <a:rPr lang="en-US" sz="2800" dirty="0" smtClean="0">
                <a:solidFill>
                  <a:schemeClr val="accent4"/>
                </a:solidFill>
                <a:latin typeface="Times New Roman" pitchFamily="18" charset="0"/>
                <a:cs typeface="Times New Roman" pitchFamily="18" charset="0"/>
              </a:rPr>
              <a:t> </a:t>
            </a:r>
            <a:r>
              <a:rPr lang="en-US" sz="2800" dirty="0" err="1" smtClean="0">
                <a:solidFill>
                  <a:schemeClr val="accent4"/>
                </a:solidFill>
                <a:latin typeface="Times New Roman" pitchFamily="18" charset="0"/>
                <a:cs typeface="Times New Roman" pitchFamily="18" charset="0"/>
              </a:rPr>
              <a:t>đau</a:t>
            </a:r>
            <a:r>
              <a:rPr lang="en-US" sz="2800" dirty="0" smtClean="0">
                <a:solidFill>
                  <a:schemeClr val="accent4"/>
                </a:solidFill>
                <a:latin typeface="Times New Roman" pitchFamily="18" charset="0"/>
                <a:cs typeface="Times New Roman" pitchFamily="18" charset="0"/>
              </a:rPr>
              <a:t>.</a:t>
            </a:r>
            <a:endParaRPr lang="en-US" sz="2800" dirty="0">
              <a:solidFill>
                <a:schemeClr val="accent4"/>
              </a:solidFill>
              <a:latin typeface="Times New Roman" pitchFamily="18" charset="0"/>
              <a:cs typeface="Times New Roman" pitchFamily="18" charset="0"/>
            </a:endParaRPr>
          </a:p>
        </p:txBody>
      </p:sp>
      <p:pic>
        <p:nvPicPr>
          <p:cNvPr id="6" name="Picture 5" descr="Screen Clipping"/>
          <p:cNvPicPr>
            <a:picLocks noChangeAspect="1"/>
          </p:cNvPicPr>
          <p:nvPr/>
        </p:nvPicPr>
        <p:blipFill>
          <a:blip r:embed="rId2" cstate="print">
            <a:extLst>
              <a:ext uri="{BEBA8EAE-BF5A-486C-A8C5-ECC9F3942E4B}">
                <a14:imgProps xmlns:a14="http://schemas.microsoft.com/office/drawing/2010/main" xmlns="">
                  <a14:imgLayer r:embed="rId3">
                    <a14:imgEffect>
                      <a14:sharpenSoften amount="25000"/>
                    </a14:imgEffect>
                    <a14:imgEffect>
                      <a14:brightnessContrast contrast="20000"/>
                    </a14:imgEffect>
                  </a14:imgLayer>
                </a14:imgProps>
              </a:ext>
              <a:ext uri="{28A0092B-C50C-407E-A947-70E740481C1C}">
                <a14:useLocalDpi xmlns:a14="http://schemas.microsoft.com/office/drawing/2010/main" xmlns="" val="0"/>
              </a:ext>
            </a:extLst>
          </a:blip>
          <a:stretch>
            <a:fillRect/>
          </a:stretch>
        </p:blipFill>
        <p:spPr>
          <a:xfrm>
            <a:off x="2383249" y="2153751"/>
            <a:ext cx="7335517" cy="4284461"/>
          </a:xfrm>
          <a:prstGeom prst="rect">
            <a:avLst/>
          </a:prstGeom>
        </p:spPr>
      </p:pic>
    </p:spTree>
    <p:extLst>
      <p:ext uri="{BB962C8B-B14F-4D97-AF65-F5344CB8AC3E}">
        <p14:creationId xmlns:p14="http://schemas.microsoft.com/office/powerpoint/2010/main" xmlns="" val="2632629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461324" y="816688"/>
            <a:ext cx="8099304" cy="1887696"/>
          </a:xfrm>
          <a:prstGeom prst="rect">
            <a:avLst/>
          </a:prstGeom>
          <a:noFill/>
        </p:spPr>
        <p:txBody>
          <a:bodyPr wrap="square" rtlCol="0">
            <a:spAutoFit/>
          </a:bodyPr>
          <a:lstStyle/>
          <a:p>
            <a:pPr marL="342900" indent="-342900">
              <a:lnSpc>
                <a:spcPts val="3500"/>
              </a:lnSpc>
              <a:buFont typeface="Arial" panose="020B0604020202020204" pitchFamily="34" charset="0"/>
              <a:buChar char="•"/>
            </a:pPr>
            <a:r>
              <a:rPr lang="en-US" sz="2400" dirty="0" err="1" smtClean="0">
                <a:solidFill>
                  <a:schemeClr val="accent4"/>
                </a:solidFill>
                <a:latin typeface="Times New Roman" pitchFamily="18" charset="0"/>
                <a:cs typeface="Times New Roman" pitchFamily="18" charset="0"/>
              </a:rPr>
              <a:t>Làm</a:t>
            </a:r>
            <a:r>
              <a:rPr lang="en-US" sz="2400" dirty="0" smtClean="0">
                <a:solidFill>
                  <a:schemeClr val="accent4"/>
                </a:solidFill>
                <a:latin typeface="Times New Roman" pitchFamily="18" charset="0"/>
                <a:cs typeface="Times New Roman" pitchFamily="18" charset="0"/>
              </a:rPr>
              <a:t> </a:t>
            </a:r>
            <a:r>
              <a:rPr lang="en-US" sz="2400" dirty="0" err="1" smtClean="0">
                <a:solidFill>
                  <a:schemeClr val="accent4"/>
                </a:solidFill>
                <a:latin typeface="Times New Roman" pitchFamily="18" charset="0"/>
                <a:cs typeface="Times New Roman" pitchFamily="18" charset="0"/>
              </a:rPr>
              <a:t>thiệp</a:t>
            </a:r>
            <a:r>
              <a:rPr lang="en-US" sz="2400" dirty="0" smtClean="0">
                <a:solidFill>
                  <a:schemeClr val="accent4"/>
                </a:solidFill>
                <a:latin typeface="Times New Roman" pitchFamily="18" charset="0"/>
                <a:cs typeface="Times New Roman" pitchFamily="18" charset="0"/>
              </a:rPr>
              <a:t> </a:t>
            </a:r>
            <a:r>
              <a:rPr lang="en-US" sz="2400" dirty="0" err="1" smtClean="0">
                <a:solidFill>
                  <a:schemeClr val="accent4"/>
                </a:solidFill>
                <a:latin typeface="Times New Roman" pitchFamily="18" charset="0"/>
                <a:cs typeface="Times New Roman" pitchFamily="18" charset="0"/>
              </a:rPr>
              <a:t>gửi</a:t>
            </a:r>
            <a:r>
              <a:rPr lang="en-US" sz="2400" dirty="0" smtClean="0">
                <a:solidFill>
                  <a:schemeClr val="accent4"/>
                </a:solidFill>
                <a:latin typeface="Times New Roman" pitchFamily="18" charset="0"/>
                <a:cs typeface="Times New Roman" pitchFamily="18" charset="0"/>
              </a:rPr>
              <a:t> </a:t>
            </a:r>
            <a:r>
              <a:rPr lang="en-US" sz="2400" dirty="0" err="1" smtClean="0">
                <a:solidFill>
                  <a:schemeClr val="accent4"/>
                </a:solidFill>
                <a:latin typeface="Times New Roman" pitchFamily="18" charset="0"/>
                <a:cs typeface="Times New Roman" pitchFamily="18" charset="0"/>
              </a:rPr>
              <a:t>tới</a:t>
            </a:r>
            <a:r>
              <a:rPr lang="en-US" sz="2400" dirty="0" smtClean="0">
                <a:solidFill>
                  <a:schemeClr val="accent4"/>
                </a:solidFill>
                <a:latin typeface="Times New Roman" pitchFamily="18" charset="0"/>
                <a:cs typeface="Times New Roman" pitchFamily="18" charset="0"/>
              </a:rPr>
              <a:t> </a:t>
            </a:r>
            <a:r>
              <a:rPr lang="en-US" sz="2400" dirty="0" err="1" smtClean="0">
                <a:solidFill>
                  <a:schemeClr val="accent4"/>
                </a:solidFill>
                <a:latin typeface="Times New Roman" pitchFamily="18" charset="0"/>
                <a:cs typeface="Times New Roman" pitchFamily="18" charset="0"/>
              </a:rPr>
              <a:t>thầy</a:t>
            </a:r>
            <a:r>
              <a:rPr lang="en-US" sz="2400" dirty="0" smtClean="0">
                <a:solidFill>
                  <a:schemeClr val="accent4"/>
                </a:solidFill>
                <a:latin typeface="Times New Roman" pitchFamily="18" charset="0"/>
                <a:cs typeface="Times New Roman" pitchFamily="18" charset="0"/>
              </a:rPr>
              <a:t> </a:t>
            </a:r>
            <a:r>
              <a:rPr lang="en-US" sz="2400" dirty="0" err="1" smtClean="0">
                <a:solidFill>
                  <a:schemeClr val="accent4"/>
                </a:solidFill>
                <a:latin typeface="Times New Roman" pitchFamily="18" charset="0"/>
                <a:cs typeface="Times New Roman" pitchFamily="18" charset="0"/>
              </a:rPr>
              <a:t>giáo</a:t>
            </a:r>
            <a:r>
              <a:rPr lang="en-US" sz="2400" dirty="0" smtClean="0">
                <a:solidFill>
                  <a:schemeClr val="accent4"/>
                </a:solidFill>
                <a:latin typeface="Times New Roman" pitchFamily="18" charset="0"/>
                <a:cs typeface="Times New Roman" pitchFamily="18" charset="0"/>
              </a:rPr>
              <a:t>, </a:t>
            </a:r>
            <a:r>
              <a:rPr lang="en-US" sz="2400" dirty="0" err="1" smtClean="0">
                <a:solidFill>
                  <a:schemeClr val="accent4"/>
                </a:solidFill>
                <a:latin typeface="Times New Roman" pitchFamily="18" charset="0"/>
                <a:cs typeface="Times New Roman" pitchFamily="18" charset="0"/>
              </a:rPr>
              <a:t>cô</a:t>
            </a:r>
            <a:r>
              <a:rPr lang="en-US" sz="2400" dirty="0" smtClean="0">
                <a:solidFill>
                  <a:schemeClr val="accent4"/>
                </a:solidFill>
                <a:latin typeface="Times New Roman" pitchFamily="18" charset="0"/>
                <a:cs typeface="Times New Roman" pitchFamily="18" charset="0"/>
              </a:rPr>
              <a:t> </a:t>
            </a:r>
            <a:r>
              <a:rPr lang="en-US" sz="2400" dirty="0" err="1" smtClean="0">
                <a:solidFill>
                  <a:schemeClr val="accent4"/>
                </a:solidFill>
                <a:latin typeface="Times New Roman" pitchFamily="18" charset="0"/>
                <a:cs typeface="Times New Roman" pitchFamily="18" charset="0"/>
              </a:rPr>
              <a:t>giáo</a:t>
            </a:r>
            <a:r>
              <a:rPr lang="en-US" sz="2400" dirty="0" smtClean="0">
                <a:solidFill>
                  <a:schemeClr val="accent4"/>
                </a:solidFill>
                <a:latin typeface="Times New Roman" pitchFamily="18" charset="0"/>
                <a:cs typeface="Times New Roman" pitchFamily="18" charset="0"/>
              </a:rPr>
              <a:t> </a:t>
            </a:r>
            <a:r>
              <a:rPr lang="en-US" sz="2400" dirty="0" err="1" smtClean="0">
                <a:solidFill>
                  <a:schemeClr val="accent4"/>
                </a:solidFill>
                <a:latin typeface="Times New Roman" pitchFamily="18" charset="0"/>
                <a:cs typeface="Times New Roman" pitchFamily="18" charset="0"/>
              </a:rPr>
              <a:t>để</a:t>
            </a:r>
            <a:r>
              <a:rPr lang="en-US" sz="2400" dirty="0" smtClean="0">
                <a:solidFill>
                  <a:schemeClr val="accent4"/>
                </a:solidFill>
                <a:latin typeface="Times New Roman" pitchFamily="18" charset="0"/>
                <a:cs typeface="Times New Roman" pitchFamily="18" charset="0"/>
              </a:rPr>
              <a:t> </a:t>
            </a:r>
            <a:r>
              <a:rPr lang="en-US" sz="2400" dirty="0" err="1" smtClean="0">
                <a:solidFill>
                  <a:schemeClr val="accent4"/>
                </a:solidFill>
                <a:latin typeface="Times New Roman" pitchFamily="18" charset="0"/>
                <a:cs typeface="Times New Roman" pitchFamily="18" charset="0"/>
              </a:rPr>
              <a:t>thể</a:t>
            </a:r>
            <a:r>
              <a:rPr lang="en-US" sz="2400" dirty="0" smtClean="0">
                <a:solidFill>
                  <a:schemeClr val="accent4"/>
                </a:solidFill>
                <a:latin typeface="Times New Roman" pitchFamily="18" charset="0"/>
                <a:cs typeface="Times New Roman" pitchFamily="18" charset="0"/>
              </a:rPr>
              <a:t> </a:t>
            </a:r>
            <a:r>
              <a:rPr lang="en-US" sz="2400" dirty="0" err="1" smtClean="0">
                <a:solidFill>
                  <a:schemeClr val="accent4"/>
                </a:solidFill>
                <a:latin typeface="Times New Roman" pitchFamily="18" charset="0"/>
                <a:cs typeface="Times New Roman" pitchFamily="18" charset="0"/>
              </a:rPr>
              <a:t>hiện</a:t>
            </a:r>
            <a:r>
              <a:rPr lang="en-US" sz="2400" dirty="0" smtClean="0">
                <a:solidFill>
                  <a:schemeClr val="accent4"/>
                </a:solidFill>
                <a:latin typeface="Times New Roman" pitchFamily="18" charset="0"/>
                <a:cs typeface="Times New Roman" pitchFamily="18" charset="0"/>
              </a:rPr>
              <a:t> </a:t>
            </a:r>
            <a:r>
              <a:rPr lang="en-US" sz="2400" dirty="0" err="1" smtClean="0">
                <a:solidFill>
                  <a:schemeClr val="accent4"/>
                </a:solidFill>
                <a:latin typeface="Times New Roman" pitchFamily="18" charset="0"/>
                <a:cs typeface="Times New Roman" pitchFamily="18" charset="0"/>
              </a:rPr>
              <a:t>tình</a:t>
            </a:r>
            <a:r>
              <a:rPr lang="en-US" sz="2400" dirty="0" smtClean="0">
                <a:solidFill>
                  <a:schemeClr val="accent4"/>
                </a:solidFill>
                <a:latin typeface="Times New Roman" pitchFamily="18" charset="0"/>
                <a:cs typeface="Times New Roman" pitchFamily="18" charset="0"/>
              </a:rPr>
              <a:t> </a:t>
            </a:r>
            <a:r>
              <a:rPr lang="en-US" sz="2400" dirty="0" err="1" smtClean="0">
                <a:solidFill>
                  <a:schemeClr val="accent4"/>
                </a:solidFill>
                <a:latin typeface="Times New Roman" pitchFamily="18" charset="0"/>
                <a:cs typeface="Times New Roman" pitchFamily="18" charset="0"/>
              </a:rPr>
              <a:t>cảm</a:t>
            </a:r>
            <a:r>
              <a:rPr lang="en-US" sz="2400" dirty="0" smtClean="0">
                <a:solidFill>
                  <a:schemeClr val="accent4"/>
                </a:solidFill>
                <a:latin typeface="Times New Roman" pitchFamily="18" charset="0"/>
                <a:cs typeface="Times New Roman" pitchFamily="18" charset="0"/>
              </a:rPr>
              <a:t> </a:t>
            </a:r>
            <a:r>
              <a:rPr lang="en-US" sz="2400" dirty="0" err="1" smtClean="0">
                <a:solidFill>
                  <a:schemeClr val="accent4"/>
                </a:solidFill>
                <a:latin typeface="Times New Roman" pitchFamily="18" charset="0"/>
                <a:cs typeface="Times New Roman" pitchFamily="18" charset="0"/>
              </a:rPr>
              <a:t>của</a:t>
            </a:r>
            <a:r>
              <a:rPr lang="en-US" sz="2400" dirty="0" smtClean="0">
                <a:solidFill>
                  <a:schemeClr val="accent4"/>
                </a:solidFill>
                <a:latin typeface="Times New Roman" pitchFamily="18" charset="0"/>
                <a:cs typeface="Times New Roman" pitchFamily="18" charset="0"/>
              </a:rPr>
              <a:t> </a:t>
            </a:r>
            <a:r>
              <a:rPr lang="en-US" sz="2400" dirty="0" err="1" smtClean="0">
                <a:solidFill>
                  <a:schemeClr val="accent4"/>
                </a:solidFill>
                <a:latin typeface="Times New Roman" pitchFamily="18" charset="0"/>
                <a:cs typeface="Times New Roman" pitchFamily="18" charset="0"/>
              </a:rPr>
              <a:t>em</a:t>
            </a:r>
            <a:r>
              <a:rPr lang="en-US" sz="2400" dirty="0" smtClean="0">
                <a:solidFill>
                  <a:schemeClr val="accent4"/>
                </a:solidFill>
                <a:latin typeface="Times New Roman" pitchFamily="18" charset="0"/>
                <a:cs typeface="Times New Roman" pitchFamily="18" charset="0"/>
              </a:rPr>
              <a:t>.</a:t>
            </a:r>
          </a:p>
          <a:p>
            <a:pPr marL="342900" indent="-342900">
              <a:lnSpc>
                <a:spcPts val="3500"/>
              </a:lnSpc>
              <a:buFont typeface="Arial" panose="020B0604020202020204" pitchFamily="34" charset="0"/>
              <a:buChar char="•"/>
            </a:pPr>
            <a:r>
              <a:rPr lang="en-US" sz="2400" dirty="0" err="1" smtClean="0">
                <a:solidFill>
                  <a:schemeClr val="accent4"/>
                </a:solidFill>
                <a:latin typeface="Times New Roman" pitchFamily="18" charset="0"/>
                <a:cs typeface="Times New Roman" pitchFamily="18" charset="0"/>
              </a:rPr>
              <a:t>Tìm</a:t>
            </a:r>
            <a:r>
              <a:rPr lang="en-US" sz="2400" dirty="0" smtClean="0">
                <a:solidFill>
                  <a:schemeClr val="accent4"/>
                </a:solidFill>
                <a:latin typeface="Times New Roman" pitchFamily="18" charset="0"/>
                <a:cs typeface="Times New Roman" pitchFamily="18" charset="0"/>
              </a:rPr>
              <a:t> </a:t>
            </a:r>
            <a:r>
              <a:rPr lang="en-US" sz="2400" dirty="0" err="1" smtClean="0">
                <a:solidFill>
                  <a:schemeClr val="accent4"/>
                </a:solidFill>
                <a:latin typeface="Times New Roman" pitchFamily="18" charset="0"/>
                <a:cs typeface="Times New Roman" pitchFamily="18" charset="0"/>
              </a:rPr>
              <a:t>hiểu</a:t>
            </a:r>
            <a:r>
              <a:rPr lang="en-US" sz="2400" dirty="0" smtClean="0">
                <a:solidFill>
                  <a:schemeClr val="accent4"/>
                </a:solidFill>
                <a:latin typeface="Times New Roman" pitchFamily="18" charset="0"/>
                <a:cs typeface="Times New Roman" pitchFamily="18" charset="0"/>
              </a:rPr>
              <a:t> </a:t>
            </a:r>
            <a:r>
              <a:rPr lang="en-US" sz="2400" dirty="0" err="1" smtClean="0">
                <a:solidFill>
                  <a:schemeClr val="accent4"/>
                </a:solidFill>
                <a:latin typeface="Times New Roman" pitchFamily="18" charset="0"/>
                <a:cs typeface="Times New Roman" pitchFamily="18" charset="0"/>
              </a:rPr>
              <a:t>về</a:t>
            </a:r>
            <a:r>
              <a:rPr lang="en-US" sz="2400" dirty="0" smtClean="0">
                <a:solidFill>
                  <a:schemeClr val="accent4"/>
                </a:solidFill>
                <a:latin typeface="Times New Roman" pitchFamily="18" charset="0"/>
                <a:cs typeface="Times New Roman" pitchFamily="18" charset="0"/>
              </a:rPr>
              <a:t> </a:t>
            </a:r>
            <a:r>
              <a:rPr lang="en-US" sz="2400" dirty="0" err="1" smtClean="0">
                <a:solidFill>
                  <a:schemeClr val="accent4"/>
                </a:solidFill>
                <a:latin typeface="Times New Roman" pitchFamily="18" charset="0"/>
                <a:cs typeface="Times New Roman" pitchFamily="18" charset="0"/>
              </a:rPr>
              <a:t>một</a:t>
            </a:r>
            <a:r>
              <a:rPr lang="en-US" sz="2400" dirty="0" smtClean="0">
                <a:solidFill>
                  <a:schemeClr val="accent4"/>
                </a:solidFill>
                <a:latin typeface="Times New Roman" pitchFamily="18" charset="0"/>
                <a:cs typeface="Times New Roman" pitchFamily="18" charset="0"/>
              </a:rPr>
              <a:t> </a:t>
            </a:r>
            <a:r>
              <a:rPr lang="en-US" sz="2400" dirty="0" err="1" smtClean="0">
                <a:solidFill>
                  <a:schemeClr val="accent4"/>
                </a:solidFill>
                <a:latin typeface="Times New Roman" pitchFamily="18" charset="0"/>
                <a:cs typeface="Times New Roman" pitchFamily="18" charset="0"/>
              </a:rPr>
              <a:t>bạn</a:t>
            </a:r>
            <a:r>
              <a:rPr lang="en-US" sz="2400" dirty="0" smtClean="0">
                <a:solidFill>
                  <a:schemeClr val="accent4"/>
                </a:solidFill>
                <a:latin typeface="Times New Roman" pitchFamily="18" charset="0"/>
                <a:cs typeface="Times New Roman" pitchFamily="18" charset="0"/>
              </a:rPr>
              <a:t> </a:t>
            </a:r>
            <a:r>
              <a:rPr lang="en-US" sz="2400" dirty="0" err="1" smtClean="0">
                <a:solidFill>
                  <a:schemeClr val="accent4"/>
                </a:solidFill>
                <a:latin typeface="Times New Roman" pitchFamily="18" charset="0"/>
                <a:cs typeface="Times New Roman" pitchFamily="18" charset="0"/>
              </a:rPr>
              <a:t>có</a:t>
            </a:r>
            <a:r>
              <a:rPr lang="en-US" sz="2400" dirty="0" smtClean="0">
                <a:solidFill>
                  <a:schemeClr val="accent4"/>
                </a:solidFill>
                <a:latin typeface="Times New Roman" pitchFamily="18" charset="0"/>
                <a:cs typeface="Times New Roman" pitchFamily="18" charset="0"/>
              </a:rPr>
              <a:t> </a:t>
            </a:r>
            <a:r>
              <a:rPr lang="en-US" sz="2400" dirty="0" err="1" smtClean="0">
                <a:solidFill>
                  <a:schemeClr val="accent4"/>
                </a:solidFill>
                <a:latin typeface="Times New Roman" pitchFamily="18" charset="0"/>
                <a:cs typeface="Times New Roman" pitchFamily="18" charset="0"/>
              </a:rPr>
              <a:t>hoàn</a:t>
            </a:r>
            <a:r>
              <a:rPr lang="en-US" sz="2400" dirty="0" smtClean="0">
                <a:solidFill>
                  <a:schemeClr val="accent4"/>
                </a:solidFill>
                <a:latin typeface="Times New Roman" pitchFamily="18" charset="0"/>
                <a:cs typeface="Times New Roman" pitchFamily="18" charset="0"/>
              </a:rPr>
              <a:t> </a:t>
            </a:r>
            <a:r>
              <a:rPr lang="en-US" sz="2400" dirty="0" err="1" smtClean="0">
                <a:solidFill>
                  <a:schemeClr val="accent4"/>
                </a:solidFill>
                <a:latin typeface="Times New Roman" pitchFamily="18" charset="0"/>
                <a:cs typeface="Times New Roman" pitchFamily="18" charset="0"/>
              </a:rPr>
              <a:t>cảnh</a:t>
            </a:r>
            <a:r>
              <a:rPr lang="en-US" sz="2400" dirty="0" smtClean="0">
                <a:solidFill>
                  <a:schemeClr val="accent4"/>
                </a:solidFill>
                <a:latin typeface="Times New Roman" pitchFamily="18" charset="0"/>
                <a:cs typeface="Times New Roman" pitchFamily="18" charset="0"/>
              </a:rPr>
              <a:t> </a:t>
            </a:r>
            <a:r>
              <a:rPr lang="en-US" sz="2400" dirty="0" err="1" smtClean="0">
                <a:solidFill>
                  <a:schemeClr val="accent4"/>
                </a:solidFill>
                <a:latin typeface="Times New Roman" pitchFamily="18" charset="0"/>
                <a:cs typeface="Times New Roman" pitchFamily="18" charset="0"/>
              </a:rPr>
              <a:t>khó</a:t>
            </a:r>
            <a:r>
              <a:rPr lang="en-US" sz="2400" dirty="0" smtClean="0">
                <a:solidFill>
                  <a:schemeClr val="accent4"/>
                </a:solidFill>
                <a:latin typeface="Times New Roman" pitchFamily="18" charset="0"/>
                <a:cs typeface="Times New Roman" pitchFamily="18" charset="0"/>
              </a:rPr>
              <a:t> </a:t>
            </a:r>
            <a:r>
              <a:rPr lang="en-US" sz="2400" dirty="0" err="1" smtClean="0">
                <a:solidFill>
                  <a:schemeClr val="accent4"/>
                </a:solidFill>
                <a:latin typeface="Times New Roman" pitchFamily="18" charset="0"/>
                <a:cs typeface="Times New Roman" pitchFamily="18" charset="0"/>
              </a:rPr>
              <a:t>khăn</a:t>
            </a:r>
            <a:r>
              <a:rPr lang="en-US" sz="2400" dirty="0" smtClean="0">
                <a:solidFill>
                  <a:schemeClr val="accent4"/>
                </a:solidFill>
                <a:latin typeface="Times New Roman" pitchFamily="18" charset="0"/>
                <a:cs typeface="Times New Roman" pitchFamily="18" charset="0"/>
              </a:rPr>
              <a:t> </a:t>
            </a:r>
            <a:r>
              <a:rPr lang="en-US" sz="2400" dirty="0" err="1" smtClean="0">
                <a:solidFill>
                  <a:schemeClr val="accent4"/>
                </a:solidFill>
                <a:latin typeface="Times New Roman" pitchFamily="18" charset="0"/>
                <a:cs typeface="Times New Roman" pitchFamily="18" charset="0"/>
              </a:rPr>
              <a:t>trong</a:t>
            </a:r>
            <a:r>
              <a:rPr lang="en-US" sz="2400" dirty="0" smtClean="0">
                <a:solidFill>
                  <a:schemeClr val="accent4"/>
                </a:solidFill>
                <a:latin typeface="Times New Roman" pitchFamily="18" charset="0"/>
                <a:cs typeface="Times New Roman" pitchFamily="18" charset="0"/>
              </a:rPr>
              <a:t> </a:t>
            </a:r>
            <a:r>
              <a:rPr lang="en-US" sz="2400" dirty="0" err="1" smtClean="0">
                <a:solidFill>
                  <a:schemeClr val="accent4"/>
                </a:solidFill>
                <a:latin typeface="Times New Roman" pitchFamily="18" charset="0"/>
                <a:cs typeface="Times New Roman" pitchFamily="18" charset="0"/>
              </a:rPr>
              <a:t>lớp</a:t>
            </a:r>
            <a:r>
              <a:rPr lang="en-US" sz="2400" dirty="0" smtClean="0">
                <a:solidFill>
                  <a:schemeClr val="accent4"/>
                </a:solidFill>
                <a:latin typeface="Times New Roman" pitchFamily="18" charset="0"/>
                <a:cs typeface="Times New Roman" pitchFamily="18" charset="0"/>
              </a:rPr>
              <a:t> </a:t>
            </a:r>
            <a:r>
              <a:rPr lang="en-US" sz="2400" dirty="0" err="1" smtClean="0">
                <a:solidFill>
                  <a:schemeClr val="accent4"/>
                </a:solidFill>
                <a:latin typeface="Times New Roman" pitchFamily="18" charset="0"/>
                <a:cs typeface="Times New Roman" pitchFamily="18" charset="0"/>
              </a:rPr>
              <a:t>hoặc</a:t>
            </a:r>
            <a:r>
              <a:rPr lang="en-US" sz="2400" dirty="0" smtClean="0">
                <a:solidFill>
                  <a:schemeClr val="accent4"/>
                </a:solidFill>
                <a:latin typeface="Times New Roman" pitchFamily="18" charset="0"/>
                <a:cs typeface="Times New Roman" pitchFamily="18" charset="0"/>
              </a:rPr>
              <a:t> </a:t>
            </a:r>
            <a:r>
              <a:rPr lang="en-US" sz="2400" dirty="0" err="1" smtClean="0">
                <a:solidFill>
                  <a:schemeClr val="accent4"/>
                </a:solidFill>
                <a:latin typeface="Times New Roman" pitchFamily="18" charset="0"/>
                <a:cs typeface="Times New Roman" pitchFamily="18" charset="0"/>
              </a:rPr>
              <a:t>trong</a:t>
            </a:r>
            <a:r>
              <a:rPr lang="en-US" sz="2400" dirty="0" smtClean="0">
                <a:solidFill>
                  <a:schemeClr val="accent4"/>
                </a:solidFill>
                <a:latin typeface="Times New Roman" pitchFamily="18" charset="0"/>
                <a:cs typeface="Times New Roman" pitchFamily="18" charset="0"/>
              </a:rPr>
              <a:t> </a:t>
            </a:r>
            <a:r>
              <a:rPr lang="en-US" sz="2400" dirty="0" err="1" smtClean="0">
                <a:solidFill>
                  <a:schemeClr val="accent4"/>
                </a:solidFill>
                <a:latin typeface="Times New Roman" pitchFamily="18" charset="0"/>
                <a:cs typeface="Times New Roman" pitchFamily="18" charset="0"/>
              </a:rPr>
              <a:t>trường</a:t>
            </a:r>
            <a:r>
              <a:rPr lang="en-US" sz="2400" dirty="0" smtClean="0">
                <a:solidFill>
                  <a:schemeClr val="accent4"/>
                </a:solidFill>
                <a:latin typeface="Times New Roman" pitchFamily="18" charset="0"/>
                <a:cs typeface="Times New Roman" pitchFamily="18" charset="0"/>
              </a:rPr>
              <a:t>, </a:t>
            </a:r>
            <a:r>
              <a:rPr lang="en-US" sz="2400" dirty="0" err="1" smtClean="0">
                <a:solidFill>
                  <a:schemeClr val="accent4"/>
                </a:solidFill>
                <a:latin typeface="Times New Roman" pitchFamily="18" charset="0"/>
                <a:cs typeface="Times New Roman" pitchFamily="18" charset="0"/>
              </a:rPr>
              <a:t>lập</a:t>
            </a:r>
            <a:r>
              <a:rPr lang="en-US" sz="2400" dirty="0" smtClean="0">
                <a:solidFill>
                  <a:schemeClr val="accent4"/>
                </a:solidFill>
                <a:latin typeface="Times New Roman" pitchFamily="18" charset="0"/>
                <a:cs typeface="Times New Roman" pitchFamily="18" charset="0"/>
              </a:rPr>
              <a:t> </a:t>
            </a:r>
            <a:r>
              <a:rPr lang="en-US" sz="2400" dirty="0" err="1" smtClean="0">
                <a:solidFill>
                  <a:schemeClr val="accent4"/>
                </a:solidFill>
                <a:latin typeface="Times New Roman" pitchFamily="18" charset="0"/>
                <a:cs typeface="Times New Roman" pitchFamily="18" charset="0"/>
              </a:rPr>
              <a:t>kế</a:t>
            </a:r>
            <a:r>
              <a:rPr lang="en-US" sz="2400" dirty="0" smtClean="0">
                <a:solidFill>
                  <a:schemeClr val="accent4"/>
                </a:solidFill>
                <a:latin typeface="Times New Roman" pitchFamily="18" charset="0"/>
                <a:cs typeface="Times New Roman" pitchFamily="18" charset="0"/>
              </a:rPr>
              <a:t> </a:t>
            </a:r>
            <a:r>
              <a:rPr lang="en-US" sz="2400" dirty="0" err="1" smtClean="0">
                <a:solidFill>
                  <a:schemeClr val="accent4"/>
                </a:solidFill>
                <a:latin typeface="Times New Roman" pitchFamily="18" charset="0"/>
                <a:cs typeface="Times New Roman" pitchFamily="18" charset="0"/>
              </a:rPr>
              <a:t>hoạch</a:t>
            </a:r>
            <a:r>
              <a:rPr lang="en-US" sz="2400" dirty="0" smtClean="0">
                <a:solidFill>
                  <a:schemeClr val="accent4"/>
                </a:solidFill>
                <a:latin typeface="Times New Roman" pitchFamily="18" charset="0"/>
                <a:cs typeface="Times New Roman" pitchFamily="18" charset="0"/>
              </a:rPr>
              <a:t> </a:t>
            </a:r>
            <a:r>
              <a:rPr lang="en-US" sz="2400" dirty="0" err="1" smtClean="0">
                <a:solidFill>
                  <a:schemeClr val="accent4"/>
                </a:solidFill>
                <a:latin typeface="Times New Roman" pitchFamily="18" charset="0"/>
                <a:cs typeface="Times New Roman" pitchFamily="18" charset="0"/>
              </a:rPr>
              <a:t>giúp</a:t>
            </a:r>
            <a:r>
              <a:rPr lang="en-US" sz="2400" dirty="0" smtClean="0">
                <a:solidFill>
                  <a:schemeClr val="accent4"/>
                </a:solidFill>
                <a:latin typeface="Times New Roman" pitchFamily="18" charset="0"/>
                <a:cs typeface="Times New Roman" pitchFamily="18" charset="0"/>
              </a:rPr>
              <a:t> </a:t>
            </a:r>
            <a:r>
              <a:rPr lang="en-US" sz="2400" dirty="0" err="1" smtClean="0">
                <a:solidFill>
                  <a:schemeClr val="accent4"/>
                </a:solidFill>
                <a:latin typeface="Times New Roman" pitchFamily="18" charset="0"/>
                <a:cs typeface="Times New Roman" pitchFamily="18" charset="0"/>
              </a:rPr>
              <a:t>đỡ</a:t>
            </a:r>
            <a:r>
              <a:rPr lang="en-US" sz="2400" dirty="0" smtClean="0">
                <a:solidFill>
                  <a:schemeClr val="accent4"/>
                </a:solidFill>
                <a:latin typeface="Times New Roman" pitchFamily="18" charset="0"/>
                <a:cs typeface="Times New Roman" pitchFamily="18" charset="0"/>
              </a:rPr>
              <a:t> </a:t>
            </a:r>
            <a:r>
              <a:rPr lang="en-US" sz="2400" dirty="0" err="1" smtClean="0">
                <a:solidFill>
                  <a:schemeClr val="accent4"/>
                </a:solidFill>
                <a:latin typeface="Times New Roman" pitchFamily="18" charset="0"/>
                <a:cs typeface="Times New Roman" pitchFamily="18" charset="0"/>
              </a:rPr>
              <a:t>bạn</a:t>
            </a:r>
            <a:r>
              <a:rPr lang="en-US" sz="2400" dirty="0" smtClean="0">
                <a:solidFill>
                  <a:schemeClr val="accent4"/>
                </a:solidFill>
                <a:latin typeface="Times New Roman" pitchFamily="18" charset="0"/>
                <a:cs typeface="Times New Roman" pitchFamily="18" charset="0"/>
              </a:rPr>
              <a:t>.</a:t>
            </a:r>
            <a:endParaRPr lang="en-US" sz="2400" dirty="0">
              <a:solidFill>
                <a:schemeClr val="accent4"/>
              </a:solidFill>
              <a:latin typeface="Times New Roman" pitchFamily="18" charset="0"/>
              <a:cs typeface="Times New Roman" pitchFamily="18" charset="0"/>
            </a:endParaRPr>
          </a:p>
        </p:txBody>
      </p:sp>
      <p:pic>
        <p:nvPicPr>
          <p:cNvPr id="5" name="Picture 4" descr="Screen Clipping"/>
          <p:cNvPicPr>
            <a:picLocks noChangeAspect="1"/>
          </p:cNvPicPr>
          <p:nvPr/>
        </p:nvPicPr>
        <p:blipFill rotWithShape="1">
          <a:blip r:embed="rId2" cstate="print">
            <a:extLst>
              <a:ext uri="{BEBA8EAE-BF5A-486C-A8C5-ECC9F3942E4B}">
                <a14:imgProps xmlns:a14="http://schemas.microsoft.com/office/drawing/2010/main" xmlns="">
                  <a14:imgLayer r:embed="rId3">
                    <a14:imgEffect>
                      <a14:sharpenSoften amount="25000"/>
                    </a14:imgEffect>
                  </a14:imgLayer>
                </a14:imgProps>
              </a:ext>
              <a:ext uri="{28A0092B-C50C-407E-A947-70E740481C1C}">
                <a14:useLocalDpi xmlns:a14="http://schemas.microsoft.com/office/drawing/2010/main" xmlns="" val="0"/>
              </a:ext>
            </a:extLst>
          </a:blip>
          <a:srcRect l="1774" r="-1152"/>
          <a:stretch/>
        </p:blipFill>
        <p:spPr>
          <a:xfrm>
            <a:off x="350907" y="3185412"/>
            <a:ext cx="11484041" cy="3429809"/>
          </a:xfrm>
          <a:prstGeom prst="rect">
            <a:avLst/>
          </a:prstGeom>
        </p:spPr>
      </p:pic>
      <p:sp>
        <p:nvSpPr>
          <p:cNvPr id="6" name="Oval 5"/>
          <p:cNvSpPr/>
          <p:nvPr/>
        </p:nvSpPr>
        <p:spPr>
          <a:xfrm>
            <a:off x="1175657" y="5773783"/>
            <a:ext cx="444137" cy="431074"/>
          </a:xfrm>
          <a:prstGeom prst="ellipse">
            <a:avLst/>
          </a:prstGeom>
          <a:solidFill>
            <a:srgbClr val="FFEB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2213776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40971" y="2057400"/>
            <a:ext cx="9017620" cy="3816429"/>
          </a:xfrm>
          <a:prstGeom prst="rect">
            <a:avLst/>
          </a:prstGeom>
          <a:noFill/>
        </p:spPr>
        <p:txBody>
          <a:bodyPr wrap="square" rtlCol="0">
            <a:spAutoFit/>
          </a:bodyPr>
          <a:lstStyle/>
          <a:p>
            <a:r>
              <a:rPr lang="vi-VN" sz="2800" dirty="0" smtClean="0">
                <a:latin typeface="Times New Roman" pitchFamily="18" charset="0"/>
                <a:cs typeface="Times New Roman" pitchFamily="18" charset="0"/>
              </a:rPr>
              <a:t>- Nêu được một số biểu hiện của sự yêu quý bạn bè.</a:t>
            </a:r>
          </a:p>
          <a:p>
            <a:r>
              <a:rPr lang="vi-VN" sz="2800" dirty="0" smtClean="0">
                <a:latin typeface="Times New Roman" pitchFamily="18" charset="0"/>
                <a:cs typeface="Times New Roman" pitchFamily="18" charset="0"/>
              </a:rPr>
              <a:t>- Thực hiện được hành động và lời nói thể hiện sự yêu quý bạn bè.</a:t>
            </a:r>
          </a:p>
          <a:p>
            <a:r>
              <a:rPr lang="vi-VN" sz="2800" dirty="0" smtClean="0">
                <a:latin typeface="Times New Roman" pitchFamily="18" charset="0"/>
                <a:cs typeface="Times New Roman" pitchFamily="18" charset="0"/>
              </a:rPr>
              <a:t>-  Sẵn sàng tham gia hoạt động phù hợp với lứa tuổi để giúp đỡ các bạn gặp khó khăn hoặc có hoàn cảnh không may mắn, các bạn vùng sâu, vùng xa hoặc vùng bị thiệt hại vì thiên tai.</a:t>
            </a:r>
          </a:p>
          <a:p>
            <a:r>
              <a:rPr lang="vi-VN" sz="2800" dirty="0" smtClean="0">
                <a:latin typeface="Times New Roman" pitchFamily="18" charset="0"/>
                <a:cs typeface="Times New Roman" pitchFamily="18" charset="0"/>
              </a:rPr>
              <a:t>- Rèn năng lực phát triển bản thân, điều chỉnh hành vi.</a:t>
            </a:r>
          </a:p>
          <a:p>
            <a:r>
              <a:rPr lang="vi-VN" sz="2800" dirty="0" smtClean="0">
                <a:latin typeface="Times New Roman" pitchFamily="18" charset="0"/>
                <a:cs typeface="Times New Roman" pitchFamily="18" charset="0"/>
              </a:rPr>
              <a:t>- Hình thành phẩm chất nhân ái, chăm chỉ.</a:t>
            </a:r>
          </a:p>
          <a:p>
            <a:endParaRPr lang="vi-VN" dirty="0"/>
          </a:p>
        </p:txBody>
      </p:sp>
      <p:sp>
        <p:nvSpPr>
          <p:cNvPr id="3" name="TextBox 2"/>
          <p:cNvSpPr txBox="1"/>
          <p:nvPr/>
        </p:nvSpPr>
        <p:spPr>
          <a:xfrm>
            <a:off x="3755571" y="1034143"/>
            <a:ext cx="3474028" cy="707886"/>
          </a:xfrm>
          <a:prstGeom prst="rect">
            <a:avLst/>
          </a:prstGeom>
          <a:noFill/>
        </p:spPr>
        <p:txBody>
          <a:bodyPr wrap="none" rtlCol="0">
            <a:spAutoFit/>
          </a:bodyPr>
          <a:lstStyle/>
          <a:p>
            <a:r>
              <a:rPr lang="en-US" sz="4000" dirty="0" err="1" smtClean="0">
                <a:latin typeface="Times New Roman" pitchFamily="18" charset="0"/>
                <a:cs typeface="Times New Roman" pitchFamily="18" charset="0"/>
              </a:rPr>
              <a:t>Yêu</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cầu</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cần</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đạt</a:t>
            </a:r>
            <a:endParaRPr lang="vi-VN" sz="4000" dirty="0">
              <a:latin typeface="Times New Roman" pitchFamily="18" charset="0"/>
              <a:cs typeface="Times New Roman" pitchFamily="18"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playback (1)">
            <a:hlinkClick r:id="" action="ppaction://media"/>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3413761" y="290648"/>
            <a:ext cx="8390708" cy="6293031"/>
          </a:xfrm>
          <a:prstGeom prst="rect">
            <a:avLst/>
          </a:prstGeom>
        </p:spPr>
      </p:pic>
      <p:sp>
        <p:nvSpPr>
          <p:cNvPr id="3" name="Rectangle 2"/>
          <p:cNvSpPr/>
          <p:nvPr/>
        </p:nvSpPr>
        <p:spPr>
          <a:xfrm>
            <a:off x="378823" y="287383"/>
            <a:ext cx="2847703" cy="1371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xmlns="" id="{C89C4AD2-46DF-4322-9806-A3ACA214062A}"/>
              </a:ext>
            </a:extLst>
          </p:cNvPr>
          <p:cNvGrpSpPr/>
          <p:nvPr/>
        </p:nvGrpSpPr>
        <p:grpSpPr>
          <a:xfrm>
            <a:off x="500062" y="381715"/>
            <a:ext cx="2886686" cy="975278"/>
            <a:chOff x="500062" y="381715"/>
            <a:chExt cx="2886686" cy="975278"/>
          </a:xfrm>
        </p:grpSpPr>
        <p:pic>
          <p:nvPicPr>
            <p:cNvPr id="5" name="Picture 4">
              <a:extLst>
                <a:ext uri="{FF2B5EF4-FFF2-40B4-BE49-F238E27FC236}">
                  <a16:creationId xmlns:a16="http://schemas.microsoft.com/office/drawing/2014/main" xmlns="" id="{7B184F5B-7CAC-4B80-B156-8C694C9E3AB4}"/>
                </a:ext>
              </a:extLst>
            </p:cNvPr>
            <p:cNvPicPr>
              <a:picLocks noChangeAspect="1"/>
            </p:cNvPicPr>
            <p:nvPr/>
          </p:nvPicPr>
          <p:blipFill>
            <a:blip r:embed="rId5" cstate="print">
              <a:clrChange>
                <a:clrFrom>
                  <a:srgbClr val="FFFFFF"/>
                </a:clrFrom>
                <a:clrTo>
                  <a:srgbClr val="FFFFFF">
                    <a:alpha val="0"/>
                  </a:srgbClr>
                </a:clrTo>
              </a:clrChange>
              <a:extLst>
                <a:ext uri="{BEBA8EAE-BF5A-486C-A8C5-ECC9F3942E4B}">
                  <a14:imgProps xmlns:a14="http://schemas.microsoft.com/office/drawing/2010/main" xmlns="">
                    <a14:imgLayer r:embed="rId6">
                      <a14:imgEffect>
                        <a14:sharpenSoften amount="50000"/>
                      </a14:imgEffect>
                    </a14:imgLayer>
                  </a14:imgProps>
                </a:ext>
              </a:extLst>
            </a:blip>
            <a:stretch>
              <a:fillRect/>
            </a:stretch>
          </p:blipFill>
          <p:spPr>
            <a:xfrm>
              <a:off x="500062" y="381715"/>
              <a:ext cx="1170334" cy="975278"/>
            </a:xfrm>
            <a:prstGeom prst="rect">
              <a:avLst/>
            </a:prstGeom>
          </p:spPr>
        </p:pic>
        <p:sp>
          <p:nvSpPr>
            <p:cNvPr id="6" name="TextBox 5">
              <a:extLst>
                <a:ext uri="{FF2B5EF4-FFF2-40B4-BE49-F238E27FC236}">
                  <a16:creationId xmlns:a16="http://schemas.microsoft.com/office/drawing/2014/main" xmlns="" id="{E9414956-4A62-4264-A537-DD96800310E3}"/>
                </a:ext>
              </a:extLst>
            </p:cNvPr>
            <p:cNvSpPr txBox="1"/>
            <p:nvPr/>
          </p:nvSpPr>
          <p:spPr>
            <a:xfrm>
              <a:off x="1493281" y="639505"/>
              <a:ext cx="1893467" cy="523220"/>
            </a:xfrm>
            <a:prstGeom prst="rect">
              <a:avLst/>
            </a:prstGeom>
            <a:noFill/>
          </p:spPr>
          <p:txBody>
            <a:bodyPr wrap="none" rtlCol="0">
              <a:spAutoFit/>
            </a:bodyPr>
            <a:lstStyle/>
            <a:p>
              <a:r>
                <a:rPr lang="vi-VN" sz="2800" b="1" dirty="0">
                  <a:solidFill>
                    <a:srgbClr val="F78609"/>
                  </a:solidFill>
                  <a:latin typeface="+mj-lt"/>
                </a:rPr>
                <a:t>KHỞI ĐỘNG</a:t>
              </a:r>
            </a:p>
          </p:txBody>
        </p:sp>
      </p:grpSp>
    </p:spTree>
    <p:extLst>
      <p:ext uri="{BB962C8B-B14F-4D97-AF65-F5344CB8AC3E}">
        <p14:creationId xmlns:p14="http://schemas.microsoft.com/office/powerpoint/2010/main" xmlns="" val="2245732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04949" y="600892"/>
            <a:ext cx="11508377" cy="5232202"/>
          </a:xfrm>
          <a:prstGeom prst="rect">
            <a:avLst/>
          </a:prstGeom>
          <a:noFill/>
        </p:spPr>
        <p:txBody>
          <a:bodyPr wrap="square" rtlCol="0">
            <a:spAutoFit/>
          </a:bodyPr>
          <a:lstStyle/>
          <a:p>
            <a:pPr algn="ctr">
              <a:lnSpc>
                <a:spcPct val="250000"/>
              </a:lnSpc>
            </a:pPr>
            <a:r>
              <a:rPr lang="en-US" sz="2800" b="1" dirty="0" smtClean="0">
                <a:solidFill>
                  <a:schemeClr val="accent3"/>
                </a:solidFill>
                <a:latin typeface="Times New Roman" pitchFamily="18" charset="0"/>
                <a:cs typeface="Times New Roman" pitchFamily="18" charset="0"/>
              </a:rPr>
              <a:t>BÀI</a:t>
            </a:r>
            <a:r>
              <a:rPr lang="en-US" sz="2400" b="1" dirty="0" smtClean="0">
                <a:solidFill>
                  <a:schemeClr val="accent3"/>
                </a:solidFill>
                <a:latin typeface="Times New Roman" pitchFamily="18" charset="0"/>
                <a:cs typeface="Times New Roman" pitchFamily="18" charset="0"/>
              </a:rPr>
              <a:t> HỌC QUÝ</a:t>
            </a:r>
          </a:p>
          <a:p>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Trong</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khu</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rừng</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kia</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sẻ</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và</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chích</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chơi</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với</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nhau</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rất</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thân</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Một</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hôm</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sẻ</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nhận</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được</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một</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món</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quà</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của</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bà</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ngoại</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gửi</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đến</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Đó</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là</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một</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chiếc</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hộp</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đựng</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toàn</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hạt</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kê</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Sẻ</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không</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nói</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một</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lời</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nào</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về</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mó</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quà</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ấy</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cả</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nó</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thầm</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nghĩ</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Nếu</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cho</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cả</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chích</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nữa</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thì</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mình</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sẽ</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chẳng</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còn</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lại</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là</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bao</a:t>
            </a:r>
            <a:r>
              <a:rPr lang="en-US" sz="2400" dirty="0" smtClean="0">
                <a:solidFill>
                  <a:srgbClr val="000000"/>
                </a:solidFill>
                <a:latin typeface="Times New Roman" pitchFamily="18" charset="0"/>
                <a:cs typeface="Times New Roman" pitchFamily="18" charset="0"/>
              </a:rPr>
              <a:t>!”.</a:t>
            </a:r>
          </a:p>
          <a:p>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Sẻ</a:t>
            </a:r>
            <a:r>
              <a:rPr lang="en-US" sz="2400" dirty="0" smtClean="0">
                <a:solidFill>
                  <a:srgbClr val="000000"/>
                </a:solidFill>
                <a:latin typeface="Times New Roman" pitchFamily="18" charset="0"/>
                <a:cs typeface="Times New Roman" pitchFamily="18" charset="0"/>
              </a:rPr>
              <a:t> ở </a:t>
            </a:r>
            <a:r>
              <a:rPr lang="en-US" sz="2400" dirty="0" err="1" smtClean="0">
                <a:solidFill>
                  <a:srgbClr val="000000"/>
                </a:solidFill>
                <a:latin typeface="Times New Roman" pitchFamily="18" charset="0"/>
                <a:cs typeface="Times New Roman" pitchFamily="18" charset="0"/>
              </a:rPr>
              <a:t>trong</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tổ</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ăn</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hạt</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kê</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một</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mình</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Khi</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kê</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hết</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chú</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bèn</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quẳng</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hộp</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đi</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Những</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hạt</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kê</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còn</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sót</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lại</a:t>
            </a:r>
            <a:r>
              <a:rPr lang="en-US" sz="2400" dirty="0" smtClean="0">
                <a:solidFill>
                  <a:srgbClr val="000000"/>
                </a:solidFill>
                <a:latin typeface="Times New Roman" pitchFamily="18" charset="0"/>
                <a:cs typeface="Times New Roman" pitchFamily="18" charset="0"/>
              </a:rPr>
              <a:t> bay </a:t>
            </a:r>
            <a:r>
              <a:rPr lang="en-US" sz="2400" dirty="0" err="1" smtClean="0">
                <a:solidFill>
                  <a:srgbClr val="000000"/>
                </a:solidFill>
                <a:latin typeface="Times New Roman" pitchFamily="18" charset="0"/>
                <a:cs typeface="Times New Roman" pitchFamily="18" charset="0"/>
              </a:rPr>
              <a:t>ra</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khỏi</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hộp</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Gió</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đưa</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chúng</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đến</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một</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đám</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cỏ</a:t>
            </a:r>
            <a:r>
              <a:rPr lang="en-US" sz="2400" dirty="0" smtClean="0">
                <a:solidFill>
                  <a:srgbClr val="000000"/>
                </a:solidFill>
                <a:latin typeface="Times New Roman" pitchFamily="18" charset="0"/>
                <a:cs typeface="Times New Roman" pitchFamily="18" charset="0"/>
              </a:rPr>
              <a:t> non </a:t>
            </a:r>
            <a:r>
              <a:rPr lang="en-US" sz="2400" dirty="0" err="1" smtClean="0">
                <a:solidFill>
                  <a:srgbClr val="000000"/>
                </a:solidFill>
                <a:latin typeface="Times New Roman" pitchFamily="18" charset="0"/>
                <a:cs typeface="Times New Roman" pitchFamily="18" charset="0"/>
              </a:rPr>
              <a:t>xanh</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dưới</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một</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gốc</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cây</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xa</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lạ</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Chích</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đi</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kiếm</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mồi</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gặp</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những</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hạt</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kê</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ngon</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lành</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ấy</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bèn</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gói</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cẩn</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thận</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vào</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một</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chiếc</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lá</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rồi</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mừng</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rỡ</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chạy</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đi</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tìm</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những</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người</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bạn</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thân</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thiết</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của</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mình</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Vừa</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gặp</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sẻ</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chích</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đã</a:t>
            </a:r>
            <a:r>
              <a:rPr lang="en-US" sz="2400" dirty="0" smtClean="0">
                <a:solidFill>
                  <a:srgbClr val="000000"/>
                </a:solidFill>
                <a:latin typeface="Times New Roman" pitchFamily="18" charset="0"/>
                <a:cs typeface="Times New Roman" pitchFamily="18" charset="0"/>
              </a:rPr>
              <a:t> reo </a:t>
            </a:r>
            <a:r>
              <a:rPr lang="en-US" sz="2400" dirty="0" err="1" smtClean="0">
                <a:solidFill>
                  <a:srgbClr val="000000"/>
                </a:solidFill>
                <a:latin typeface="Times New Roman" pitchFamily="18" charset="0"/>
                <a:cs typeface="Times New Roman" pitchFamily="18" charset="0"/>
              </a:rPr>
              <a:t>lên</a:t>
            </a:r>
            <a:r>
              <a:rPr lang="en-US" sz="2400" dirty="0" smtClean="0">
                <a:solidFill>
                  <a:srgbClr val="000000"/>
                </a:solidFill>
                <a:latin typeface="Times New Roman" pitchFamily="18" charset="0"/>
                <a:cs typeface="Times New Roman" pitchFamily="18" charset="0"/>
              </a:rPr>
              <a:t>:</a:t>
            </a:r>
          </a:p>
          <a:p>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Chào</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bạn</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sẻ</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thân</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mến</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Mình</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vừa</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kiếm</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được</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mười</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hạt</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kê</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rất</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ngon</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nhé</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Đây</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này</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bây</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giờ</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chúng</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mình</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sẽ</a:t>
            </a:r>
            <a:r>
              <a:rPr lang="en-US" sz="2400" dirty="0" smtClean="0">
                <a:solidFill>
                  <a:srgbClr val="000000"/>
                </a:solidFill>
                <a:latin typeface="Times New Roman" pitchFamily="18" charset="0"/>
                <a:cs typeface="Times New Roman" pitchFamily="18" charset="0"/>
              </a:rPr>
              <a:t> chia </a:t>
            </a:r>
            <a:r>
              <a:rPr lang="en-US" sz="2400" dirty="0" err="1" smtClean="0">
                <a:solidFill>
                  <a:srgbClr val="000000"/>
                </a:solidFill>
                <a:latin typeface="Times New Roman" pitchFamily="18" charset="0"/>
                <a:cs typeface="Times New Roman" pitchFamily="18" charset="0"/>
              </a:rPr>
              <a:t>đôi</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Cậu</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năm</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hạt</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mình</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năm</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hạt</a:t>
            </a:r>
            <a:r>
              <a:rPr lang="en-US" sz="2400" dirty="0" smtClean="0">
                <a:solidFill>
                  <a:srgbClr val="000000"/>
                </a:solidFill>
                <a:latin typeface="Times New Roman" pitchFamily="18" charset="0"/>
                <a:cs typeface="Times New Roman" pitchFamily="18" charset="0"/>
              </a:rPr>
              <a:t>.</a:t>
            </a:r>
          </a:p>
          <a:p>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Nghe</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chích</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nói</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thế</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sẻ</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xấu</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hổ</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quá</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Chú</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đã</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nhận</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được</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từ</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bạn</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mình</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một</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bài</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học</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sâu</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sắc</a:t>
            </a:r>
            <a:r>
              <a:rPr lang="en-US" sz="2400" dirty="0" smtClean="0">
                <a:solidFill>
                  <a:srgbClr val="000000"/>
                </a:solidFill>
                <a:latin typeface="Times New Roman" pitchFamily="18" charset="0"/>
                <a:cs typeface="Times New Roman" pitchFamily="18" charset="0"/>
              </a:rPr>
              <a:t>.</a:t>
            </a:r>
            <a:endParaRPr lang="en-US" sz="2400" dirty="0">
              <a:solidFill>
                <a:srgbClr val="000000"/>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36395907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432194" y="624344"/>
            <a:ext cx="6613143" cy="523220"/>
            <a:chOff x="569825" y="2199885"/>
            <a:chExt cx="6613143" cy="523220"/>
          </a:xfrm>
        </p:grpSpPr>
        <p:sp>
          <p:nvSpPr>
            <p:cNvPr id="3" name="Oval 2">
              <a:extLst>
                <a:ext uri="{FF2B5EF4-FFF2-40B4-BE49-F238E27FC236}">
                  <a16:creationId xmlns:a16="http://schemas.microsoft.com/office/drawing/2014/main" xmlns="" id="{FF42F663-F3A2-4AB3-B9A5-6F4D44B3BC5B}"/>
                </a:ext>
              </a:extLst>
            </p:cNvPr>
            <p:cNvSpPr/>
            <p:nvPr/>
          </p:nvSpPr>
          <p:spPr>
            <a:xfrm>
              <a:off x="569825" y="2213113"/>
              <a:ext cx="463826" cy="46382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accent2"/>
                  </a:solidFill>
                  <a:latin typeface="+mj-lt"/>
                </a:rPr>
                <a:t>1</a:t>
              </a:r>
              <a:endParaRPr lang="vi-VN" sz="3200" dirty="0">
                <a:solidFill>
                  <a:schemeClr val="accent2"/>
                </a:solidFill>
                <a:latin typeface="+mj-lt"/>
              </a:endParaRPr>
            </a:p>
          </p:txBody>
        </p:sp>
        <p:sp>
          <p:nvSpPr>
            <p:cNvPr id="4" name="TextBox 3">
              <a:extLst>
                <a:ext uri="{FF2B5EF4-FFF2-40B4-BE49-F238E27FC236}">
                  <a16:creationId xmlns:a16="http://schemas.microsoft.com/office/drawing/2014/main" xmlns="" id="{BC025334-9B63-44D3-957B-00AB8843D486}"/>
                </a:ext>
              </a:extLst>
            </p:cNvPr>
            <p:cNvSpPr txBox="1"/>
            <p:nvPr/>
          </p:nvSpPr>
          <p:spPr>
            <a:xfrm>
              <a:off x="1095960" y="2199885"/>
              <a:ext cx="6087008" cy="523220"/>
            </a:xfrm>
            <a:prstGeom prst="rect">
              <a:avLst/>
            </a:prstGeom>
            <a:noFill/>
          </p:spPr>
          <p:txBody>
            <a:bodyPr wrap="square" rtlCol="0">
              <a:spAutoFit/>
            </a:bodyPr>
            <a:lstStyle/>
            <a:p>
              <a:r>
                <a:rPr lang="en-US" sz="2800" b="1" dirty="0" err="1">
                  <a:solidFill>
                    <a:srgbClr val="00B050"/>
                  </a:solidFill>
                  <a:latin typeface="Times New Roman" pitchFamily="18" charset="0"/>
                  <a:cs typeface="Times New Roman" pitchFamily="18" charset="0"/>
                </a:rPr>
                <a:t>T</a:t>
              </a:r>
              <a:r>
                <a:rPr lang="en-US" sz="2800" b="1" dirty="0" err="1" smtClean="0">
                  <a:solidFill>
                    <a:srgbClr val="00B050"/>
                  </a:solidFill>
                  <a:latin typeface="Times New Roman" pitchFamily="18" charset="0"/>
                  <a:cs typeface="Times New Roman" pitchFamily="18" charset="0"/>
                </a:rPr>
                <a:t>rả</a:t>
              </a:r>
              <a:r>
                <a:rPr lang="en-US" sz="2800" b="1" dirty="0" smtClean="0">
                  <a:solidFill>
                    <a:srgbClr val="00B050"/>
                  </a:solidFill>
                  <a:latin typeface="Times New Roman" pitchFamily="18" charset="0"/>
                  <a:cs typeface="Times New Roman" pitchFamily="18" charset="0"/>
                </a:rPr>
                <a:t> </a:t>
              </a:r>
              <a:r>
                <a:rPr lang="en-US" sz="2800" b="1" dirty="0" err="1" smtClean="0">
                  <a:solidFill>
                    <a:srgbClr val="00B050"/>
                  </a:solidFill>
                  <a:latin typeface="Times New Roman" pitchFamily="18" charset="0"/>
                  <a:cs typeface="Times New Roman" pitchFamily="18" charset="0"/>
                </a:rPr>
                <a:t>lời</a:t>
              </a:r>
              <a:r>
                <a:rPr lang="en-US" sz="2800" b="1" dirty="0" smtClean="0">
                  <a:solidFill>
                    <a:srgbClr val="00B050"/>
                  </a:solidFill>
                  <a:latin typeface="Times New Roman" pitchFamily="18" charset="0"/>
                  <a:cs typeface="Times New Roman" pitchFamily="18" charset="0"/>
                </a:rPr>
                <a:t> </a:t>
              </a:r>
              <a:r>
                <a:rPr lang="en-US" sz="2800" b="1" dirty="0" err="1" smtClean="0">
                  <a:solidFill>
                    <a:srgbClr val="00B050"/>
                  </a:solidFill>
                  <a:latin typeface="Times New Roman" pitchFamily="18" charset="0"/>
                  <a:cs typeface="Times New Roman" pitchFamily="18" charset="0"/>
                </a:rPr>
                <a:t>câu</a:t>
              </a:r>
              <a:r>
                <a:rPr lang="en-US" sz="2800" b="1" dirty="0" smtClean="0">
                  <a:solidFill>
                    <a:srgbClr val="00B050"/>
                  </a:solidFill>
                  <a:latin typeface="Times New Roman" pitchFamily="18" charset="0"/>
                  <a:cs typeface="Times New Roman" pitchFamily="18" charset="0"/>
                </a:rPr>
                <a:t> </a:t>
              </a:r>
              <a:r>
                <a:rPr lang="en-US" sz="2800" b="1" dirty="0" err="1" smtClean="0">
                  <a:solidFill>
                    <a:srgbClr val="00B050"/>
                  </a:solidFill>
                  <a:latin typeface="Times New Roman" pitchFamily="18" charset="0"/>
                  <a:cs typeface="Times New Roman" pitchFamily="18" charset="0"/>
                </a:rPr>
                <a:t>hỏi</a:t>
              </a:r>
              <a:r>
                <a:rPr lang="en-US" sz="2800" b="1" dirty="0">
                  <a:solidFill>
                    <a:srgbClr val="00B050"/>
                  </a:solidFill>
                  <a:latin typeface="Times New Roman" pitchFamily="18" charset="0"/>
                  <a:cs typeface="Times New Roman" pitchFamily="18" charset="0"/>
                </a:rPr>
                <a:t>:</a:t>
              </a:r>
              <a:endParaRPr lang="vi-VN" sz="2800" b="1" dirty="0">
                <a:solidFill>
                  <a:srgbClr val="00B050"/>
                </a:solidFill>
                <a:latin typeface="Times New Roman" pitchFamily="18" charset="0"/>
                <a:cs typeface="Times New Roman" pitchFamily="18" charset="0"/>
              </a:endParaRPr>
            </a:p>
          </p:txBody>
        </p:sp>
      </p:grpSp>
      <p:sp>
        <p:nvSpPr>
          <p:cNvPr id="5" name="TextBox 4"/>
          <p:cNvSpPr txBox="1"/>
          <p:nvPr/>
        </p:nvSpPr>
        <p:spPr>
          <a:xfrm>
            <a:off x="1221786" y="2328107"/>
            <a:ext cx="10208539" cy="3683060"/>
          </a:xfrm>
          <a:prstGeom prst="rect">
            <a:avLst/>
          </a:prstGeom>
          <a:noFill/>
        </p:spPr>
        <p:txBody>
          <a:bodyPr wrap="square" rtlCol="0">
            <a:spAutoFit/>
          </a:bodyPr>
          <a:lstStyle/>
          <a:p>
            <a:pPr marL="342900" indent="-342900" algn="just">
              <a:lnSpc>
                <a:spcPts val="4000"/>
              </a:lnSpc>
              <a:buFontTx/>
              <a:buChar char="-"/>
            </a:pPr>
            <a:r>
              <a:rPr lang="en-US" sz="2800" dirty="0" err="1" smtClean="0">
                <a:solidFill>
                  <a:srgbClr val="000000"/>
                </a:solidFill>
                <a:latin typeface="Times New Roman" pitchFamily="18" charset="0"/>
                <a:cs typeface="Times New Roman" pitchFamily="18" charset="0"/>
              </a:rPr>
              <a:t>Sẻ</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đã</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làm</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gì</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khi</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nhận</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được</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hộp</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kê</a:t>
            </a:r>
            <a:r>
              <a:rPr lang="en-US" sz="2800" dirty="0" smtClean="0">
                <a:solidFill>
                  <a:srgbClr val="000000"/>
                </a:solidFill>
                <a:latin typeface="Times New Roman" pitchFamily="18" charset="0"/>
                <a:cs typeface="Times New Roman" pitchFamily="18" charset="0"/>
              </a:rPr>
              <a:t>?</a:t>
            </a:r>
          </a:p>
          <a:p>
            <a:pPr marL="342900" indent="-342900" algn="just">
              <a:lnSpc>
                <a:spcPts val="4000"/>
              </a:lnSpc>
              <a:buFont typeface="Wingdings" panose="05000000000000000000" pitchFamily="2" charset="2"/>
              <a:buChar char="à"/>
            </a:pPr>
            <a:r>
              <a:rPr lang="en-US" sz="2800" i="1" dirty="0" err="1" smtClean="0">
                <a:solidFill>
                  <a:schemeClr val="accent3"/>
                </a:solidFill>
                <a:latin typeface="Times New Roman" pitchFamily="18" charset="0"/>
                <a:cs typeface="Times New Roman" pitchFamily="18" charset="0"/>
                <a:sym typeface="Wingdings" panose="05000000000000000000" pitchFamily="2" charset="2"/>
              </a:rPr>
              <a:t>Sẻ</a:t>
            </a:r>
            <a:r>
              <a:rPr lang="en-US" sz="2800" i="1" dirty="0" smtClean="0">
                <a:solidFill>
                  <a:schemeClr val="accent3"/>
                </a:solidFill>
                <a:latin typeface="Times New Roman" pitchFamily="18" charset="0"/>
                <a:cs typeface="Times New Roman" pitchFamily="18" charset="0"/>
                <a:sym typeface="Wingdings" panose="05000000000000000000" pitchFamily="2" charset="2"/>
              </a:rPr>
              <a:t> </a:t>
            </a:r>
            <a:r>
              <a:rPr lang="en-US" sz="2800" i="1" dirty="0" err="1" smtClean="0">
                <a:solidFill>
                  <a:schemeClr val="accent3"/>
                </a:solidFill>
                <a:latin typeface="Times New Roman" pitchFamily="18" charset="0"/>
                <a:cs typeface="Times New Roman" pitchFamily="18" charset="0"/>
                <a:sym typeface="Wingdings" panose="05000000000000000000" pitchFamily="2" charset="2"/>
              </a:rPr>
              <a:t>ăn</a:t>
            </a:r>
            <a:r>
              <a:rPr lang="en-US" sz="2800" i="1" dirty="0" smtClean="0">
                <a:solidFill>
                  <a:schemeClr val="accent3"/>
                </a:solidFill>
                <a:latin typeface="Times New Roman" pitchFamily="18" charset="0"/>
                <a:cs typeface="Times New Roman" pitchFamily="18" charset="0"/>
                <a:sym typeface="Wingdings" panose="05000000000000000000" pitchFamily="2" charset="2"/>
              </a:rPr>
              <a:t> </a:t>
            </a:r>
            <a:r>
              <a:rPr lang="en-US" sz="2800" i="1" dirty="0" err="1" smtClean="0">
                <a:solidFill>
                  <a:schemeClr val="accent3"/>
                </a:solidFill>
                <a:latin typeface="Times New Roman" pitchFamily="18" charset="0"/>
                <a:cs typeface="Times New Roman" pitchFamily="18" charset="0"/>
                <a:sym typeface="Wingdings" panose="05000000000000000000" pitchFamily="2" charset="2"/>
              </a:rPr>
              <a:t>hộp</a:t>
            </a:r>
            <a:r>
              <a:rPr lang="en-US" sz="2800" i="1" dirty="0" smtClean="0">
                <a:solidFill>
                  <a:schemeClr val="accent3"/>
                </a:solidFill>
                <a:latin typeface="Times New Roman" pitchFamily="18" charset="0"/>
                <a:cs typeface="Times New Roman" pitchFamily="18" charset="0"/>
                <a:sym typeface="Wingdings" panose="05000000000000000000" pitchFamily="2" charset="2"/>
              </a:rPr>
              <a:t> </a:t>
            </a:r>
            <a:r>
              <a:rPr lang="en-US" sz="2800" i="1" dirty="0" err="1" smtClean="0">
                <a:solidFill>
                  <a:schemeClr val="accent3"/>
                </a:solidFill>
                <a:latin typeface="Times New Roman" pitchFamily="18" charset="0"/>
                <a:cs typeface="Times New Roman" pitchFamily="18" charset="0"/>
                <a:sym typeface="Wingdings" panose="05000000000000000000" pitchFamily="2" charset="2"/>
              </a:rPr>
              <a:t>kê</a:t>
            </a:r>
            <a:r>
              <a:rPr lang="en-US" sz="2800" i="1" dirty="0" smtClean="0">
                <a:solidFill>
                  <a:schemeClr val="accent3"/>
                </a:solidFill>
                <a:latin typeface="Times New Roman" pitchFamily="18" charset="0"/>
                <a:cs typeface="Times New Roman" pitchFamily="18" charset="0"/>
                <a:sym typeface="Wingdings" panose="05000000000000000000" pitchFamily="2" charset="2"/>
              </a:rPr>
              <a:t> </a:t>
            </a:r>
            <a:r>
              <a:rPr lang="en-US" sz="2800" i="1" dirty="0" err="1" smtClean="0">
                <a:solidFill>
                  <a:schemeClr val="accent3"/>
                </a:solidFill>
                <a:latin typeface="Times New Roman" pitchFamily="18" charset="0"/>
                <a:cs typeface="Times New Roman" pitchFamily="18" charset="0"/>
                <a:sym typeface="Wingdings" panose="05000000000000000000" pitchFamily="2" charset="2"/>
              </a:rPr>
              <a:t>một</a:t>
            </a:r>
            <a:r>
              <a:rPr lang="en-US" sz="2800" i="1" dirty="0" smtClean="0">
                <a:solidFill>
                  <a:schemeClr val="accent3"/>
                </a:solidFill>
                <a:latin typeface="Times New Roman" pitchFamily="18" charset="0"/>
                <a:cs typeface="Times New Roman" pitchFamily="18" charset="0"/>
                <a:sym typeface="Wingdings" panose="05000000000000000000" pitchFamily="2" charset="2"/>
              </a:rPr>
              <a:t> </a:t>
            </a:r>
            <a:r>
              <a:rPr lang="en-US" sz="2800" i="1" dirty="0" err="1" smtClean="0">
                <a:solidFill>
                  <a:schemeClr val="accent3"/>
                </a:solidFill>
                <a:latin typeface="Times New Roman" pitchFamily="18" charset="0"/>
                <a:cs typeface="Times New Roman" pitchFamily="18" charset="0"/>
                <a:sym typeface="Wingdings" panose="05000000000000000000" pitchFamily="2" charset="2"/>
              </a:rPr>
              <a:t>mình</a:t>
            </a:r>
            <a:endParaRPr lang="en-US" sz="2800" i="1" dirty="0" smtClean="0">
              <a:solidFill>
                <a:schemeClr val="accent3"/>
              </a:solidFill>
              <a:latin typeface="Times New Roman" pitchFamily="18" charset="0"/>
              <a:cs typeface="Times New Roman" pitchFamily="18" charset="0"/>
              <a:sym typeface="Wingdings" panose="05000000000000000000" pitchFamily="2" charset="2"/>
            </a:endParaRPr>
          </a:p>
          <a:p>
            <a:pPr marL="342900" indent="-342900" algn="just">
              <a:lnSpc>
                <a:spcPts val="4000"/>
              </a:lnSpc>
              <a:buFontTx/>
              <a:buChar char="-"/>
            </a:pPr>
            <a:r>
              <a:rPr lang="en-US" sz="2800" dirty="0" err="1" smtClean="0">
                <a:solidFill>
                  <a:srgbClr val="000000"/>
                </a:solidFill>
                <a:latin typeface="Times New Roman" pitchFamily="18" charset="0"/>
                <a:cs typeface="Times New Roman" pitchFamily="18" charset="0"/>
                <a:sym typeface="Wingdings" panose="05000000000000000000" pitchFamily="2" charset="2"/>
              </a:rPr>
              <a:t>Chích</a:t>
            </a:r>
            <a:r>
              <a:rPr lang="en-US" sz="2800" dirty="0" smtClean="0">
                <a:solidFill>
                  <a:srgbClr val="000000"/>
                </a:solidFill>
                <a:latin typeface="Times New Roman" pitchFamily="18" charset="0"/>
                <a:cs typeface="Times New Roman" pitchFamily="18" charset="0"/>
                <a:sym typeface="Wingdings" panose="05000000000000000000" pitchFamily="2" charset="2"/>
              </a:rPr>
              <a:t> </a:t>
            </a:r>
            <a:r>
              <a:rPr lang="en-US" sz="2800" dirty="0" err="1" smtClean="0">
                <a:solidFill>
                  <a:srgbClr val="000000"/>
                </a:solidFill>
                <a:latin typeface="Times New Roman" pitchFamily="18" charset="0"/>
                <a:cs typeface="Times New Roman" pitchFamily="18" charset="0"/>
                <a:sym typeface="Wingdings" panose="05000000000000000000" pitchFamily="2" charset="2"/>
              </a:rPr>
              <a:t>đã</a:t>
            </a:r>
            <a:r>
              <a:rPr lang="en-US" sz="2800" dirty="0" smtClean="0">
                <a:solidFill>
                  <a:srgbClr val="000000"/>
                </a:solidFill>
                <a:latin typeface="Times New Roman" pitchFamily="18" charset="0"/>
                <a:cs typeface="Times New Roman" pitchFamily="18" charset="0"/>
                <a:sym typeface="Wingdings" panose="05000000000000000000" pitchFamily="2" charset="2"/>
              </a:rPr>
              <a:t> </a:t>
            </a:r>
            <a:r>
              <a:rPr lang="en-US" sz="2800" dirty="0" err="1" smtClean="0">
                <a:solidFill>
                  <a:srgbClr val="000000"/>
                </a:solidFill>
                <a:latin typeface="Times New Roman" pitchFamily="18" charset="0"/>
                <a:cs typeface="Times New Roman" pitchFamily="18" charset="0"/>
                <a:sym typeface="Wingdings" panose="05000000000000000000" pitchFamily="2" charset="2"/>
              </a:rPr>
              <a:t>làm</a:t>
            </a:r>
            <a:r>
              <a:rPr lang="en-US" sz="2800" dirty="0" smtClean="0">
                <a:solidFill>
                  <a:srgbClr val="000000"/>
                </a:solidFill>
                <a:latin typeface="Times New Roman" pitchFamily="18" charset="0"/>
                <a:cs typeface="Times New Roman" pitchFamily="18" charset="0"/>
                <a:sym typeface="Wingdings" panose="05000000000000000000" pitchFamily="2" charset="2"/>
              </a:rPr>
              <a:t> </a:t>
            </a:r>
            <a:r>
              <a:rPr lang="en-US" sz="2800" dirty="0" err="1" smtClean="0">
                <a:solidFill>
                  <a:srgbClr val="000000"/>
                </a:solidFill>
                <a:latin typeface="Times New Roman" pitchFamily="18" charset="0"/>
                <a:cs typeface="Times New Roman" pitchFamily="18" charset="0"/>
                <a:sym typeface="Wingdings" panose="05000000000000000000" pitchFamily="2" charset="2"/>
              </a:rPr>
              <a:t>gì</a:t>
            </a:r>
            <a:r>
              <a:rPr lang="en-US" sz="2800" dirty="0" smtClean="0">
                <a:solidFill>
                  <a:srgbClr val="000000"/>
                </a:solidFill>
                <a:latin typeface="Times New Roman" pitchFamily="18" charset="0"/>
                <a:cs typeface="Times New Roman" pitchFamily="18" charset="0"/>
                <a:sym typeface="Wingdings" panose="05000000000000000000" pitchFamily="2" charset="2"/>
              </a:rPr>
              <a:t> </a:t>
            </a:r>
            <a:r>
              <a:rPr lang="en-US" sz="2800" dirty="0" err="1" smtClean="0">
                <a:solidFill>
                  <a:srgbClr val="000000"/>
                </a:solidFill>
                <a:latin typeface="Times New Roman" pitchFamily="18" charset="0"/>
                <a:cs typeface="Times New Roman" pitchFamily="18" charset="0"/>
                <a:sym typeface="Wingdings" panose="05000000000000000000" pitchFamily="2" charset="2"/>
              </a:rPr>
              <a:t>khi</a:t>
            </a:r>
            <a:r>
              <a:rPr lang="en-US" sz="2800" dirty="0" smtClean="0">
                <a:solidFill>
                  <a:srgbClr val="000000"/>
                </a:solidFill>
                <a:latin typeface="Times New Roman" pitchFamily="18" charset="0"/>
                <a:cs typeface="Times New Roman" pitchFamily="18" charset="0"/>
                <a:sym typeface="Wingdings" panose="05000000000000000000" pitchFamily="2" charset="2"/>
              </a:rPr>
              <a:t> </a:t>
            </a:r>
            <a:r>
              <a:rPr lang="en-US" sz="2800" dirty="0" err="1" smtClean="0">
                <a:solidFill>
                  <a:srgbClr val="000000"/>
                </a:solidFill>
                <a:latin typeface="Times New Roman" pitchFamily="18" charset="0"/>
                <a:cs typeface="Times New Roman" pitchFamily="18" charset="0"/>
                <a:sym typeface="Wingdings" panose="05000000000000000000" pitchFamily="2" charset="2"/>
              </a:rPr>
              <a:t>nhặt</a:t>
            </a:r>
            <a:r>
              <a:rPr lang="en-US" sz="2800" dirty="0" smtClean="0">
                <a:solidFill>
                  <a:srgbClr val="000000"/>
                </a:solidFill>
                <a:latin typeface="Times New Roman" pitchFamily="18" charset="0"/>
                <a:cs typeface="Times New Roman" pitchFamily="18" charset="0"/>
                <a:sym typeface="Wingdings" panose="05000000000000000000" pitchFamily="2" charset="2"/>
              </a:rPr>
              <a:t> </a:t>
            </a:r>
            <a:r>
              <a:rPr lang="en-US" sz="2800" dirty="0" err="1" smtClean="0">
                <a:solidFill>
                  <a:srgbClr val="000000"/>
                </a:solidFill>
                <a:latin typeface="Times New Roman" pitchFamily="18" charset="0"/>
                <a:cs typeface="Times New Roman" pitchFamily="18" charset="0"/>
                <a:sym typeface="Wingdings" panose="05000000000000000000" pitchFamily="2" charset="2"/>
              </a:rPr>
              <a:t>được</a:t>
            </a:r>
            <a:r>
              <a:rPr lang="en-US" sz="2800" dirty="0" smtClean="0">
                <a:solidFill>
                  <a:srgbClr val="000000"/>
                </a:solidFill>
                <a:latin typeface="Times New Roman" pitchFamily="18" charset="0"/>
                <a:cs typeface="Times New Roman" pitchFamily="18" charset="0"/>
                <a:sym typeface="Wingdings" panose="05000000000000000000" pitchFamily="2" charset="2"/>
              </a:rPr>
              <a:t> </a:t>
            </a:r>
            <a:r>
              <a:rPr lang="en-US" sz="2800" dirty="0" err="1" smtClean="0">
                <a:solidFill>
                  <a:srgbClr val="000000"/>
                </a:solidFill>
                <a:latin typeface="Times New Roman" pitchFamily="18" charset="0"/>
                <a:cs typeface="Times New Roman" pitchFamily="18" charset="0"/>
                <a:sym typeface="Wingdings" panose="05000000000000000000" pitchFamily="2" charset="2"/>
              </a:rPr>
              <a:t>hạt</a:t>
            </a:r>
            <a:r>
              <a:rPr lang="en-US" sz="2800" dirty="0" smtClean="0">
                <a:solidFill>
                  <a:srgbClr val="000000"/>
                </a:solidFill>
                <a:latin typeface="Times New Roman" pitchFamily="18" charset="0"/>
                <a:cs typeface="Times New Roman" pitchFamily="18" charset="0"/>
                <a:sym typeface="Wingdings" panose="05000000000000000000" pitchFamily="2" charset="2"/>
              </a:rPr>
              <a:t> </a:t>
            </a:r>
            <a:r>
              <a:rPr lang="en-US" sz="2800" dirty="0" err="1" smtClean="0">
                <a:solidFill>
                  <a:srgbClr val="000000"/>
                </a:solidFill>
                <a:latin typeface="Times New Roman" pitchFamily="18" charset="0"/>
                <a:cs typeface="Times New Roman" pitchFamily="18" charset="0"/>
                <a:sym typeface="Wingdings" panose="05000000000000000000" pitchFamily="2" charset="2"/>
              </a:rPr>
              <a:t>kê</a:t>
            </a:r>
            <a:r>
              <a:rPr lang="en-US" sz="2800" dirty="0" smtClean="0">
                <a:solidFill>
                  <a:srgbClr val="000000"/>
                </a:solidFill>
                <a:latin typeface="Times New Roman" pitchFamily="18" charset="0"/>
                <a:cs typeface="Times New Roman" pitchFamily="18" charset="0"/>
                <a:sym typeface="Wingdings" panose="05000000000000000000" pitchFamily="2" charset="2"/>
              </a:rPr>
              <a:t>?</a:t>
            </a:r>
          </a:p>
          <a:p>
            <a:pPr marL="342900" indent="-342900" algn="just">
              <a:lnSpc>
                <a:spcPts val="4000"/>
              </a:lnSpc>
              <a:buFont typeface="Wingdings" panose="05000000000000000000" pitchFamily="2" charset="2"/>
              <a:buChar char="à"/>
            </a:pPr>
            <a:r>
              <a:rPr lang="en-US" sz="2800" i="1" dirty="0" err="1" smtClean="0">
                <a:solidFill>
                  <a:schemeClr val="accent3"/>
                </a:solidFill>
                <a:latin typeface="Times New Roman" pitchFamily="18" charset="0"/>
                <a:cs typeface="Times New Roman" pitchFamily="18" charset="0"/>
                <a:sym typeface="Wingdings" panose="05000000000000000000" pitchFamily="2" charset="2"/>
              </a:rPr>
              <a:t>Chích</a:t>
            </a:r>
            <a:r>
              <a:rPr lang="en-US" sz="2800" i="1" dirty="0" smtClean="0">
                <a:solidFill>
                  <a:schemeClr val="accent3"/>
                </a:solidFill>
                <a:latin typeface="Times New Roman" pitchFamily="18" charset="0"/>
                <a:cs typeface="Times New Roman" pitchFamily="18" charset="0"/>
                <a:sym typeface="Wingdings" panose="05000000000000000000" pitchFamily="2" charset="2"/>
              </a:rPr>
              <a:t> </a:t>
            </a:r>
            <a:r>
              <a:rPr lang="en-US" sz="2800" i="1" dirty="0" err="1" smtClean="0">
                <a:solidFill>
                  <a:schemeClr val="accent3"/>
                </a:solidFill>
                <a:latin typeface="Times New Roman" pitchFamily="18" charset="0"/>
                <a:cs typeface="Times New Roman" pitchFamily="18" charset="0"/>
                <a:sym typeface="Wingdings" panose="05000000000000000000" pitchFamily="2" charset="2"/>
              </a:rPr>
              <a:t>đem</a:t>
            </a:r>
            <a:r>
              <a:rPr lang="en-US" sz="2800" i="1" dirty="0" smtClean="0">
                <a:solidFill>
                  <a:schemeClr val="accent3"/>
                </a:solidFill>
                <a:latin typeface="Times New Roman" pitchFamily="18" charset="0"/>
                <a:cs typeface="Times New Roman" pitchFamily="18" charset="0"/>
                <a:sym typeface="Wingdings" panose="05000000000000000000" pitchFamily="2" charset="2"/>
              </a:rPr>
              <a:t> </a:t>
            </a:r>
            <a:r>
              <a:rPr lang="en-US" sz="2800" i="1" dirty="0" err="1" smtClean="0">
                <a:solidFill>
                  <a:schemeClr val="accent3"/>
                </a:solidFill>
                <a:latin typeface="Times New Roman" pitchFamily="18" charset="0"/>
                <a:cs typeface="Times New Roman" pitchFamily="18" charset="0"/>
                <a:sym typeface="Wingdings" panose="05000000000000000000" pitchFamily="2" charset="2"/>
              </a:rPr>
              <a:t>về</a:t>
            </a:r>
            <a:r>
              <a:rPr lang="en-US" sz="2800" i="1" dirty="0" smtClean="0">
                <a:solidFill>
                  <a:schemeClr val="accent3"/>
                </a:solidFill>
                <a:latin typeface="Times New Roman" pitchFamily="18" charset="0"/>
                <a:cs typeface="Times New Roman" pitchFamily="18" charset="0"/>
                <a:sym typeface="Wingdings" panose="05000000000000000000" pitchFamily="2" charset="2"/>
              </a:rPr>
              <a:t> chia </a:t>
            </a:r>
            <a:r>
              <a:rPr lang="en-US" sz="2800" i="1" dirty="0" err="1" smtClean="0">
                <a:solidFill>
                  <a:schemeClr val="accent3"/>
                </a:solidFill>
                <a:latin typeface="Times New Roman" pitchFamily="18" charset="0"/>
                <a:cs typeface="Times New Roman" pitchFamily="18" charset="0"/>
                <a:sym typeface="Wingdings" panose="05000000000000000000" pitchFamily="2" charset="2"/>
              </a:rPr>
              <a:t>cho</a:t>
            </a:r>
            <a:r>
              <a:rPr lang="en-US" sz="2800" i="1" dirty="0" smtClean="0">
                <a:solidFill>
                  <a:schemeClr val="accent3"/>
                </a:solidFill>
                <a:latin typeface="Times New Roman" pitchFamily="18" charset="0"/>
                <a:cs typeface="Times New Roman" pitchFamily="18" charset="0"/>
                <a:sym typeface="Wingdings" panose="05000000000000000000" pitchFamily="2" charset="2"/>
              </a:rPr>
              <a:t> </a:t>
            </a:r>
            <a:r>
              <a:rPr lang="en-US" sz="2800" i="1" dirty="0" err="1" smtClean="0">
                <a:solidFill>
                  <a:schemeClr val="accent3"/>
                </a:solidFill>
                <a:latin typeface="Times New Roman" pitchFamily="18" charset="0"/>
                <a:cs typeface="Times New Roman" pitchFamily="18" charset="0"/>
                <a:sym typeface="Wingdings" panose="05000000000000000000" pitchFamily="2" charset="2"/>
              </a:rPr>
              <a:t>sẻ</a:t>
            </a:r>
            <a:r>
              <a:rPr lang="en-US" sz="2800" i="1" dirty="0" smtClean="0">
                <a:solidFill>
                  <a:schemeClr val="accent3"/>
                </a:solidFill>
                <a:latin typeface="Times New Roman" pitchFamily="18" charset="0"/>
                <a:cs typeface="Times New Roman" pitchFamily="18" charset="0"/>
                <a:sym typeface="Wingdings" panose="05000000000000000000" pitchFamily="2" charset="2"/>
              </a:rPr>
              <a:t> </a:t>
            </a:r>
            <a:r>
              <a:rPr lang="en-US" sz="2800" i="1" dirty="0" err="1" smtClean="0">
                <a:solidFill>
                  <a:schemeClr val="accent3"/>
                </a:solidFill>
                <a:latin typeface="Times New Roman" pitchFamily="18" charset="0"/>
                <a:cs typeface="Times New Roman" pitchFamily="18" charset="0"/>
                <a:sym typeface="Wingdings" panose="05000000000000000000" pitchFamily="2" charset="2"/>
              </a:rPr>
              <a:t>một</a:t>
            </a:r>
            <a:r>
              <a:rPr lang="en-US" sz="2800" i="1" dirty="0" smtClean="0">
                <a:solidFill>
                  <a:schemeClr val="accent3"/>
                </a:solidFill>
                <a:latin typeface="Times New Roman" pitchFamily="18" charset="0"/>
                <a:cs typeface="Times New Roman" pitchFamily="18" charset="0"/>
                <a:sym typeface="Wingdings" panose="05000000000000000000" pitchFamily="2" charset="2"/>
              </a:rPr>
              <a:t> </a:t>
            </a:r>
            <a:r>
              <a:rPr lang="en-US" sz="2800" i="1" dirty="0" err="1" smtClean="0">
                <a:solidFill>
                  <a:schemeClr val="accent3"/>
                </a:solidFill>
                <a:latin typeface="Times New Roman" pitchFamily="18" charset="0"/>
                <a:cs typeface="Times New Roman" pitchFamily="18" charset="0"/>
                <a:sym typeface="Wingdings" panose="05000000000000000000" pitchFamily="2" charset="2"/>
              </a:rPr>
              <a:t>nửa</a:t>
            </a:r>
            <a:endParaRPr lang="en-US" sz="2800" i="1" dirty="0" smtClean="0">
              <a:solidFill>
                <a:schemeClr val="accent3"/>
              </a:solidFill>
              <a:latin typeface="Times New Roman" pitchFamily="18" charset="0"/>
              <a:cs typeface="Times New Roman" pitchFamily="18" charset="0"/>
              <a:sym typeface="Wingdings" panose="05000000000000000000" pitchFamily="2" charset="2"/>
            </a:endParaRPr>
          </a:p>
          <a:p>
            <a:pPr marL="342900" indent="-342900" algn="just">
              <a:lnSpc>
                <a:spcPts val="4000"/>
              </a:lnSpc>
              <a:buFontTx/>
              <a:buChar char="-"/>
            </a:pPr>
            <a:r>
              <a:rPr lang="en-US" sz="2800" dirty="0" err="1" smtClean="0">
                <a:solidFill>
                  <a:srgbClr val="000000"/>
                </a:solidFill>
                <a:latin typeface="Times New Roman" pitchFamily="18" charset="0"/>
                <a:cs typeface="Times New Roman" pitchFamily="18" charset="0"/>
                <a:sym typeface="Wingdings" panose="05000000000000000000" pitchFamily="2" charset="2"/>
              </a:rPr>
              <a:t>Sẻ</a:t>
            </a:r>
            <a:r>
              <a:rPr lang="en-US" sz="2800" dirty="0" smtClean="0">
                <a:solidFill>
                  <a:srgbClr val="000000"/>
                </a:solidFill>
                <a:latin typeface="Times New Roman" pitchFamily="18" charset="0"/>
                <a:cs typeface="Times New Roman" pitchFamily="18" charset="0"/>
                <a:sym typeface="Wingdings" panose="05000000000000000000" pitchFamily="2" charset="2"/>
              </a:rPr>
              <a:t> </a:t>
            </a:r>
            <a:r>
              <a:rPr lang="en-US" sz="2800" dirty="0" err="1" smtClean="0">
                <a:solidFill>
                  <a:srgbClr val="000000"/>
                </a:solidFill>
                <a:latin typeface="Times New Roman" pitchFamily="18" charset="0"/>
                <a:cs typeface="Times New Roman" pitchFamily="18" charset="0"/>
                <a:sym typeface="Wingdings" panose="05000000000000000000" pitchFamily="2" charset="2"/>
              </a:rPr>
              <a:t>đã</a:t>
            </a:r>
            <a:r>
              <a:rPr lang="en-US" sz="2800" dirty="0" smtClean="0">
                <a:solidFill>
                  <a:srgbClr val="000000"/>
                </a:solidFill>
                <a:latin typeface="Times New Roman" pitchFamily="18" charset="0"/>
                <a:cs typeface="Times New Roman" pitchFamily="18" charset="0"/>
                <a:sym typeface="Wingdings" panose="05000000000000000000" pitchFamily="2" charset="2"/>
              </a:rPr>
              <a:t> </a:t>
            </a:r>
            <a:r>
              <a:rPr lang="en-US" sz="2800" dirty="0" err="1" smtClean="0">
                <a:solidFill>
                  <a:srgbClr val="000000"/>
                </a:solidFill>
                <a:latin typeface="Times New Roman" pitchFamily="18" charset="0"/>
                <a:cs typeface="Times New Roman" pitchFamily="18" charset="0"/>
                <a:sym typeface="Wingdings" panose="05000000000000000000" pitchFamily="2" charset="2"/>
              </a:rPr>
              <a:t>rút</a:t>
            </a:r>
            <a:r>
              <a:rPr lang="en-US" sz="2800" dirty="0" smtClean="0">
                <a:solidFill>
                  <a:srgbClr val="000000"/>
                </a:solidFill>
                <a:latin typeface="Times New Roman" pitchFamily="18" charset="0"/>
                <a:cs typeface="Times New Roman" pitchFamily="18" charset="0"/>
                <a:sym typeface="Wingdings" panose="05000000000000000000" pitchFamily="2" charset="2"/>
              </a:rPr>
              <a:t> </a:t>
            </a:r>
            <a:r>
              <a:rPr lang="en-US" sz="2800" dirty="0" err="1" smtClean="0">
                <a:solidFill>
                  <a:srgbClr val="000000"/>
                </a:solidFill>
                <a:latin typeface="Times New Roman" pitchFamily="18" charset="0"/>
                <a:cs typeface="Times New Roman" pitchFamily="18" charset="0"/>
                <a:sym typeface="Wingdings" panose="05000000000000000000" pitchFamily="2" charset="2"/>
              </a:rPr>
              <a:t>ra</a:t>
            </a:r>
            <a:r>
              <a:rPr lang="en-US" sz="2800" dirty="0" smtClean="0">
                <a:solidFill>
                  <a:srgbClr val="000000"/>
                </a:solidFill>
                <a:latin typeface="Times New Roman" pitchFamily="18" charset="0"/>
                <a:cs typeface="Times New Roman" pitchFamily="18" charset="0"/>
                <a:sym typeface="Wingdings" panose="05000000000000000000" pitchFamily="2" charset="2"/>
              </a:rPr>
              <a:t> </a:t>
            </a:r>
            <a:r>
              <a:rPr lang="en-US" sz="2800" dirty="0" err="1" smtClean="0">
                <a:solidFill>
                  <a:srgbClr val="000000"/>
                </a:solidFill>
                <a:latin typeface="Times New Roman" pitchFamily="18" charset="0"/>
                <a:cs typeface="Times New Roman" pitchFamily="18" charset="0"/>
                <a:sym typeface="Wingdings" panose="05000000000000000000" pitchFamily="2" charset="2"/>
              </a:rPr>
              <a:t>bài</a:t>
            </a:r>
            <a:r>
              <a:rPr lang="en-US" sz="2800" dirty="0" smtClean="0">
                <a:solidFill>
                  <a:srgbClr val="000000"/>
                </a:solidFill>
                <a:latin typeface="Times New Roman" pitchFamily="18" charset="0"/>
                <a:cs typeface="Times New Roman" pitchFamily="18" charset="0"/>
                <a:sym typeface="Wingdings" panose="05000000000000000000" pitchFamily="2" charset="2"/>
              </a:rPr>
              <a:t> </a:t>
            </a:r>
            <a:r>
              <a:rPr lang="en-US" sz="2800" dirty="0" err="1" smtClean="0">
                <a:solidFill>
                  <a:srgbClr val="000000"/>
                </a:solidFill>
                <a:latin typeface="Times New Roman" pitchFamily="18" charset="0"/>
                <a:cs typeface="Times New Roman" pitchFamily="18" charset="0"/>
                <a:sym typeface="Wingdings" panose="05000000000000000000" pitchFamily="2" charset="2"/>
              </a:rPr>
              <a:t>học</a:t>
            </a:r>
            <a:r>
              <a:rPr lang="en-US" sz="2800" dirty="0" smtClean="0">
                <a:solidFill>
                  <a:srgbClr val="000000"/>
                </a:solidFill>
                <a:latin typeface="Times New Roman" pitchFamily="18" charset="0"/>
                <a:cs typeface="Times New Roman" pitchFamily="18" charset="0"/>
                <a:sym typeface="Wingdings" panose="05000000000000000000" pitchFamily="2" charset="2"/>
              </a:rPr>
              <a:t> </a:t>
            </a:r>
            <a:r>
              <a:rPr lang="en-US" sz="2800" dirty="0" err="1" smtClean="0">
                <a:solidFill>
                  <a:srgbClr val="000000"/>
                </a:solidFill>
                <a:latin typeface="Times New Roman" pitchFamily="18" charset="0"/>
                <a:cs typeface="Times New Roman" pitchFamily="18" charset="0"/>
                <a:sym typeface="Wingdings" panose="05000000000000000000" pitchFamily="2" charset="2"/>
              </a:rPr>
              <a:t>gì</a:t>
            </a:r>
            <a:r>
              <a:rPr lang="en-US" sz="2800" dirty="0" smtClean="0">
                <a:solidFill>
                  <a:srgbClr val="000000"/>
                </a:solidFill>
                <a:latin typeface="Times New Roman" pitchFamily="18" charset="0"/>
                <a:cs typeface="Times New Roman" pitchFamily="18" charset="0"/>
                <a:sym typeface="Wingdings" panose="05000000000000000000" pitchFamily="2" charset="2"/>
              </a:rPr>
              <a:t>?</a:t>
            </a:r>
            <a:endParaRPr lang="en-US" sz="2800" dirty="0" smtClean="0">
              <a:solidFill>
                <a:schemeClr val="accent3"/>
              </a:solidFill>
              <a:latin typeface="Times New Roman" pitchFamily="18" charset="0"/>
              <a:cs typeface="Times New Roman" pitchFamily="18" charset="0"/>
              <a:sym typeface="Wingdings" panose="05000000000000000000" pitchFamily="2" charset="2"/>
            </a:endParaRPr>
          </a:p>
          <a:p>
            <a:pPr algn="just">
              <a:lnSpc>
                <a:spcPts val="4000"/>
              </a:lnSpc>
            </a:pPr>
            <a:r>
              <a:rPr lang="en-US" sz="2800" i="1" dirty="0" smtClean="0">
                <a:solidFill>
                  <a:schemeClr val="accent3"/>
                </a:solidFill>
                <a:latin typeface="Times New Roman" pitchFamily="18" charset="0"/>
                <a:cs typeface="Times New Roman" pitchFamily="18" charset="0"/>
                <a:sym typeface="Wingdings" panose="05000000000000000000" pitchFamily="2" charset="2"/>
              </a:rPr>
              <a:t> </a:t>
            </a:r>
            <a:r>
              <a:rPr lang="en-US" sz="2800" i="1" dirty="0" err="1" smtClean="0">
                <a:solidFill>
                  <a:schemeClr val="accent3"/>
                </a:solidFill>
                <a:latin typeface="Times New Roman" pitchFamily="18" charset="0"/>
                <a:cs typeface="Times New Roman" pitchFamily="18" charset="0"/>
                <a:sym typeface="Wingdings" panose="05000000000000000000" pitchFamily="2" charset="2"/>
              </a:rPr>
              <a:t>Sẻ</a:t>
            </a:r>
            <a:r>
              <a:rPr lang="en-US" sz="2800" i="1" dirty="0" smtClean="0">
                <a:solidFill>
                  <a:schemeClr val="accent3"/>
                </a:solidFill>
                <a:latin typeface="Times New Roman" pitchFamily="18" charset="0"/>
                <a:cs typeface="Times New Roman" pitchFamily="18" charset="0"/>
                <a:sym typeface="Wingdings" panose="05000000000000000000" pitchFamily="2" charset="2"/>
              </a:rPr>
              <a:t> </a:t>
            </a:r>
            <a:r>
              <a:rPr lang="en-US" sz="2800" i="1" dirty="0" err="1" smtClean="0">
                <a:solidFill>
                  <a:schemeClr val="accent3"/>
                </a:solidFill>
                <a:latin typeface="Times New Roman" pitchFamily="18" charset="0"/>
                <a:cs typeface="Times New Roman" pitchFamily="18" charset="0"/>
                <a:sym typeface="Wingdings" panose="05000000000000000000" pitchFamily="2" charset="2"/>
              </a:rPr>
              <a:t>thấy</a:t>
            </a:r>
            <a:r>
              <a:rPr lang="en-US" sz="2800" i="1" dirty="0" smtClean="0">
                <a:solidFill>
                  <a:schemeClr val="accent3"/>
                </a:solidFill>
                <a:latin typeface="Times New Roman" pitchFamily="18" charset="0"/>
                <a:cs typeface="Times New Roman" pitchFamily="18" charset="0"/>
                <a:sym typeface="Wingdings" panose="05000000000000000000" pitchFamily="2" charset="2"/>
              </a:rPr>
              <a:t> </a:t>
            </a:r>
            <a:r>
              <a:rPr lang="en-US" sz="2800" i="1" dirty="0" err="1" smtClean="0">
                <a:solidFill>
                  <a:schemeClr val="accent3"/>
                </a:solidFill>
                <a:latin typeface="Times New Roman" pitchFamily="18" charset="0"/>
                <a:cs typeface="Times New Roman" pitchFamily="18" charset="0"/>
                <a:sym typeface="Wingdings" panose="05000000000000000000" pitchFamily="2" charset="2"/>
              </a:rPr>
              <a:t>được</a:t>
            </a:r>
            <a:r>
              <a:rPr lang="en-US" sz="2800" i="1" dirty="0" smtClean="0">
                <a:solidFill>
                  <a:schemeClr val="accent3"/>
                </a:solidFill>
                <a:latin typeface="Times New Roman" pitchFamily="18" charset="0"/>
                <a:cs typeface="Times New Roman" pitchFamily="18" charset="0"/>
                <a:sym typeface="Wingdings" panose="05000000000000000000" pitchFamily="2" charset="2"/>
              </a:rPr>
              <a:t> </a:t>
            </a:r>
            <a:r>
              <a:rPr lang="en-US" sz="2800" i="1" dirty="0" err="1" smtClean="0">
                <a:solidFill>
                  <a:schemeClr val="accent3"/>
                </a:solidFill>
                <a:latin typeface="Times New Roman" pitchFamily="18" charset="0"/>
                <a:cs typeface="Times New Roman" pitchFamily="18" charset="0"/>
                <a:sym typeface="Wingdings" panose="05000000000000000000" pitchFamily="2" charset="2"/>
              </a:rPr>
              <a:t>bài</a:t>
            </a:r>
            <a:r>
              <a:rPr lang="en-US" sz="2800" i="1" dirty="0" smtClean="0">
                <a:solidFill>
                  <a:schemeClr val="accent3"/>
                </a:solidFill>
                <a:latin typeface="Times New Roman" pitchFamily="18" charset="0"/>
                <a:cs typeface="Times New Roman" pitchFamily="18" charset="0"/>
                <a:sym typeface="Wingdings" panose="05000000000000000000" pitchFamily="2" charset="2"/>
              </a:rPr>
              <a:t> </a:t>
            </a:r>
            <a:r>
              <a:rPr lang="en-US" sz="2800" i="1" dirty="0" err="1" smtClean="0">
                <a:solidFill>
                  <a:schemeClr val="accent3"/>
                </a:solidFill>
                <a:latin typeface="Times New Roman" pitchFamily="18" charset="0"/>
                <a:cs typeface="Times New Roman" pitchFamily="18" charset="0"/>
                <a:sym typeface="Wingdings" panose="05000000000000000000" pitchFamily="2" charset="2"/>
              </a:rPr>
              <a:t>học</a:t>
            </a:r>
            <a:r>
              <a:rPr lang="en-US" sz="2800" i="1" dirty="0" smtClean="0">
                <a:solidFill>
                  <a:schemeClr val="accent3"/>
                </a:solidFill>
                <a:latin typeface="Times New Roman" pitchFamily="18" charset="0"/>
                <a:cs typeface="Times New Roman" pitchFamily="18" charset="0"/>
                <a:sym typeface="Wingdings" panose="05000000000000000000" pitchFamily="2" charset="2"/>
              </a:rPr>
              <a:t> </a:t>
            </a:r>
            <a:r>
              <a:rPr lang="en-US" sz="2800" i="1" dirty="0" err="1" smtClean="0">
                <a:solidFill>
                  <a:schemeClr val="accent3"/>
                </a:solidFill>
                <a:latin typeface="Times New Roman" pitchFamily="18" charset="0"/>
                <a:cs typeface="Times New Roman" pitchFamily="18" charset="0"/>
                <a:sym typeface="Wingdings" panose="05000000000000000000" pitchFamily="2" charset="2"/>
              </a:rPr>
              <a:t>về</a:t>
            </a:r>
            <a:r>
              <a:rPr lang="en-US" sz="2800" i="1" dirty="0" smtClean="0">
                <a:solidFill>
                  <a:schemeClr val="accent3"/>
                </a:solidFill>
                <a:latin typeface="Times New Roman" pitchFamily="18" charset="0"/>
                <a:cs typeface="Times New Roman" pitchFamily="18" charset="0"/>
                <a:sym typeface="Wingdings" panose="05000000000000000000" pitchFamily="2" charset="2"/>
              </a:rPr>
              <a:t> </a:t>
            </a:r>
            <a:r>
              <a:rPr lang="en-US" sz="2800" i="1" dirty="0" err="1" smtClean="0">
                <a:solidFill>
                  <a:schemeClr val="accent3"/>
                </a:solidFill>
                <a:latin typeface="Times New Roman" pitchFamily="18" charset="0"/>
                <a:cs typeface="Times New Roman" pitchFamily="18" charset="0"/>
                <a:sym typeface="Wingdings" panose="05000000000000000000" pitchFamily="2" charset="2"/>
              </a:rPr>
              <a:t>sự</a:t>
            </a:r>
            <a:r>
              <a:rPr lang="en-US" sz="2800" i="1" dirty="0" smtClean="0">
                <a:solidFill>
                  <a:schemeClr val="accent3"/>
                </a:solidFill>
                <a:latin typeface="Times New Roman" pitchFamily="18" charset="0"/>
                <a:cs typeface="Times New Roman" pitchFamily="18" charset="0"/>
                <a:sym typeface="Wingdings" panose="05000000000000000000" pitchFamily="2" charset="2"/>
              </a:rPr>
              <a:t> </a:t>
            </a:r>
            <a:r>
              <a:rPr lang="en-US" sz="2800" i="1" dirty="0" err="1" smtClean="0">
                <a:solidFill>
                  <a:schemeClr val="accent3"/>
                </a:solidFill>
                <a:latin typeface="Times New Roman" pitchFamily="18" charset="0"/>
                <a:cs typeface="Times New Roman" pitchFamily="18" charset="0"/>
                <a:sym typeface="Wingdings" panose="05000000000000000000" pitchFamily="2" charset="2"/>
              </a:rPr>
              <a:t>chân</a:t>
            </a:r>
            <a:r>
              <a:rPr lang="en-US" sz="2800" i="1" dirty="0" smtClean="0">
                <a:solidFill>
                  <a:schemeClr val="accent3"/>
                </a:solidFill>
                <a:latin typeface="Times New Roman" pitchFamily="18" charset="0"/>
                <a:cs typeface="Times New Roman" pitchFamily="18" charset="0"/>
                <a:sym typeface="Wingdings" panose="05000000000000000000" pitchFamily="2" charset="2"/>
              </a:rPr>
              <a:t> </a:t>
            </a:r>
            <a:r>
              <a:rPr lang="en-US" sz="2800" i="1" dirty="0" err="1" smtClean="0">
                <a:solidFill>
                  <a:schemeClr val="accent3"/>
                </a:solidFill>
                <a:latin typeface="Times New Roman" pitchFamily="18" charset="0"/>
                <a:cs typeface="Times New Roman" pitchFamily="18" charset="0"/>
                <a:sym typeface="Wingdings" panose="05000000000000000000" pitchFamily="2" charset="2"/>
              </a:rPr>
              <a:t>thành</a:t>
            </a:r>
            <a:r>
              <a:rPr lang="en-US" sz="2800" i="1" dirty="0" smtClean="0">
                <a:solidFill>
                  <a:schemeClr val="accent3"/>
                </a:solidFill>
                <a:latin typeface="Times New Roman" pitchFamily="18" charset="0"/>
                <a:cs typeface="Times New Roman" pitchFamily="18" charset="0"/>
                <a:sym typeface="Wingdings" panose="05000000000000000000" pitchFamily="2" charset="2"/>
              </a:rPr>
              <a:t>, </a:t>
            </a:r>
            <a:r>
              <a:rPr lang="en-US" sz="2800" i="1" dirty="0" err="1" smtClean="0">
                <a:solidFill>
                  <a:schemeClr val="accent3"/>
                </a:solidFill>
                <a:latin typeface="Times New Roman" pitchFamily="18" charset="0"/>
                <a:cs typeface="Times New Roman" pitchFamily="18" charset="0"/>
                <a:sym typeface="Wingdings" panose="05000000000000000000" pitchFamily="2" charset="2"/>
              </a:rPr>
              <a:t>luôn</a:t>
            </a:r>
            <a:r>
              <a:rPr lang="en-US" sz="2800" i="1" dirty="0" smtClean="0">
                <a:solidFill>
                  <a:schemeClr val="accent3"/>
                </a:solidFill>
                <a:latin typeface="Times New Roman" pitchFamily="18" charset="0"/>
                <a:cs typeface="Times New Roman" pitchFamily="18" charset="0"/>
                <a:sym typeface="Wingdings" panose="05000000000000000000" pitchFamily="2" charset="2"/>
              </a:rPr>
              <a:t> </a:t>
            </a:r>
            <a:r>
              <a:rPr lang="en-US" sz="2800" i="1" dirty="0" err="1" smtClean="0">
                <a:solidFill>
                  <a:schemeClr val="accent3"/>
                </a:solidFill>
                <a:latin typeface="Times New Roman" pitchFamily="18" charset="0"/>
                <a:cs typeface="Times New Roman" pitchFamily="18" charset="0"/>
                <a:sym typeface="Wingdings" panose="05000000000000000000" pitchFamily="2" charset="2"/>
              </a:rPr>
              <a:t>nghĩ</a:t>
            </a:r>
            <a:r>
              <a:rPr lang="en-US" sz="2800" i="1" dirty="0" smtClean="0">
                <a:solidFill>
                  <a:schemeClr val="accent3"/>
                </a:solidFill>
                <a:latin typeface="Times New Roman" pitchFamily="18" charset="0"/>
                <a:cs typeface="Times New Roman" pitchFamily="18" charset="0"/>
                <a:sym typeface="Wingdings" panose="05000000000000000000" pitchFamily="2" charset="2"/>
              </a:rPr>
              <a:t> </a:t>
            </a:r>
            <a:r>
              <a:rPr lang="en-US" sz="2800" i="1" dirty="0" err="1" smtClean="0">
                <a:solidFill>
                  <a:schemeClr val="accent3"/>
                </a:solidFill>
                <a:latin typeface="Times New Roman" pitchFamily="18" charset="0"/>
                <a:cs typeface="Times New Roman" pitchFamily="18" charset="0"/>
                <a:sym typeface="Wingdings" panose="05000000000000000000" pitchFamily="2" charset="2"/>
              </a:rPr>
              <a:t>về</a:t>
            </a:r>
            <a:r>
              <a:rPr lang="en-US" sz="2800" i="1" dirty="0" smtClean="0">
                <a:solidFill>
                  <a:schemeClr val="accent3"/>
                </a:solidFill>
                <a:latin typeface="Times New Roman" pitchFamily="18" charset="0"/>
                <a:cs typeface="Times New Roman" pitchFamily="18" charset="0"/>
                <a:sym typeface="Wingdings" panose="05000000000000000000" pitchFamily="2" charset="2"/>
              </a:rPr>
              <a:t> </a:t>
            </a:r>
            <a:r>
              <a:rPr lang="en-US" sz="2800" i="1" dirty="0" err="1" smtClean="0">
                <a:solidFill>
                  <a:schemeClr val="accent3"/>
                </a:solidFill>
                <a:latin typeface="Times New Roman" pitchFamily="18" charset="0"/>
                <a:cs typeface="Times New Roman" pitchFamily="18" charset="0"/>
                <a:sym typeface="Wingdings" panose="05000000000000000000" pitchFamily="2" charset="2"/>
              </a:rPr>
              <a:t>nhau</a:t>
            </a:r>
            <a:r>
              <a:rPr lang="en-US" sz="2800" i="1" dirty="0" smtClean="0">
                <a:solidFill>
                  <a:schemeClr val="accent3"/>
                </a:solidFill>
                <a:latin typeface="Times New Roman" pitchFamily="18" charset="0"/>
                <a:cs typeface="Times New Roman" pitchFamily="18" charset="0"/>
                <a:sym typeface="Wingdings" panose="05000000000000000000" pitchFamily="2" charset="2"/>
              </a:rPr>
              <a:t> </a:t>
            </a:r>
            <a:r>
              <a:rPr lang="en-US" sz="2800" i="1" dirty="0" err="1" smtClean="0">
                <a:solidFill>
                  <a:schemeClr val="accent3"/>
                </a:solidFill>
                <a:latin typeface="Times New Roman" pitchFamily="18" charset="0"/>
                <a:cs typeface="Times New Roman" pitchFamily="18" charset="0"/>
                <a:sym typeface="Wingdings" panose="05000000000000000000" pitchFamily="2" charset="2"/>
              </a:rPr>
              <a:t>trong</a:t>
            </a:r>
            <a:r>
              <a:rPr lang="en-US" sz="2800" i="1" dirty="0" smtClean="0">
                <a:solidFill>
                  <a:schemeClr val="accent3"/>
                </a:solidFill>
                <a:latin typeface="Times New Roman" pitchFamily="18" charset="0"/>
                <a:cs typeface="Times New Roman" pitchFamily="18" charset="0"/>
                <a:sym typeface="Wingdings" panose="05000000000000000000" pitchFamily="2" charset="2"/>
              </a:rPr>
              <a:t> </a:t>
            </a:r>
            <a:r>
              <a:rPr lang="en-US" sz="2800" i="1" dirty="0" err="1" smtClean="0">
                <a:solidFill>
                  <a:schemeClr val="accent3"/>
                </a:solidFill>
                <a:latin typeface="Times New Roman" pitchFamily="18" charset="0"/>
                <a:cs typeface="Times New Roman" pitchFamily="18" charset="0"/>
                <a:sym typeface="Wingdings" panose="05000000000000000000" pitchFamily="2" charset="2"/>
              </a:rPr>
              <a:t>bất</a:t>
            </a:r>
            <a:r>
              <a:rPr lang="en-US" sz="2800" i="1" dirty="0" smtClean="0">
                <a:solidFill>
                  <a:schemeClr val="accent3"/>
                </a:solidFill>
                <a:latin typeface="Times New Roman" pitchFamily="18" charset="0"/>
                <a:cs typeface="Times New Roman" pitchFamily="18" charset="0"/>
                <a:sym typeface="Wingdings" panose="05000000000000000000" pitchFamily="2" charset="2"/>
              </a:rPr>
              <a:t> </a:t>
            </a:r>
            <a:r>
              <a:rPr lang="en-US" sz="2800" i="1" dirty="0" err="1" smtClean="0">
                <a:solidFill>
                  <a:schemeClr val="accent3"/>
                </a:solidFill>
                <a:latin typeface="Times New Roman" pitchFamily="18" charset="0"/>
                <a:cs typeface="Times New Roman" pitchFamily="18" charset="0"/>
                <a:sym typeface="Wingdings" panose="05000000000000000000" pitchFamily="2" charset="2"/>
              </a:rPr>
              <a:t>kì</a:t>
            </a:r>
            <a:r>
              <a:rPr lang="en-US" sz="2800" i="1" dirty="0" smtClean="0">
                <a:solidFill>
                  <a:schemeClr val="accent3"/>
                </a:solidFill>
                <a:latin typeface="Times New Roman" pitchFamily="18" charset="0"/>
                <a:cs typeface="Times New Roman" pitchFamily="18" charset="0"/>
                <a:sym typeface="Wingdings" panose="05000000000000000000" pitchFamily="2" charset="2"/>
              </a:rPr>
              <a:t> </a:t>
            </a:r>
            <a:r>
              <a:rPr lang="en-US" sz="2800" i="1" dirty="0" err="1" smtClean="0">
                <a:solidFill>
                  <a:schemeClr val="accent3"/>
                </a:solidFill>
                <a:latin typeface="Times New Roman" pitchFamily="18" charset="0"/>
                <a:cs typeface="Times New Roman" pitchFamily="18" charset="0"/>
                <a:sym typeface="Wingdings" panose="05000000000000000000" pitchFamily="2" charset="2"/>
              </a:rPr>
              <a:t>hoàn</a:t>
            </a:r>
            <a:r>
              <a:rPr lang="en-US" sz="2800" i="1" dirty="0" smtClean="0">
                <a:solidFill>
                  <a:schemeClr val="accent3"/>
                </a:solidFill>
                <a:latin typeface="Times New Roman" pitchFamily="18" charset="0"/>
                <a:cs typeface="Times New Roman" pitchFamily="18" charset="0"/>
                <a:sym typeface="Wingdings" panose="05000000000000000000" pitchFamily="2" charset="2"/>
              </a:rPr>
              <a:t> </a:t>
            </a:r>
            <a:r>
              <a:rPr lang="en-US" sz="2800" i="1" dirty="0" err="1" smtClean="0">
                <a:solidFill>
                  <a:schemeClr val="accent3"/>
                </a:solidFill>
                <a:latin typeface="Times New Roman" pitchFamily="18" charset="0"/>
                <a:cs typeface="Times New Roman" pitchFamily="18" charset="0"/>
                <a:sym typeface="Wingdings" panose="05000000000000000000" pitchFamily="2" charset="2"/>
              </a:rPr>
              <a:t>cảnh</a:t>
            </a:r>
            <a:r>
              <a:rPr lang="en-US" sz="2800" i="1" dirty="0" smtClean="0">
                <a:solidFill>
                  <a:schemeClr val="accent3"/>
                </a:solidFill>
                <a:latin typeface="Times New Roman" pitchFamily="18" charset="0"/>
                <a:cs typeface="Times New Roman" pitchFamily="18" charset="0"/>
                <a:sym typeface="Wingdings" panose="05000000000000000000" pitchFamily="2" charset="2"/>
              </a:rPr>
              <a:t> </a:t>
            </a:r>
            <a:r>
              <a:rPr lang="en-US" sz="2800" i="1" dirty="0" err="1" smtClean="0">
                <a:solidFill>
                  <a:schemeClr val="accent3"/>
                </a:solidFill>
                <a:latin typeface="Times New Roman" pitchFamily="18" charset="0"/>
                <a:cs typeface="Times New Roman" pitchFamily="18" charset="0"/>
                <a:sym typeface="Wingdings" panose="05000000000000000000" pitchFamily="2" charset="2"/>
              </a:rPr>
              <a:t>nào</a:t>
            </a:r>
            <a:r>
              <a:rPr lang="en-US" sz="2800" i="1" dirty="0" smtClean="0">
                <a:solidFill>
                  <a:schemeClr val="accent3"/>
                </a:solidFill>
                <a:latin typeface="Times New Roman" pitchFamily="18" charset="0"/>
                <a:cs typeface="Times New Roman" pitchFamily="18" charset="0"/>
                <a:sym typeface="Wingdings" panose="05000000000000000000" pitchFamily="2" charset="2"/>
              </a:rPr>
              <a:t>.</a:t>
            </a:r>
            <a:endParaRPr lang="en-US" sz="2800" i="1" dirty="0">
              <a:solidFill>
                <a:schemeClr val="accent3"/>
              </a:solidFill>
              <a:latin typeface="Times New Roman" pitchFamily="18" charset="0"/>
              <a:cs typeface="Times New Roman" pitchFamily="18" charset="0"/>
            </a:endParaRPr>
          </a:p>
        </p:txBody>
      </p:sp>
      <p:grpSp>
        <p:nvGrpSpPr>
          <p:cNvPr id="6" name="Group 5"/>
          <p:cNvGrpSpPr/>
          <p:nvPr/>
        </p:nvGrpSpPr>
        <p:grpSpPr>
          <a:xfrm>
            <a:off x="1000221" y="1612119"/>
            <a:ext cx="925795" cy="760249"/>
            <a:chOff x="221968" y="3346978"/>
            <a:chExt cx="925795" cy="760249"/>
          </a:xfrm>
        </p:grpSpPr>
        <p:pic>
          <p:nvPicPr>
            <p:cNvPr id="7" name="Picture 2">
              <a:extLst>
                <a:ext uri="{FF2B5EF4-FFF2-40B4-BE49-F238E27FC236}">
                  <a16:creationId xmlns:a16="http://schemas.microsoft.com/office/drawing/2014/main" xmlns="" id="{FEFBB6F9-4F1A-43F6-A2EB-44E27BB58668}"/>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BEBA8EAE-BF5A-486C-A8C5-ECC9F3942E4B}">
                  <a14:imgProps xmlns:a14="http://schemas.microsoft.com/office/drawing/2010/main" xmlns="">
                    <a14:imgLayer r:embed="rId3">
                      <a14:imgEffect>
                        <a14:sharpenSoften amount="50000"/>
                      </a14:imgEffect>
                    </a14:imgLayer>
                  </a14:imgProps>
                </a:ext>
                <a:ext uri="{28A0092B-C50C-407E-A947-70E740481C1C}">
                  <a14:useLocalDpi xmlns:a14="http://schemas.microsoft.com/office/drawing/2010/main" xmlns="" val="0"/>
                </a:ext>
              </a:extLst>
            </a:blip>
            <a:srcRect l="9278" t="9847" r="5150" b="16402"/>
            <a:stretch/>
          </p:blipFill>
          <p:spPr bwMode="auto">
            <a:xfrm flipH="1">
              <a:off x="221968" y="3346978"/>
              <a:ext cx="925795" cy="760249"/>
            </a:xfrm>
            <a:prstGeom prst="rect">
              <a:avLst/>
            </a:prstGeom>
            <a:noFill/>
            <a:extLst>
              <a:ext uri="{909E8E84-426E-40DD-AFC4-6F175D3DCCD1}">
                <a14:hiddenFill xmlns:a14="http://schemas.microsoft.com/office/drawing/2010/main" xmlns="">
                  <a:solidFill>
                    <a:srgbClr val="FFFFFF"/>
                  </a:solidFill>
                </a14:hiddenFill>
              </a:ext>
            </a:extLst>
          </p:spPr>
        </p:pic>
        <p:sp>
          <p:nvSpPr>
            <p:cNvPr id="8" name="Oval 7"/>
            <p:cNvSpPr/>
            <p:nvPr/>
          </p:nvSpPr>
          <p:spPr>
            <a:xfrm>
              <a:off x="443533" y="3514725"/>
              <a:ext cx="451816" cy="354806"/>
            </a:xfrm>
            <a:prstGeom prst="ellipse">
              <a:avLst/>
            </a:prstGeom>
            <a:solidFill>
              <a:srgbClr val="FF5C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accent2"/>
                  </a:solidFill>
                  <a:latin typeface="+mj-lt"/>
                </a:rPr>
                <a:t>?</a:t>
              </a:r>
              <a:endParaRPr lang="en-US" sz="3200" dirty="0">
                <a:solidFill>
                  <a:schemeClr val="accent2"/>
                </a:solidFill>
                <a:latin typeface="+mj-lt"/>
              </a:endParaRPr>
            </a:p>
          </p:txBody>
        </p:sp>
      </p:grpSp>
    </p:spTree>
    <p:extLst>
      <p:ext uri="{BB962C8B-B14F-4D97-AF65-F5344CB8AC3E}">
        <p14:creationId xmlns:p14="http://schemas.microsoft.com/office/powerpoint/2010/main" xmlns="" val="481926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fade">
                                      <p:cBhvr>
                                        <p:cTn id="22" dur="500"/>
                                        <p:tgtEl>
                                          <p:spTgt spid="5">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animEffect transition="in" filter="fade">
                                      <p:cBhvr>
                                        <p:cTn id="27" dur="500"/>
                                        <p:tgtEl>
                                          <p:spTgt spid="5">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3" end="3"/>
                                            </p:txEl>
                                          </p:spTgt>
                                        </p:tgtEl>
                                        <p:attrNameLst>
                                          <p:attrName>style.visibility</p:attrName>
                                        </p:attrNameLst>
                                      </p:cBhvr>
                                      <p:to>
                                        <p:strVal val="visible"/>
                                      </p:to>
                                    </p:set>
                                    <p:animEffect transition="in" filter="fade">
                                      <p:cBhvr>
                                        <p:cTn id="32" dur="500"/>
                                        <p:tgtEl>
                                          <p:spTgt spid="5">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xEl>
                                              <p:pRg st="4" end="4"/>
                                            </p:txEl>
                                          </p:spTgt>
                                        </p:tgtEl>
                                        <p:attrNameLst>
                                          <p:attrName>style.visibility</p:attrName>
                                        </p:attrNameLst>
                                      </p:cBhvr>
                                      <p:to>
                                        <p:strVal val="visible"/>
                                      </p:to>
                                    </p:set>
                                    <p:animEffect transition="in" filter="fade">
                                      <p:cBhvr>
                                        <p:cTn id="37" dur="500"/>
                                        <p:tgtEl>
                                          <p:spTgt spid="5">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
                                            <p:txEl>
                                              <p:pRg st="5" end="5"/>
                                            </p:txEl>
                                          </p:spTgt>
                                        </p:tgtEl>
                                        <p:attrNameLst>
                                          <p:attrName>style.visibility</p:attrName>
                                        </p:attrNameLst>
                                      </p:cBhvr>
                                      <p:to>
                                        <p:strVal val="visible"/>
                                      </p:to>
                                    </p:set>
                                    <p:animEffect transition="in" filter="fade">
                                      <p:cBhvr>
                                        <p:cTn id="42"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432194" y="624344"/>
            <a:ext cx="6613143" cy="523220"/>
            <a:chOff x="569825" y="2199885"/>
            <a:chExt cx="6613143" cy="523220"/>
          </a:xfrm>
        </p:grpSpPr>
        <p:sp>
          <p:nvSpPr>
            <p:cNvPr id="3" name="Oval 2">
              <a:extLst>
                <a:ext uri="{FF2B5EF4-FFF2-40B4-BE49-F238E27FC236}">
                  <a16:creationId xmlns:a16="http://schemas.microsoft.com/office/drawing/2014/main" xmlns="" id="{FF42F663-F3A2-4AB3-B9A5-6F4D44B3BC5B}"/>
                </a:ext>
              </a:extLst>
            </p:cNvPr>
            <p:cNvSpPr/>
            <p:nvPr/>
          </p:nvSpPr>
          <p:spPr>
            <a:xfrm>
              <a:off x="569825" y="2213113"/>
              <a:ext cx="463826" cy="46382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accent2"/>
                  </a:solidFill>
                  <a:latin typeface="+mj-lt"/>
                </a:rPr>
                <a:t>2</a:t>
              </a:r>
              <a:endParaRPr lang="vi-VN" sz="3200" dirty="0">
                <a:solidFill>
                  <a:schemeClr val="accent2"/>
                </a:solidFill>
                <a:latin typeface="+mj-lt"/>
              </a:endParaRPr>
            </a:p>
          </p:txBody>
        </p:sp>
        <p:sp>
          <p:nvSpPr>
            <p:cNvPr id="4" name="TextBox 3">
              <a:extLst>
                <a:ext uri="{FF2B5EF4-FFF2-40B4-BE49-F238E27FC236}">
                  <a16:creationId xmlns:a16="http://schemas.microsoft.com/office/drawing/2014/main" xmlns="" id="{BC025334-9B63-44D3-957B-00AB8843D486}"/>
                </a:ext>
              </a:extLst>
            </p:cNvPr>
            <p:cNvSpPr txBox="1"/>
            <p:nvPr/>
          </p:nvSpPr>
          <p:spPr>
            <a:xfrm>
              <a:off x="1095960" y="2199885"/>
              <a:ext cx="6087008" cy="523220"/>
            </a:xfrm>
            <a:prstGeom prst="rect">
              <a:avLst/>
            </a:prstGeom>
            <a:noFill/>
          </p:spPr>
          <p:txBody>
            <a:bodyPr wrap="square" rtlCol="0">
              <a:spAutoFit/>
            </a:bodyPr>
            <a:lstStyle/>
            <a:p>
              <a:r>
                <a:rPr lang="en-US" sz="2800" b="1" dirty="0" err="1" smtClean="0">
                  <a:solidFill>
                    <a:srgbClr val="00B050"/>
                  </a:solidFill>
                  <a:latin typeface="Times New Roman" pitchFamily="18" charset="0"/>
                  <a:cs typeface="Times New Roman" pitchFamily="18" charset="0"/>
                </a:rPr>
                <a:t>Quan</a:t>
              </a:r>
              <a:r>
                <a:rPr lang="en-US" sz="2800" b="1" dirty="0" smtClean="0">
                  <a:solidFill>
                    <a:srgbClr val="00B050"/>
                  </a:solidFill>
                  <a:latin typeface="Times New Roman" pitchFamily="18" charset="0"/>
                  <a:cs typeface="Times New Roman" pitchFamily="18" charset="0"/>
                </a:rPr>
                <a:t> </a:t>
              </a:r>
              <a:r>
                <a:rPr lang="en-US" sz="2800" b="1" dirty="0" err="1" smtClean="0">
                  <a:solidFill>
                    <a:srgbClr val="00B050"/>
                  </a:solidFill>
                  <a:latin typeface="Times New Roman" pitchFamily="18" charset="0"/>
                  <a:cs typeface="Times New Roman" pitchFamily="18" charset="0"/>
                </a:rPr>
                <a:t>sát</a:t>
              </a:r>
              <a:r>
                <a:rPr lang="en-US" sz="2800" b="1" dirty="0" smtClean="0">
                  <a:solidFill>
                    <a:srgbClr val="00B050"/>
                  </a:solidFill>
                  <a:latin typeface="Times New Roman" pitchFamily="18" charset="0"/>
                  <a:cs typeface="Times New Roman" pitchFamily="18" charset="0"/>
                </a:rPr>
                <a:t> </a:t>
              </a:r>
              <a:r>
                <a:rPr lang="en-US" sz="2800" b="1" dirty="0" err="1" smtClean="0">
                  <a:solidFill>
                    <a:srgbClr val="00B050"/>
                  </a:solidFill>
                  <a:latin typeface="Times New Roman" pitchFamily="18" charset="0"/>
                  <a:cs typeface="Times New Roman" pitchFamily="18" charset="0"/>
                </a:rPr>
                <a:t>tranh</a:t>
              </a:r>
              <a:r>
                <a:rPr lang="en-US" sz="2800" b="1" dirty="0" smtClean="0">
                  <a:solidFill>
                    <a:srgbClr val="00B050"/>
                  </a:solidFill>
                  <a:latin typeface="Times New Roman" pitchFamily="18" charset="0"/>
                  <a:cs typeface="Times New Roman" pitchFamily="18" charset="0"/>
                </a:rPr>
                <a:t> </a:t>
              </a:r>
              <a:r>
                <a:rPr lang="en-US" sz="2800" b="1" dirty="0" err="1" smtClean="0">
                  <a:solidFill>
                    <a:srgbClr val="00B050"/>
                  </a:solidFill>
                  <a:latin typeface="Times New Roman" pitchFamily="18" charset="0"/>
                  <a:cs typeface="Times New Roman" pitchFamily="18" charset="0"/>
                </a:rPr>
                <a:t>và</a:t>
              </a:r>
              <a:r>
                <a:rPr lang="en-US" sz="2800" b="1" dirty="0" smtClean="0">
                  <a:solidFill>
                    <a:srgbClr val="00B050"/>
                  </a:solidFill>
                  <a:latin typeface="Times New Roman" pitchFamily="18" charset="0"/>
                  <a:cs typeface="Times New Roman" pitchFamily="18" charset="0"/>
                </a:rPr>
                <a:t> </a:t>
              </a:r>
              <a:r>
                <a:rPr lang="en-US" sz="2800" b="1" dirty="0" err="1" smtClean="0">
                  <a:solidFill>
                    <a:srgbClr val="00B050"/>
                  </a:solidFill>
                  <a:latin typeface="Times New Roman" pitchFamily="18" charset="0"/>
                  <a:cs typeface="Times New Roman" pitchFamily="18" charset="0"/>
                </a:rPr>
                <a:t>trả</a:t>
              </a:r>
              <a:r>
                <a:rPr lang="en-US" sz="2800" b="1" dirty="0" smtClean="0">
                  <a:solidFill>
                    <a:srgbClr val="00B050"/>
                  </a:solidFill>
                  <a:latin typeface="Times New Roman" pitchFamily="18" charset="0"/>
                  <a:cs typeface="Times New Roman" pitchFamily="18" charset="0"/>
                </a:rPr>
                <a:t> </a:t>
              </a:r>
              <a:r>
                <a:rPr lang="en-US" sz="2800" b="1" dirty="0" err="1" smtClean="0">
                  <a:solidFill>
                    <a:srgbClr val="00B050"/>
                  </a:solidFill>
                  <a:latin typeface="Times New Roman" pitchFamily="18" charset="0"/>
                  <a:cs typeface="Times New Roman" pitchFamily="18" charset="0"/>
                </a:rPr>
                <a:t>lời</a:t>
              </a:r>
              <a:r>
                <a:rPr lang="en-US" sz="2800" b="1" dirty="0" smtClean="0">
                  <a:solidFill>
                    <a:srgbClr val="00B050"/>
                  </a:solidFill>
                  <a:latin typeface="Times New Roman" pitchFamily="18" charset="0"/>
                  <a:cs typeface="Times New Roman" pitchFamily="18" charset="0"/>
                </a:rPr>
                <a:t> </a:t>
              </a:r>
              <a:r>
                <a:rPr lang="en-US" sz="2800" b="1" dirty="0" err="1" smtClean="0">
                  <a:solidFill>
                    <a:srgbClr val="00B050"/>
                  </a:solidFill>
                  <a:latin typeface="Times New Roman" pitchFamily="18" charset="0"/>
                  <a:cs typeface="Times New Roman" pitchFamily="18" charset="0"/>
                </a:rPr>
                <a:t>câu</a:t>
              </a:r>
              <a:r>
                <a:rPr lang="en-US" sz="2800" b="1" dirty="0" smtClean="0">
                  <a:solidFill>
                    <a:srgbClr val="00B050"/>
                  </a:solidFill>
                  <a:latin typeface="Times New Roman" pitchFamily="18" charset="0"/>
                  <a:cs typeface="Times New Roman" pitchFamily="18" charset="0"/>
                </a:rPr>
                <a:t> </a:t>
              </a:r>
              <a:r>
                <a:rPr lang="en-US" sz="2800" b="1" dirty="0" err="1" smtClean="0">
                  <a:solidFill>
                    <a:srgbClr val="00B050"/>
                  </a:solidFill>
                  <a:latin typeface="Times New Roman" pitchFamily="18" charset="0"/>
                  <a:cs typeface="Times New Roman" pitchFamily="18" charset="0"/>
                </a:rPr>
                <a:t>hỏi</a:t>
              </a:r>
              <a:r>
                <a:rPr lang="en-US" sz="2800" b="1" dirty="0">
                  <a:solidFill>
                    <a:srgbClr val="00B050"/>
                  </a:solidFill>
                  <a:latin typeface="Times New Roman" pitchFamily="18" charset="0"/>
                  <a:cs typeface="Times New Roman" pitchFamily="18" charset="0"/>
                </a:rPr>
                <a:t>:</a:t>
              </a:r>
              <a:endParaRPr lang="vi-VN" sz="2800" b="1" dirty="0">
                <a:solidFill>
                  <a:srgbClr val="00B050"/>
                </a:solidFill>
                <a:latin typeface="Times New Roman" pitchFamily="18" charset="0"/>
                <a:cs typeface="Times New Roman" pitchFamily="18" charset="0"/>
              </a:endParaRPr>
            </a:p>
          </p:txBody>
        </p:sp>
      </p:grpSp>
      <p:pic>
        <p:nvPicPr>
          <p:cNvPr id="5" name="Picture 4" descr="Screen Clipping"/>
          <p:cNvPicPr>
            <a:picLocks noChangeAspect="1"/>
          </p:cNvPicPr>
          <p:nvPr/>
        </p:nvPicPr>
        <p:blipFill rotWithShape="1">
          <a:blip r:embed="rId2" cstate="print">
            <a:extLst>
              <a:ext uri="{BEBA8EAE-BF5A-486C-A8C5-ECC9F3942E4B}">
                <a14:imgProps xmlns:a14="http://schemas.microsoft.com/office/drawing/2010/main" xmlns="">
                  <a14:imgLayer r:embed="rId3">
                    <a14:imgEffect>
                      <a14:sharpenSoften amount="25000"/>
                    </a14:imgEffect>
                  </a14:imgLayer>
                </a14:imgProps>
              </a:ext>
              <a:ext uri="{28A0092B-C50C-407E-A947-70E740481C1C}">
                <a14:useLocalDpi xmlns:a14="http://schemas.microsoft.com/office/drawing/2010/main" xmlns="" val="0"/>
              </a:ext>
            </a:extLst>
          </a:blip>
          <a:srcRect t="3181" r="51255"/>
          <a:stretch/>
        </p:blipFill>
        <p:spPr>
          <a:xfrm>
            <a:off x="688135" y="1776549"/>
            <a:ext cx="4181831" cy="3716854"/>
          </a:xfrm>
          <a:prstGeom prst="rect">
            <a:avLst/>
          </a:prstGeom>
        </p:spPr>
      </p:pic>
      <p:pic>
        <p:nvPicPr>
          <p:cNvPr id="6" name="Picture 5" descr="Screen Clipping"/>
          <p:cNvPicPr>
            <a:picLocks noChangeAspect="1"/>
          </p:cNvPicPr>
          <p:nvPr/>
        </p:nvPicPr>
        <p:blipFill rotWithShape="1">
          <a:blip r:embed="rId2" cstate="print">
            <a:extLst>
              <a:ext uri="{BEBA8EAE-BF5A-486C-A8C5-ECC9F3942E4B}">
                <a14:imgProps xmlns:a14="http://schemas.microsoft.com/office/drawing/2010/main" xmlns="">
                  <a14:imgLayer r:embed="rId3">
                    <a14:imgEffect>
                      <a14:sharpenSoften amount="25000"/>
                    </a14:imgEffect>
                  </a14:imgLayer>
                </a14:imgProps>
              </a:ext>
              <a:ext uri="{28A0092B-C50C-407E-A947-70E740481C1C}">
                <a14:useLocalDpi xmlns:a14="http://schemas.microsoft.com/office/drawing/2010/main" xmlns="" val="0"/>
              </a:ext>
            </a:extLst>
          </a:blip>
          <a:srcRect l="50345" t="3181" r="1899" b="23764"/>
          <a:stretch/>
        </p:blipFill>
        <p:spPr>
          <a:xfrm>
            <a:off x="6020261" y="1776549"/>
            <a:ext cx="5228667" cy="3579222"/>
          </a:xfrm>
          <a:prstGeom prst="rect">
            <a:avLst/>
          </a:prstGeom>
        </p:spPr>
      </p:pic>
      <p:sp>
        <p:nvSpPr>
          <p:cNvPr id="7" name="TextBox 6"/>
          <p:cNvSpPr txBox="1"/>
          <p:nvPr/>
        </p:nvSpPr>
        <p:spPr>
          <a:xfrm>
            <a:off x="376494" y="5493403"/>
            <a:ext cx="5421698" cy="461665"/>
          </a:xfrm>
          <a:prstGeom prst="rect">
            <a:avLst/>
          </a:prstGeom>
          <a:noFill/>
        </p:spPr>
        <p:txBody>
          <a:bodyPr wrap="square" rtlCol="0">
            <a:spAutoFit/>
          </a:bodyPr>
          <a:lstStyle/>
          <a:p>
            <a:r>
              <a:rPr lang="en-US" sz="2400" dirty="0" smtClean="0">
                <a:solidFill>
                  <a:schemeClr val="accent4"/>
                </a:solidFill>
                <a:latin typeface="Times New Roman" pitchFamily="18" charset="0"/>
                <a:cs typeface="Times New Roman" pitchFamily="18" charset="0"/>
              </a:rPr>
              <a:t>2 </a:t>
            </a:r>
            <a:r>
              <a:rPr lang="en-US" sz="2400" dirty="0" err="1" smtClean="0">
                <a:solidFill>
                  <a:schemeClr val="accent4"/>
                </a:solidFill>
                <a:latin typeface="Times New Roman" pitchFamily="18" charset="0"/>
                <a:cs typeface="Times New Roman" pitchFamily="18" charset="0"/>
              </a:rPr>
              <a:t>bạn</a:t>
            </a:r>
            <a:r>
              <a:rPr lang="en-US" sz="2400" dirty="0" smtClean="0">
                <a:solidFill>
                  <a:schemeClr val="accent4"/>
                </a:solidFill>
                <a:latin typeface="Times New Roman" pitchFamily="18" charset="0"/>
                <a:cs typeface="Times New Roman" pitchFamily="18" charset="0"/>
              </a:rPr>
              <a:t> </a:t>
            </a:r>
            <a:r>
              <a:rPr lang="en-US" sz="2400" dirty="0" err="1" smtClean="0">
                <a:solidFill>
                  <a:schemeClr val="accent4"/>
                </a:solidFill>
                <a:latin typeface="Times New Roman" pitchFamily="18" charset="0"/>
                <a:cs typeface="Times New Roman" pitchFamily="18" charset="0"/>
              </a:rPr>
              <a:t>đang</a:t>
            </a:r>
            <a:r>
              <a:rPr lang="en-US" sz="2400" dirty="0" smtClean="0">
                <a:solidFill>
                  <a:schemeClr val="accent4"/>
                </a:solidFill>
                <a:latin typeface="Times New Roman" pitchFamily="18" charset="0"/>
                <a:cs typeface="Times New Roman" pitchFamily="18" charset="0"/>
              </a:rPr>
              <a:t> </a:t>
            </a:r>
            <a:r>
              <a:rPr lang="en-US" sz="2400" dirty="0" err="1" smtClean="0">
                <a:solidFill>
                  <a:schemeClr val="accent4"/>
                </a:solidFill>
                <a:latin typeface="Times New Roman" pitchFamily="18" charset="0"/>
                <a:cs typeface="Times New Roman" pitchFamily="18" charset="0"/>
              </a:rPr>
              <a:t>hướng</a:t>
            </a:r>
            <a:r>
              <a:rPr lang="en-US" sz="2400" dirty="0" smtClean="0">
                <a:solidFill>
                  <a:schemeClr val="accent4"/>
                </a:solidFill>
                <a:latin typeface="Times New Roman" pitchFamily="18" charset="0"/>
                <a:cs typeface="Times New Roman" pitchFamily="18" charset="0"/>
              </a:rPr>
              <a:t> </a:t>
            </a:r>
            <a:r>
              <a:rPr lang="en-US" sz="2400" dirty="0" err="1" smtClean="0">
                <a:solidFill>
                  <a:schemeClr val="accent4"/>
                </a:solidFill>
                <a:latin typeface="Times New Roman" pitchFamily="18" charset="0"/>
                <a:cs typeface="Times New Roman" pitchFamily="18" charset="0"/>
              </a:rPr>
              <a:t>dẫn</a:t>
            </a:r>
            <a:r>
              <a:rPr lang="en-US" sz="2400" dirty="0" smtClean="0">
                <a:solidFill>
                  <a:schemeClr val="accent4"/>
                </a:solidFill>
                <a:latin typeface="Times New Roman" pitchFamily="18" charset="0"/>
                <a:cs typeface="Times New Roman" pitchFamily="18" charset="0"/>
              </a:rPr>
              <a:t> </a:t>
            </a:r>
            <a:r>
              <a:rPr lang="en-US" sz="2400" dirty="0" err="1" smtClean="0">
                <a:solidFill>
                  <a:schemeClr val="accent4"/>
                </a:solidFill>
                <a:latin typeface="Times New Roman" pitchFamily="18" charset="0"/>
                <a:cs typeface="Times New Roman" pitchFamily="18" charset="0"/>
              </a:rPr>
              <a:t>nhau</a:t>
            </a:r>
            <a:r>
              <a:rPr lang="en-US" sz="2400" dirty="0" smtClean="0">
                <a:solidFill>
                  <a:schemeClr val="accent4"/>
                </a:solidFill>
                <a:latin typeface="Times New Roman" pitchFamily="18" charset="0"/>
                <a:cs typeface="Times New Roman" pitchFamily="18" charset="0"/>
              </a:rPr>
              <a:t> </a:t>
            </a:r>
            <a:r>
              <a:rPr lang="en-US" sz="2400" dirty="0" err="1" smtClean="0">
                <a:solidFill>
                  <a:schemeClr val="accent4"/>
                </a:solidFill>
                <a:latin typeface="Times New Roman" pitchFamily="18" charset="0"/>
                <a:cs typeface="Times New Roman" pitchFamily="18" charset="0"/>
              </a:rPr>
              <a:t>học</a:t>
            </a:r>
            <a:r>
              <a:rPr lang="en-US" sz="2400" dirty="0" smtClean="0">
                <a:solidFill>
                  <a:schemeClr val="accent4"/>
                </a:solidFill>
                <a:latin typeface="Times New Roman" pitchFamily="18" charset="0"/>
                <a:cs typeface="Times New Roman" pitchFamily="18" charset="0"/>
              </a:rPr>
              <a:t> </a:t>
            </a:r>
            <a:r>
              <a:rPr lang="en-US" sz="2400" dirty="0" err="1" smtClean="0">
                <a:solidFill>
                  <a:schemeClr val="accent4"/>
                </a:solidFill>
                <a:latin typeface="Times New Roman" pitchFamily="18" charset="0"/>
                <a:cs typeface="Times New Roman" pitchFamily="18" charset="0"/>
              </a:rPr>
              <a:t>bài</a:t>
            </a:r>
            <a:endParaRPr lang="en-US" sz="2400" dirty="0">
              <a:solidFill>
                <a:schemeClr val="accent4"/>
              </a:solidFill>
              <a:latin typeface="Times New Roman" pitchFamily="18" charset="0"/>
              <a:cs typeface="Times New Roman" pitchFamily="18" charset="0"/>
            </a:endParaRPr>
          </a:p>
        </p:txBody>
      </p:sp>
      <p:sp>
        <p:nvSpPr>
          <p:cNvPr id="8" name="TextBox 7"/>
          <p:cNvSpPr txBox="1"/>
          <p:nvPr/>
        </p:nvSpPr>
        <p:spPr>
          <a:xfrm>
            <a:off x="5798192" y="5493403"/>
            <a:ext cx="6115134" cy="461665"/>
          </a:xfrm>
          <a:prstGeom prst="rect">
            <a:avLst/>
          </a:prstGeom>
          <a:noFill/>
        </p:spPr>
        <p:txBody>
          <a:bodyPr wrap="square" rtlCol="0">
            <a:spAutoFit/>
          </a:bodyPr>
          <a:lstStyle/>
          <a:p>
            <a:r>
              <a:rPr lang="en-US" sz="2400" dirty="0" err="1" smtClean="0">
                <a:solidFill>
                  <a:schemeClr val="accent4"/>
                </a:solidFill>
                <a:latin typeface="Times New Roman" pitchFamily="18" charset="0"/>
                <a:cs typeface="Times New Roman" pitchFamily="18" charset="0"/>
              </a:rPr>
              <a:t>Các</a:t>
            </a:r>
            <a:r>
              <a:rPr lang="en-US" sz="2400" dirty="0" smtClean="0">
                <a:solidFill>
                  <a:schemeClr val="accent4"/>
                </a:solidFill>
                <a:latin typeface="Times New Roman" pitchFamily="18" charset="0"/>
                <a:cs typeface="Times New Roman" pitchFamily="18" charset="0"/>
              </a:rPr>
              <a:t> </a:t>
            </a:r>
            <a:r>
              <a:rPr lang="en-US" sz="2400" dirty="0" err="1" smtClean="0">
                <a:solidFill>
                  <a:schemeClr val="accent4"/>
                </a:solidFill>
                <a:latin typeface="Times New Roman" pitchFamily="18" charset="0"/>
                <a:cs typeface="Times New Roman" pitchFamily="18" charset="0"/>
              </a:rPr>
              <a:t>bạn</a:t>
            </a:r>
            <a:r>
              <a:rPr lang="en-US" sz="2400" dirty="0" smtClean="0">
                <a:solidFill>
                  <a:schemeClr val="accent4"/>
                </a:solidFill>
                <a:latin typeface="Times New Roman" pitchFamily="18" charset="0"/>
                <a:cs typeface="Times New Roman" pitchFamily="18" charset="0"/>
              </a:rPr>
              <a:t> </a:t>
            </a:r>
            <a:r>
              <a:rPr lang="en-US" sz="2400" dirty="0" err="1" smtClean="0">
                <a:solidFill>
                  <a:schemeClr val="accent4"/>
                </a:solidFill>
                <a:latin typeface="Times New Roman" pitchFamily="18" charset="0"/>
                <a:cs typeface="Times New Roman" pitchFamily="18" charset="0"/>
              </a:rPr>
              <a:t>học</a:t>
            </a:r>
            <a:r>
              <a:rPr lang="en-US" sz="2400" dirty="0" smtClean="0">
                <a:solidFill>
                  <a:schemeClr val="accent4"/>
                </a:solidFill>
                <a:latin typeface="Times New Roman" pitchFamily="18" charset="0"/>
                <a:cs typeface="Times New Roman" pitchFamily="18" charset="0"/>
              </a:rPr>
              <a:t> </a:t>
            </a:r>
            <a:r>
              <a:rPr lang="en-US" sz="2400" dirty="0" err="1" smtClean="0">
                <a:solidFill>
                  <a:schemeClr val="accent4"/>
                </a:solidFill>
                <a:latin typeface="Times New Roman" pitchFamily="18" charset="0"/>
                <a:cs typeface="Times New Roman" pitchFamily="18" charset="0"/>
              </a:rPr>
              <a:t>sinh</a:t>
            </a:r>
            <a:r>
              <a:rPr lang="en-US" sz="2400" dirty="0" smtClean="0">
                <a:solidFill>
                  <a:schemeClr val="accent4"/>
                </a:solidFill>
                <a:latin typeface="Times New Roman" pitchFamily="18" charset="0"/>
                <a:cs typeface="Times New Roman" pitchFamily="18" charset="0"/>
              </a:rPr>
              <a:t> </a:t>
            </a:r>
            <a:r>
              <a:rPr lang="en-US" sz="2400" dirty="0" err="1" smtClean="0">
                <a:solidFill>
                  <a:schemeClr val="accent4"/>
                </a:solidFill>
                <a:latin typeface="Times New Roman" pitchFamily="18" charset="0"/>
                <a:cs typeface="Times New Roman" pitchFamily="18" charset="0"/>
              </a:rPr>
              <a:t>đang</a:t>
            </a:r>
            <a:r>
              <a:rPr lang="en-US" sz="2400" dirty="0" smtClean="0">
                <a:solidFill>
                  <a:schemeClr val="accent4"/>
                </a:solidFill>
                <a:latin typeface="Times New Roman" pitchFamily="18" charset="0"/>
                <a:cs typeface="Times New Roman" pitchFamily="18" charset="0"/>
              </a:rPr>
              <a:t> </a:t>
            </a:r>
            <a:r>
              <a:rPr lang="en-US" sz="2400" dirty="0" err="1" smtClean="0">
                <a:solidFill>
                  <a:schemeClr val="accent4"/>
                </a:solidFill>
                <a:latin typeface="Times New Roman" pitchFamily="18" charset="0"/>
                <a:cs typeface="Times New Roman" pitchFamily="18" charset="0"/>
              </a:rPr>
              <a:t>vui</a:t>
            </a:r>
            <a:r>
              <a:rPr lang="en-US" sz="2400" dirty="0" smtClean="0">
                <a:solidFill>
                  <a:schemeClr val="accent4"/>
                </a:solidFill>
                <a:latin typeface="Times New Roman" pitchFamily="18" charset="0"/>
                <a:cs typeface="Times New Roman" pitchFamily="18" charset="0"/>
              </a:rPr>
              <a:t> </a:t>
            </a:r>
            <a:r>
              <a:rPr lang="en-US" sz="2400" dirty="0" err="1" smtClean="0">
                <a:solidFill>
                  <a:schemeClr val="accent4"/>
                </a:solidFill>
                <a:latin typeface="Times New Roman" pitchFamily="18" charset="0"/>
                <a:cs typeface="Times New Roman" pitchFamily="18" charset="0"/>
              </a:rPr>
              <a:t>chơi</a:t>
            </a:r>
            <a:r>
              <a:rPr lang="en-US" sz="2400" dirty="0" smtClean="0">
                <a:solidFill>
                  <a:schemeClr val="accent4"/>
                </a:solidFill>
                <a:latin typeface="Times New Roman" pitchFamily="18" charset="0"/>
                <a:cs typeface="Times New Roman" pitchFamily="18" charset="0"/>
              </a:rPr>
              <a:t> </a:t>
            </a:r>
            <a:r>
              <a:rPr lang="en-US" sz="2400" dirty="0" err="1" smtClean="0">
                <a:solidFill>
                  <a:schemeClr val="accent4"/>
                </a:solidFill>
                <a:latin typeface="Times New Roman" pitchFamily="18" charset="0"/>
                <a:cs typeface="Times New Roman" pitchFamily="18" charset="0"/>
              </a:rPr>
              <a:t>cùng</a:t>
            </a:r>
            <a:r>
              <a:rPr lang="en-US" sz="2400" dirty="0" smtClean="0">
                <a:solidFill>
                  <a:schemeClr val="accent4"/>
                </a:solidFill>
                <a:latin typeface="Times New Roman" pitchFamily="18" charset="0"/>
                <a:cs typeface="Times New Roman" pitchFamily="18" charset="0"/>
              </a:rPr>
              <a:t> </a:t>
            </a:r>
            <a:r>
              <a:rPr lang="en-US" sz="2400" dirty="0" err="1" smtClean="0">
                <a:solidFill>
                  <a:schemeClr val="accent4"/>
                </a:solidFill>
                <a:latin typeface="Times New Roman" pitchFamily="18" charset="0"/>
                <a:cs typeface="Times New Roman" pitchFamily="18" charset="0"/>
              </a:rPr>
              <a:t>nhau</a:t>
            </a:r>
            <a:endParaRPr lang="en-US" sz="2400" dirty="0">
              <a:solidFill>
                <a:schemeClr val="accent4"/>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1318462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432194" y="624344"/>
            <a:ext cx="6613143" cy="523220"/>
            <a:chOff x="569825" y="2199885"/>
            <a:chExt cx="6613143" cy="523220"/>
          </a:xfrm>
        </p:grpSpPr>
        <p:sp>
          <p:nvSpPr>
            <p:cNvPr id="3" name="Oval 2">
              <a:extLst>
                <a:ext uri="{FF2B5EF4-FFF2-40B4-BE49-F238E27FC236}">
                  <a16:creationId xmlns:a16="http://schemas.microsoft.com/office/drawing/2014/main" xmlns="" id="{FF42F663-F3A2-4AB3-B9A5-6F4D44B3BC5B}"/>
                </a:ext>
              </a:extLst>
            </p:cNvPr>
            <p:cNvSpPr/>
            <p:nvPr/>
          </p:nvSpPr>
          <p:spPr>
            <a:xfrm>
              <a:off x="569825" y="2213113"/>
              <a:ext cx="463826" cy="46382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accent2"/>
                  </a:solidFill>
                  <a:latin typeface="+mj-lt"/>
                </a:rPr>
                <a:t>2</a:t>
              </a:r>
              <a:endParaRPr lang="vi-VN" sz="3200" dirty="0">
                <a:solidFill>
                  <a:schemeClr val="accent2"/>
                </a:solidFill>
                <a:latin typeface="+mj-lt"/>
              </a:endParaRPr>
            </a:p>
          </p:txBody>
        </p:sp>
        <p:sp>
          <p:nvSpPr>
            <p:cNvPr id="4" name="TextBox 3">
              <a:extLst>
                <a:ext uri="{FF2B5EF4-FFF2-40B4-BE49-F238E27FC236}">
                  <a16:creationId xmlns:a16="http://schemas.microsoft.com/office/drawing/2014/main" xmlns="" id="{BC025334-9B63-44D3-957B-00AB8843D486}"/>
                </a:ext>
              </a:extLst>
            </p:cNvPr>
            <p:cNvSpPr txBox="1"/>
            <p:nvPr/>
          </p:nvSpPr>
          <p:spPr>
            <a:xfrm>
              <a:off x="1095960" y="2199885"/>
              <a:ext cx="6087008" cy="523220"/>
            </a:xfrm>
            <a:prstGeom prst="rect">
              <a:avLst/>
            </a:prstGeom>
            <a:noFill/>
          </p:spPr>
          <p:txBody>
            <a:bodyPr wrap="square" rtlCol="0">
              <a:spAutoFit/>
            </a:bodyPr>
            <a:lstStyle/>
            <a:p>
              <a:r>
                <a:rPr lang="en-US" sz="2800" b="1" dirty="0" err="1" smtClean="0">
                  <a:solidFill>
                    <a:srgbClr val="00B050"/>
                  </a:solidFill>
                </a:rPr>
                <a:t>Quan</a:t>
              </a:r>
              <a:r>
                <a:rPr lang="en-US" sz="2800" b="1" dirty="0" smtClean="0">
                  <a:solidFill>
                    <a:srgbClr val="00B050"/>
                  </a:solidFill>
                </a:rPr>
                <a:t> </a:t>
              </a:r>
              <a:r>
                <a:rPr lang="en-US" sz="2800" b="1" dirty="0" err="1" smtClean="0">
                  <a:solidFill>
                    <a:srgbClr val="00B050"/>
                  </a:solidFill>
                </a:rPr>
                <a:t>sát</a:t>
              </a:r>
              <a:r>
                <a:rPr lang="en-US" sz="2800" b="1" dirty="0" smtClean="0">
                  <a:solidFill>
                    <a:srgbClr val="00B050"/>
                  </a:solidFill>
                </a:rPr>
                <a:t> </a:t>
              </a:r>
              <a:r>
                <a:rPr lang="en-US" sz="2800" b="1" dirty="0" err="1" smtClean="0">
                  <a:solidFill>
                    <a:srgbClr val="00B050"/>
                  </a:solidFill>
                </a:rPr>
                <a:t>tranh</a:t>
              </a:r>
              <a:r>
                <a:rPr lang="en-US" sz="2800" b="1" dirty="0" smtClean="0">
                  <a:solidFill>
                    <a:srgbClr val="00B050"/>
                  </a:solidFill>
                </a:rPr>
                <a:t> </a:t>
              </a:r>
              <a:r>
                <a:rPr lang="en-US" sz="2800" b="1" dirty="0" err="1" smtClean="0">
                  <a:solidFill>
                    <a:srgbClr val="00B050"/>
                  </a:solidFill>
                </a:rPr>
                <a:t>và</a:t>
              </a:r>
              <a:r>
                <a:rPr lang="en-US" sz="2800" b="1" dirty="0" smtClean="0">
                  <a:solidFill>
                    <a:srgbClr val="00B050"/>
                  </a:solidFill>
                </a:rPr>
                <a:t> </a:t>
              </a:r>
              <a:r>
                <a:rPr lang="en-US" sz="2800" b="1" dirty="0" err="1" smtClean="0">
                  <a:solidFill>
                    <a:srgbClr val="00B050"/>
                  </a:solidFill>
                </a:rPr>
                <a:t>trả</a:t>
              </a:r>
              <a:r>
                <a:rPr lang="en-US" sz="2800" b="1" dirty="0" smtClean="0">
                  <a:solidFill>
                    <a:srgbClr val="00B050"/>
                  </a:solidFill>
                </a:rPr>
                <a:t> </a:t>
              </a:r>
              <a:r>
                <a:rPr lang="en-US" sz="2800" b="1" dirty="0" err="1" smtClean="0">
                  <a:solidFill>
                    <a:srgbClr val="00B050"/>
                  </a:solidFill>
                </a:rPr>
                <a:t>lời</a:t>
              </a:r>
              <a:r>
                <a:rPr lang="en-US" sz="2800" b="1" dirty="0" smtClean="0">
                  <a:solidFill>
                    <a:srgbClr val="00B050"/>
                  </a:solidFill>
                </a:rPr>
                <a:t> </a:t>
              </a:r>
              <a:r>
                <a:rPr lang="en-US" sz="2800" b="1" dirty="0" err="1" smtClean="0">
                  <a:solidFill>
                    <a:srgbClr val="00B050"/>
                  </a:solidFill>
                </a:rPr>
                <a:t>câu</a:t>
              </a:r>
              <a:r>
                <a:rPr lang="en-US" sz="2800" b="1" dirty="0" smtClean="0">
                  <a:solidFill>
                    <a:srgbClr val="00B050"/>
                  </a:solidFill>
                </a:rPr>
                <a:t> </a:t>
              </a:r>
              <a:r>
                <a:rPr lang="en-US" sz="2800" b="1" dirty="0" err="1" smtClean="0">
                  <a:solidFill>
                    <a:srgbClr val="00B050"/>
                  </a:solidFill>
                </a:rPr>
                <a:t>hỏi</a:t>
              </a:r>
              <a:r>
                <a:rPr lang="en-US" sz="2800" b="1" dirty="0">
                  <a:solidFill>
                    <a:srgbClr val="00B050"/>
                  </a:solidFill>
                </a:rPr>
                <a:t>:</a:t>
              </a:r>
              <a:endParaRPr lang="vi-VN" sz="2800" b="1" dirty="0">
                <a:solidFill>
                  <a:srgbClr val="00B050"/>
                </a:solidFill>
              </a:endParaRPr>
            </a:p>
          </p:txBody>
        </p:sp>
      </p:grpSp>
      <p:sp>
        <p:nvSpPr>
          <p:cNvPr id="7" name="TextBox 6"/>
          <p:cNvSpPr txBox="1"/>
          <p:nvPr/>
        </p:nvSpPr>
        <p:spPr>
          <a:xfrm>
            <a:off x="1877548" y="5235326"/>
            <a:ext cx="3981143" cy="461665"/>
          </a:xfrm>
          <a:prstGeom prst="rect">
            <a:avLst/>
          </a:prstGeom>
          <a:noFill/>
        </p:spPr>
        <p:txBody>
          <a:bodyPr wrap="square" rtlCol="0">
            <a:spAutoFit/>
          </a:bodyPr>
          <a:lstStyle/>
          <a:p>
            <a:r>
              <a:rPr lang="en-US" sz="2400" dirty="0" err="1" smtClean="0">
                <a:solidFill>
                  <a:schemeClr val="accent4"/>
                </a:solidFill>
                <a:latin typeface="Times New Roman" pitchFamily="18" charset="0"/>
                <a:cs typeface="Times New Roman" pitchFamily="18" charset="0"/>
              </a:rPr>
              <a:t>Các</a:t>
            </a:r>
            <a:r>
              <a:rPr lang="en-US" sz="2400" dirty="0" smtClean="0">
                <a:solidFill>
                  <a:schemeClr val="accent4"/>
                </a:solidFill>
                <a:latin typeface="Times New Roman" pitchFamily="18" charset="0"/>
                <a:cs typeface="Times New Roman" pitchFamily="18" charset="0"/>
              </a:rPr>
              <a:t> </a:t>
            </a:r>
            <a:r>
              <a:rPr lang="en-US" sz="2400" dirty="0" err="1" smtClean="0">
                <a:solidFill>
                  <a:schemeClr val="accent4"/>
                </a:solidFill>
                <a:latin typeface="Times New Roman" pitchFamily="18" charset="0"/>
                <a:cs typeface="Times New Roman" pitchFamily="18" charset="0"/>
              </a:rPr>
              <a:t>bạn</a:t>
            </a:r>
            <a:r>
              <a:rPr lang="en-US" sz="2400" dirty="0">
                <a:solidFill>
                  <a:schemeClr val="accent4"/>
                </a:solidFill>
                <a:latin typeface="Times New Roman" pitchFamily="18" charset="0"/>
                <a:cs typeface="Times New Roman" pitchFamily="18" charset="0"/>
              </a:rPr>
              <a:t> </a:t>
            </a:r>
            <a:r>
              <a:rPr lang="en-US" sz="2400" dirty="0" err="1" smtClean="0">
                <a:solidFill>
                  <a:schemeClr val="accent4"/>
                </a:solidFill>
                <a:latin typeface="Times New Roman" pitchFamily="18" charset="0"/>
                <a:cs typeface="Times New Roman" pitchFamily="18" charset="0"/>
              </a:rPr>
              <a:t>cùng</a:t>
            </a:r>
            <a:r>
              <a:rPr lang="en-US" sz="2400" dirty="0" smtClean="0">
                <a:solidFill>
                  <a:schemeClr val="accent4"/>
                </a:solidFill>
                <a:latin typeface="Times New Roman" pitchFamily="18" charset="0"/>
                <a:cs typeface="Times New Roman" pitchFamily="18" charset="0"/>
              </a:rPr>
              <a:t> </a:t>
            </a:r>
            <a:r>
              <a:rPr lang="en-US" sz="2400" dirty="0" err="1" smtClean="0">
                <a:solidFill>
                  <a:schemeClr val="accent4"/>
                </a:solidFill>
                <a:latin typeface="Times New Roman" pitchFamily="18" charset="0"/>
                <a:cs typeface="Times New Roman" pitchFamily="18" charset="0"/>
              </a:rPr>
              <a:t>nhau</a:t>
            </a:r>
            <a:r>
              <a:rPr lang="en-US" sz="2400" dirty="0" smtClean="0">
                <a:solidFill>
                  <a:schemeClr val="accent4"/>
                </a:solidFill>
                <a:latin typeface="Times New Roman" pitchFamily="18" charset="0"/>
                <a:cs typeface="Times New Roman" pitchFamily="18" charset="0"/>
              </a:rPr>
              <a:t> </a:t>
            </a:r>
            <a:r>
              <a:rPr lang="en-US" sz="2400" dirty="0" err="1" smtClean="0">
                <a:solidFill>
                  <a:schemeClr val="accent4"/>
                </a:solidFill>
                <a:latin typeface="Times New Roman" pitchFamily="18" charset="0"/>
                <a:cs typeface="Times New Roman" pitchFamily="18" charset="0"/>
              </a:rPr>
              <a:t>học</a:t>
            </a:r>
            <a:r>
              <a:rPr lang="en-US" sz="2400" dirty="0" smtClean="0">
                <a:solidFill>
                  <a:schemeClr val="accent4"/>
                </a:solidFill>
                <a:latin typeface="Times New Roman" pitchFamily="18" charset="0"/>
                <a:cs typeface="Times New Roman" pitchFamily="18" charset="0"/>
              </a:rPr>
              <a:t> </a:t>
            </a:r>
            <a:r>
              <a:rPr lang="en-US" sz="2400" dirty="0" err="1" smtClean="0">
                <a:solidFill>
                  <a:schemeClr val="accent4"/>
                </a:solidFill>
                <a:latin typeface="Times New Roman" pitchFamily="18" charset="0"/>
                <a:cs typeface="Times New Roman" pitchFamily="18" charset="0"/>
              </a:rPr>
              <a:t>bài</a:t>
            </a:r>
            <a:endParaRPr lang="en-US" sz="2400" dirty="0">
              <a:solidFill>
                <a:schemeClr val="accent4"/>
              </a:solidFill>
              <a:latin typeface="Times New Roman" pitchFamily="18" charset="0"/>
              <a:cs typeface="Times New Roman" pitchFamily="18" charset="0"/>
            </a:endParaRPr>
          </a:p>
        </p:txBody>
      </p:sp>
      <p:sp>
        <p:nvSpPr>
          <p:cNvPr id="8" name="TextBox 7"/>
          <p:cNvSpPr txBox="1"/>
          <p:nvPr/>
        </p:nvSpPr>
        <p:spPr>
          <a:xfrm>
            <a:off x="6875902" y="5181477"/>
            <a:ext cx="3488113" cy="830997"/>
          </a:xfrm>
          <a:prstGeom prst="rect">
            <a:avLst/>
          </a:prstGeom>
          <a:noFill/>
        </p:spPr>
        <p:txBody>
          <a:bodyPr wrap="square" rtlCol="0">
            <a:spAutoFit/>
          </a:bodyPr>
          <a:lstStyle/>
          <a:p>
            <a:r>
              <a:rPr lang="en-US" sz="2400" dirty="0" smtClean="0">
                <a:solidFill>
                  <a:schemeClr val="accent4"/>
                </a:solidFill>
                <a:latin typeface="Times New Roman" pitchFamily="18" charset="0"/>
                <a:cs typeface="Times New Roman" pitchFamily="18" charset="0"/>
              </a:rPr>
              <a:t>Hai </a:t>
            </a:r>
            <a:r>
              <a:rPr lang="en-US" sz="2400" dirty="0" err="1" smtClean="0">
                <a:solidFill>
                  <a:schemeClr val="accent4"/>
                </a:solidFill>
                <a:latin typeface="Times New Roman" pitchFamily="18" charset="0"/>
                <a:cs typeface="Times New Roman" pitchFamily="18" charset="0"/>
              </a:rPr>
              <a:t>bạn</a:t>
            </a:r>
            <a:r>
              <a:rPr lang="en-US" sz="2400" dirty="0" smtClean="0">
                <a:solidFill>
                  <a:schemeClr val="accent4"/>
                </a:solidFill>
                <a:latin typeface="Times New Roman" pitchFamily="18" charset="0"/>
                <a:cs typeface="Times New Roman" pitchFamily="18" charset="0"/>
              </a:rPr>
              <a:t> </a:t>
            </a:r>
            <a:r>
              <a:rPr lang="en-US" sz="2400" dirty="0" err="1" smtClean="0">
                <a:solidFill>
                  <a:schemeClr val="accent4"/>
                </a:solidFill>
                <a:latin typeface="Times New Roman" pitchFamily="18" charset="0"/>
                <a:cs typeface="Times New Roman" pitchFamily="18" charset="0"/>
              </a:rPr>
              <a:t>đang</a:t>
            </a:r>
            <a:r>
              <a:rPr lang="en-US" sz="2400" dirty="0" smtClean="0">
                <a:solidFill>
                  <a:schemeClr val="accent4"/>
                </a:solidFill>
                <a:latin typeface="Times New Roman" pitchFamily="18" charset="0"/>
                <a:cs typeface="Times New Roman" pitchFamily="18" charset="0"/>
              </a:rPr>
              <a:t> chia </a:t>
            </a:r>
            <a:r>
              <a:rPr lang="en-US" sz="2400" dirty="0" err="1" smtClean="0">
                <a:solidFill>
                  <a:schemeClr val="accent4"/>
                </a:solidFill>
                <a:latin typeface="Times New Roman" pitchFamily="18" charset="0"/>
                <a:cs typeface="Times New Roman" pitchFamily="18" charset="0"/>
              </a:rPr>
              <a:t>sẻ</a:t>
            </a:r>
            <a:r>
              <a:rPr lang="en-US" sz="2400" dirty="0" smtClean="0">
                <a:solidFill>
                  <a:schemeClr val="accent4"/>
                </a:solidFill>
                <a:latin typeface="Times New Roman" pitchFamily="18" charset="0"/>
                <a:cs typeface="Times New Roman" pitchFamily="18" charset="0"/>
              </a:rPr>
              <a:t> </a:t>
            </a:r>
            <a:r>
              <a:rPr lang="en-US" sz="2400" dirty="0" err="1" smtClean="0">
                <a:solidFill>
                  <a:schemeClr val="accent4"/>
                </a:solidFill>
                <a:latin typeface="Times New Roman" pitchFamily="18" charset="0"/>
                <a:cs typeface="Times New Roman" pitchFamily="18" charset="0"/>
              </a:rPr>
              <a:t>đồ</a:t>
            </a:r>
            <a:r>
              <a:rPr lang="en-US" sz="2400" dirty="0" smtClean="0">
                <a:solidFill>
                  <a:schemeClr val="accent4"/>
                </a:solidFill>
                <a:latin typeface="Times New Roman" pitchFamily="18" charset="0"/>
                <a:cs typeface="Times New Roman" pitchFamily="18" charset="0"/>
              </a:rPr>
              <a:t> </a:t>
            </a:r>
            <a:r>
              <a:rPr lang="en-US" sz="2400" dirty="0" err="1" smtClean="0">
                <a:solidFill>
                  <a:schemeClr val="accent4"/>
                </a:solidFill>
                <a:latin typeface="Times New Roman" pitchFamily="18" charset="0"/>
                <a:cs typeface="Times New Roman" pitchFamily="18" charset="0"/>
              </a:rPr>
              <a:t>ăn</a:t>
            </a:r>
            <a:r>
              <a:rPr lang="en-US" sz="2400" dirty="0" smtClean="0">
                <a:solidFill>
                  <a:schemeClr val="accent4"/>
                </a:solidFill>
                <a:latin typeface="Times New Roman" pitchFamily="18" charset="0"/>
                <a:cs typeface="Times New Roman" pitchFamily="18" charset="0"/>
              </a:rPr>
              <a:t> </a:t>
            </a:r>
            <a:r>
              <a:rPr lang="en-US" sz="2400" dirty="0" err="1" smtClean="0">
                <a:solidFill>
                  <a:schemeClr val="accent4"/>
                </a:solidFill>
                <a:latin typeface="Times New Roman" pitchFamily="18" charset="0"/>
                <a:cs typeface="Times New Roman" pitchFamily="18" charset="0"/>
              </a:rPr>
              <a:t>với</a:t>
            </a:r>
            <a:r>
              <a:rPr lang="en-US" sz="2400" dirty="0" smtClean="0">
                <a:solidFill>
                  <a:schemeClr val="accent4"/>
                </a:solidFill>
                <a:latin typeface="Times New Roman" pitchFamily="18" charset="0"/>
                <a:cs typeface="Times New Roman" pitchFamily="18" charset="0"/>
              </a:rPr>
              <a:t> </a:t>
            </a:r>
            <a:r>
              <a:rPr lang="en-US" sz="2400" dirty="0" err="1" smtClean="0">
                <a:solidFill>
                  <a:schemeClr val="accent4"/>
                </a:solidFill>
                <a:latin typeface="Times New Roman" pitchFamily="18" charset="0"/>
                <a:cs typeface="Times New Roman" pitchFamily="18" charset="0"/>
              </a:rPr>
              <a:t>nhau</a:t>
            </a:r>
            <a:r>
              <a:rPr lang="en-US" sz="2400" dirty="0" smtClean="0">
                <a:solidFill>
                  <a:schemeClr val="accent4"/>
                </a:solidFill>
                <a:latin typeface="Times New Roman" pitchFamily="18" charset="0"/>
                <a:cs typeface="Times New Roman" pitchFamily="18" charset="0"/>
              </a:rPr>
              <a:t>.</a:t>
            </a:r>
            <a:endParaRPr lang="en-US" sz="2400" dirty="0">
              <a:solidFill>
                <a:schemeClr val="accent4"/>
              </a:solidFill>
              <a:latin typeface="Times New Roman" pitchFamily="18" charset="0"/>
              <a:cs typeface="Times New Roman" pitchFamily="18" charset="0"/>
            </a:endParaRPr>
          </a:p>
        </p:txBody>
      </p:sp>
      <p:pic>
        <p:nvPicPr>
          <p:cNvPr id="9" name="Picture 8" descr="Screen Clipping"/>
          <p:cNvPicPr>
            <a:picLocks noChangeAspect="1"/>
          </p:cNvPicPr>
          <p:nvPr/>
        </p:nvPicPr>
        <p:blipFill rotWithShape="1">
          <a:blip r:embed="rId2" cstate="print">
            <a:extLst>
              <a:ext uri="{28A0092B-C50C-407E-A947-70E740481C1C}">
                <a14:useLocalDpi xmlns:a14="http://schemas.microsoft.com/office/drawing/2010/main" xmlns="" val="0"/>
              </a:ext>
            </a:extLst>
          </a:blip>
          <a:srcRect l="2396" t="9754"/>
          <a:stretch/>
        </p:blipFill>
        <p:spPr>
          <a:xfrm>
            <a:off x="1110343" y="1910500"/>
            <a:ext cx="9496697" cy="3270977"/>
          </a:xfrm>
          <a:prstGeom prst="rect">
            <a:avLst/>
          </a:prstGeom>
        </p:spPr>
      </p:pic>
    </p:spTree>
    <p:extLst>
      <p:ext uri="{BB962C8B-B14F-4D97-AF65-F5344CB8AC3E}">
        <p14:creationId xmlns:p14="http://schemas.microsoft.com/office/powerpoint/2010/main" xmlns="" val="2399205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432194" y="624344"/>
            <a:ext cx="6613143" cy="523220"/>
            <a:chOff x="569825" y="2199885"/>
            <a:chExt cx="6613143" cy="523220"/>
          </a:xfrm>
        </p:grpSpPr>
        <p:sp>
          <p:nvSpPr>
            <p:cNvPr id="3" name="Oval 2">
              <a:extLst>
                <a:ext uri="{FF2B5EF4-FFF2-40B4-BE49-F238E27FC236}">
                  <a16:creationId xmlns:a16="http://schemas.microsoft.com/office/drawing/2014/main" xmlns="" id="{FF42F663-F3A2-4AB3-B9A5-6F4D44B3BC5B}"/>
                </a:ext>
              </a:extLst>
            </p:cNvPr>
            <p:cNvSpPr/>
            <p:nvPr/>
          </p:nvSpPr>
          <p:spPr>
            <a:xfrm>
              <a:off x="569825" y="2213113"/>
              <a:ext cx="463826" cy="46382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accent2"/>
                  </a:solidFill>
                  <a:latin typeface="+mj-lt"/>
                </a:rPr>
                <a:t>2</a:t>
              </a:r>
              <a:endParaRPr lang="vi-VN" sz="3200" dirty="0">
                <a:solidFill>
                  <a:schemeClr val="accent2"/>
                </a:solidFill>
                <a:latin typeface="+mj-lt"/>
              </a:endParaRPr>
            </a:p>
          </p:txBody>
        </p:sp>
        <p:sp>
          <p:nvSpPr>
            <p:cNvPr id="4" name="TextBox 3">
              <a:extLst>
                <a:ext uri="{FF2B5EF4-FFF2-40B4-BE49-F238E27FC236}">
                  <a16:creationId xmlns:a16="http://schemas.microsoft.com/office/drawing/2014/main" xmlns="" id="{BC025334-9B63-44D3-957B-00AB8843D486}"/>
                </a:ext>
              </a:extLst>
            </p:cNvPr>
            <p:cNvSpPr txBox="1"/>
            <p:nvPr/>
          </p:nvSpPr>
          <p:spPr>
            <a:xfrm>
              <a:off x="1095960" y="2199885"/>
              <a:ext cx="6087008" cy="523220"/>
            </a:xfrm>
            <a:prstGeom prst="rect">
              <a:avLst/>
            </a:prstGeom>
            <a:noFill/>
          </p:spPr>
          <p:txBody>
            <a:bodyPr wrap="square" rtlCol="0">
              <a:spAutoFit/>
            </a:bodyPr>
            <a:lstStyle/>
            <a:p>
              <a:r>
                <a:rPr lang="en-US" sz="2800" b="1" dirty="0" err="1" smtClean="0">
                  <a:solidFill>
                    <a:srgbClr val="00B050"/>
                  </a:solidFill>
                  <a:latin typeface="Times New Roman" pitchFamily="18" charset="0"/>
                  <a:cs typeface="Times New Roman" pitchFamily="18" charset="0"/>
                </a:rPr>
                <a:t>Quan</a:t>
              </a:r>
              <a:r>
                <a:rPr lang="en-US" sz="2800" b="1" dirty="0" smtClean="0">
                  <a:solidFill>
                    <a:srgbClr val="00B050"/>
                  </a:solidFill>
                  <a:latin typeface="Times New Roman" pitchFamily="18" charset="0"/>
                  <a:cs typeface="Times New Roman" pitchFamily="18" charset="0"/>
                </a:rPr>
                <a:t> </a:t>
              </a:r>
              <a:r>
                <a:rPr lang="en-US" sz="2800" b="1" dirty="0" err="1" smtClean="0">
                  <a:solidFill>
                    <a:srgbClr val="00B050"/>
                  </a:solidFill>
                  <a:latin typeface="Times New Roman" pitchFamily="18" charset="0"/>
                  <a:cs typeface="Times New Roman" pitchFamily="18" charset="0"/>
                </a:rPr>
                <a:t>sát</a:t>
              </a:r>
              <a:r>
                <a:rPr lang="en-US" sz="2800" b="1" dirty="0" smtClean="0">
                  <a:solidFill>
                    <a:srgbClr val="00B050"/>
                  </a:solidFill>
                  <a:latin typeface="Times New Roman" pitchFamily="18" charset="0"/>
                  <a:cs typeface="Times New Roman" pitchFamily="18" charset="0"/>
                </a:rPr>
                <a:t> </a:t>
              </a:r>
              <a:r>
                <a:rPr lang="en-US" sz="2800" b="1" dirty="0" err="1" smtClean="0">
                  <a:solidFill>
                    <a:srgbClr val="00B050"/>
                  </a:solidFill>
                  <a:latin typeface="Times New Roman" pitchFamily="18" charset="0"/>
                  <a:cs typeface="Times New Roman" pitchFamily="18" charset="0"/>
                </a:rPr>
                <a:t>tranh</a:t>
              </a:r>
              <a:r>
                <a:rPr lang="en-US" sz="2800" b="1" dirty="0" smtClean="0">
                  <a:solidFill>
                    <a:srgbClr val="00B050"/>
                  </a:solidFill>
                  <a:latin typeface="Times New Roman" pitchFamily="18" charset="0"/>
                  <a:cs typeface="Times New Roman" pitchFamily="18" charset="0"/>
                </a:rPr>
                <a:t> </a:t>
              </a:r>
              <a:r>
                <a:rPr lang="en-US" sz="2800" b="1" dirty="0" err="1" smtClean="0">
                  <a:solidFill>
                    <a:srgbClr val="00B050"/>
                  </a:solidFill>
                  <a:latin typeface="Times New Roman" pitchFamily="18" charset="0"/>
                  <a:cs typeface="Times New Roman" pitchFamily="18" charset="0"/>
                </a:rPr>
                <a:t>và</a:t>
              </a:r>
              <a:r>
                <a:rPr lang="en-US" sz="2800" b="1" dirty="0" smtClean="0">
                  <a:solidFill>
                    <a:srgbClr val="00B050"/>
                  </a:solidFill>
                  <a:latin typeface="Times New Roman" pitchFamily="18" charset="0"/>
                  <a:cs typeface="Times New Roman" pitchFamily="18" charset="0"/>
                </a:rPr>
                <a:t> </a:t>
              </a:r>
              <a:r>
                <a:rPr lang="en-US" sz="2800" b="1" dirty="0" err="1" smtClean="0">
                  <a:solidFill>
                    <a:srgbClr val="00B050"/>
                  </a:solidFill>
                  <a:latin typeface="Times New Roman" pitchFamily="18" charset="0"/>
                  <a:cs typeface="Times New Roman" pitchFamily="18" charset="0"/>
                </a:rPr>
                <a:t>trả</a:t>
              </a:r>
              <a:r>
                <a:rPr lang="en-US" sz="2800" b="1" dirty="0" smtClean="0">
                  <a:solidFill>
                    <a:srgbClr val="00B050"/>
                  </a:solidFill>
                  <a:latin typeface="Times New Roman" pitchFamily="18" charset="0"/>
                  <a:cs typeface="Times New Roman" pitchFamily="18" charset="0"/>
                </a:rPr>
                <a:t> </a:t>
              </a:r>
              <a:r>
                <a:rPr lang="en-US" sz="2800" b="1" dirty="0" err="1" smtClean="0">
                  <a:solidFill>
                    <a:srgbClr val="00B050"/>
                  </a:solidFill>
                  <a:latin typeface="Times New Roman" pitchFamily="18" charset="0"/>
                  <a:cs typeface="Times New Roman" pitchFamily="18" charset="0"/>
                </a:rPr>
                <a:t>lời</a:t>
              </a:r>
              <a:r>
                <a:rPr lang="en-US" sz="2800" b="1" dirty="0" smtClean="0">
                  <a:solidFill>
                    <a:srgbClr val="00B050"/>
                  </a:solidFill>
                  <a:latin typeface="Times New Roman" pitchFamily="18" charset="0"/>
                  <a:cs typeface="Times New Roman" pitchFamily="18" charset="0"/>
                </a:rPr>
                <a:t> </a:t>
              </a:r>
              <a:r>
                <a:rPr lang="en-US" sz="2800" b="1" dirty="0" err="1" smtClean="0">
                  <a:solidFill>
                    <a:srgbClr val="00B050"/>
                  </a:solidFill>
                  <a:latin typeface="Times New Roman" pitchFamily="18" charset="0"/>
                  <a:cs typeface="Times New Roman" pitchFamily="18" charset="0"/>
                </a:rPr>
                <a:t>câu</a:t>
              </a:r>
              <a:r>
                <a:rPr lang="en-US" sz="2800" b="1" dirty="0" smtClean="0">
                  <a:solidFill>
                    <a:srgbClr val="00B050"/>
                  </a:solidFill>
                  <a:latin typeface="Times New Roman" pitchFamily="18" charset="0"/>
                  <a:cs typeface="Times New Roman" pitchFamily="18" charset="0"/>
                </a:rPr>
                <a:t> </a:t>
              </a:r>
              <a:r>
                <a:rPr lang="en-US" sz="2800" b="1" dirty="0" err="1" smtClean="0">
                  <a:solidFill>
                    <a:srgbClr val="00B050"/>
                  </a:solidFill>
                  <a:latin typeface="Times New Roman" pitchFamily="18" charset="0"/>
                  <a:cs typeface="Times New Roman" pitchFamily="18" charset="0"/>
                </a:rPr>
                <a:t>hỏi</a:t>
              </a:r>
              <a:r>
                <a:rPr lang="en-US" sz="2800" b="1" dirty="0">
                  <a:solidFill>
                    <a:srgbClr val="00B050"/>
                  </a:solidFill>
                  <a:latin typeface="Times New Roman" pitchFamily="18" charset="0"/>
                  <a:cs typeface="Times New Roman" pitchFamily="18" charset="0"/>
                </a:rPr>
                <a:t>:</a:t>
              </a:r>
              <a:endParaRPr lang="vi-VN" sz="2800" b="1" dirty="0">
                <a:solidFill>
                  <a:srgbClr val="00B050"/>
                </a:solidFill>
                <a:latin typeface="Times New Roman" pitchFamily="18" charset="0"/>
                <a:cs typeface="Times New Roman" pitchFamily="18" charset="0"/>
              </a:endParaRPr>
            </a:p>
          </p:txBody>
        </p:sp>
      </p:grpSp>
      <p:pic>
        <p:nvPicPr>
          <p:cNvPr id="5" name="Picture 4" descr="Screen Clipping"/>
          <p:cNvPicPr>
            <a:picLocks noChangeAspect="1"/>
          </p:cNvPicPr>
          <p:nvPr/>
        </p:nvPicPr>
        <p:blipFill rotWithShape="1">
          <a:blip r:embed="rId2" cstate="print">
            <a:extLst>
              <a:ext uri="{BEBA8EAE-BF5A-486C-A8C5-ECC9F3942E4B}">
                <a14:imgProps xmlns:a14="http://schemas.microsoft.com/office/drawing/2010/main" xmlns="">
                  <a14:imgLayer r:embed="rId3">
                    <a14:imgEffect>
                      <a14:sharpenSoften amount="25000"/>
                    </a14:imgEffect>
                  </a14:imgLayer>
                </a14:imgProps>
              </a:ext>
              <a:ext uri="{28A0092B-C50C-407E-A947-70E740481C1C}">
                <a14:useLocalDpi xmlns:a14="http://schemas.microsoft.com/office/drawing/2010/main" xmlns="" val="0"/>
              </a:ext>
            </a:extLst>
          </a:blip>
          <a:srcRect l="3621" t="25513" r="49706"/>
          <a:stretch/>
        </p:blipFill>
        <p:spPr>
          <a:xfrm>
            <a:off x="590259" y="1750422"/>
            <a:ext cx="5683870" cy="4077842"/>
          </a:xfrm>
          <a:prstGeom prst="rect">
            <a:avLst/>
          </a:prstGeom>
        </p:spPr>
      </p:pic>
      <p:pic>
        <p:nvPicPr>
          <p:cNvPr id="6" name="Picture 5" descr="Screen Clipping"/>
          <p:cNvPicPr>
            <a:picLocks noChangeAspect="1"/>
          </p:cNvPicPr>
          <p:nvPr/>
        </p:nvPicPr>
        <p:blipFill rotWithShape="1">
          <a:blip r:embed="rId2" cstate="print">
            <a:extLst>
              <a:ext uri="{BEBA8EAE-BF5A-486C-A8C5-ECC9F3942E4B}">
                <a14:imgProps xmlns:a14="http://schemas.microsoft.com/office/drawing/2010/main" xmlns="">
                  <a14:imgLayer r:embed="rId3">
                    <a14:imgEffect>
                      <a14:sharpenSoften amount="25000"/>
                    </a14:imgEffect>
                  </a14:imgLayer>
                </a14:imgProps>
              </a:ext>
              <a:ext uri="{28A0092B-C50C-407E-A947-70E740481C1C}">
                <a14:useLocalDpi xmlns:a14="http://schemas.microsoft.com/office/drawing/2010/main" xmlns="" val="0"/>
              </a:ext>
            </a:extLst>
          </a:blip>
          <a:srcRect l="51670" t="6460" r="1531" b="864"/>
          <a:stretch/>
        </p:blipFill>
        <p:spPr>
          <a:xfrm>
            <a:off x="6557554" y="1750422"/>
            <a:ext cx="4493623" cy="4000419"/>
          </a:xfrm>
          <a:prstGeom prst="rect">
            <a:avLst/>
          </a:prstGeom>
        </p:spPr>
      </p:pic>
      <p:sp>
        <p:nvSpPr>
          <p:cNvPr id="7" name="TextBox 6"/>
          <p:cNvSpPr txBox="1"/>
          <p:nvPr/>
        </p:nvSpPr>
        <p:spPr>
          <a:xfrm>
            <a:off x="1688137" y="5750841"/>
            <a:ext cx="3488113" cy="830997"/>
          </a:xfrm>
          <a:prstGeom prst="rect">
            <a:avLst/>
          </a:prstGeom>
          <a:noFill/>
        </p:spPr>
        <p:txBody>
          <a:bodyPr wrap="square" rtlCol="0">
            <a:spAutoFit/>
          </a:bodyPr>
          <a:lstStyle/>
          <a:p>
            <a:r>
              <a:rPr lang="en-US" sz="2400" dirty="0" err="1" smtClean="0">
                <a:solidFill>
                  <a:schemeClr val="accent4"/>
                </a:solidFill>
                <a:latin typeface="Times New Roman" pitchFamily="18" charset="0"/>
                <a:cs typeface="Times New Roman" pitchFamily="18" charset="0"/>
              </a:rPr>
              <a:t>Các</a:t>
            </a:r>
            <a:r>
              <a:rPr lang="en-US" sz="2400" dirty="0" smtClean="0">
                <a:solidFill>
                  <a:schemeClr val="accent4"/>
                </a:solidFill>
                <a:latin typeface="Times New Roman" pitchFamily="18" charset="0"/>
                <a:cs typeface="Times New Roman" pitchFamily="18" charset="0"/>
              </a:rPr>
              <a:t> </a:t>
            </a:r>
            <a:r>
              <a:rPr lang="en-US" sz="2400" dirty="0" err="1" smtClean="0">
                <a:solidFill>
                  <a:schemeClr val="accent4"/>
                </a:solidFill>
                <a:latin typeface="Times New Roman" pitchFamily="18" charset="0"/>
                <a:cs typeface="Times New Roman" pitchFamily="18" charset="0"/>
              </a:rPr>
              <a:t>bạn</a:t>
            </a:r>
            <a:r>
              <a:rPr lang="en-US" sz="2400" dirty="0">
                <a:solidFill>
                  <a:schemeClr val="accent4"/>
                </a:solidFill>
                <a:latin typeface="Times New Roman" pitchFamily="18" charset="0"/>
                <a:cs typeface="Times New Roman" pitchFamily="18" charset="0"/>
              </a:rPr>
              <a:t> </a:t>
            </a:r>
            <a:r>
              <a:rPr lang="en-US" sz="2400" dirty="0" err="1" smtClean="0">
                <a:solidFill>
                  <a:schemeClr val="accent4"/>
                </a:solidFill>
                <a:latin typeface="Times New Roman" pitchFamily="18" charset="0"/>
                <a:cs typeface="Times New Roman" pitchFamily="18" charset="0"/>
              </a:rPr>
              <a:t>giúp</a:t>
            </a:r>
            <a:r>
              <a:rPr lang="en-US" sz="2400" dirty="0" smtClean="0">
                <a:solidFill>
                  <a:schemeClr val="accent4"/>
                </a:solidFill>
                <a:latin typeface="Times New Roman" pitchFamily="18" charset="0"/>
                <a:cs typeface="Times New Roman" pitchFamily="18" charset="0"/>
              </a:rPr>
              <a:t> </a:t>
            </a:r>
            <a:r>
              <a:rPr lang="en-US" sz="2400" dirty="0" err="1" smtClean="0">
                <a:solidFill>
                  <a:schemeClr val="accent4"/>
                </a:solidFill>
                <a:latin typeface="Times New Roman" pitchFamily="18" charset="0"/>
                <a:cs typeface="Times New Roman" pitchFamily="18" charset="0"/>
              </a:rPr>
              <a:t>đỡ</a:t>
            </a:r>
            <a:r>
              <a:rPr lang="en-US" sz="2400" dirty="0" smtClean="0">
                <a:solidFill>
                  <a:schemeClr val="accent4"/>
                </a:solidFill>
                <a:latin typeface="Times New Roman" pitchFamily="18" charset="0"/>
                <a:cs typeface="Times New Roman" pitchFamily="18" charset="0"/>
              </a:rPr>
              <a:t> </a:t>
            </a:r>
            <a:r>
              <a:rPr lang="en-US" sz="2400" dirty="0" err="1" smtClean="0">
                <a:solidFill>
                  <a:schemeClr val="accent4"/>
                </a:solidFill>
                <a:latin typeface="Times New Roman" pitchFamily="18" charset="0"/>
                <a:cs typeface="Times New Roman" pitchFamily="18" charset="0"/>
              </a:rPr>
              <a:t>những</a:t>
            </a:r>
            <a:r>
              <a:rPr lang="en-US" sz="2400" dirty="0" smtClean="0">
                <a:solidFill>
                  <a:schemeClr val="accent4"/>
                </a:solidFill>
                <a:latin typeface="Times New Roman" pitchFamily="18" charset="0"/>
                <a:cs typeface="Times New Roman" pitchFamily="18" charset="0"/>
              </a:rPr>
              <a:t> </a:t>
            </a:r>
            <a:r>
              <a:rPr lang="en-US" sz="2400" dirty="0" err="1" smtClean="0">
                <a:solidFill>
                  <a:schemeClr val="accent4"/>
                </a:solidFill>
                <a:latin typeface="Times New Roman" pitchFamily="18" charset="0"/>
                <a:cs typeface="Times New Roman" pitchFamily="18" charset="0"/>
              </a:rPr>
              <a:t>bạn</a:t>
            </a:r>
            <a:r>
              <a:rPr lang="en-US" sz="2400" dirty="0" smtClean="0">
                <a:solidFill>
                  <a:schemeClr val="accent4"/>
                </a:solidFill>
                <a:latin typeface="Times New Roman" pitchFamily="18" charset="0"/>
                <a:cs typeface="Times New Roman" pitchFamily="18" charset="0"/>
              </a:rPr>
              <a:t> </a:t>
            </a:r>
            <a:r>
              <a:rPr lang="en-US" sz="2400" dirty="0" err="1" smtClean="0">
                <a:solidFill>
                  <a:schemeClr val="accent4"/>
                </a:solidFill>
                <a:latin typeface="Times New Roman" pitchFamily="18" charset="0"/>
                <a:cs typeface="Times New Roman" pitchFamily="18" charset="0"/>
              </a:rPr>
              <a:t>gặp</a:t>
            </a:r>
            <a:r>
              <a:rPr lang="en-US" sz="2400" dirty="0" smtClean="0">
                <a:solidFill>
                  <a:schemeClr val="accent4"/>
                </a:solidFill>
                <a:latin typeface="Times New Roman" pitchFamily="18" charset="0"/>
                <a:cs typeface="Times New Roman" pitchFamily="18" charset="0"/>
              </a:rPr>
              <a:t> </a:t>
            </a:r>
            <a:r>
              <a:rPr lang="en-US" sz="2400" dirty="0" err="1" smtClean="0">
                <a:solidFill>
                  <a:schemeClr val="accent4"/>
                </a:solidFill>
                <a:latin typeface="Times New Roman" pitchFamily="18" charset="0"/>
                <a:cs typeface="Times New Roman" pitchFamily="18" charset="0"/>
              </a:rPr>
              <a:t>khó</a:t>
            </a:r>
            <a:r>
              <a:rPr lang="en-US" sz="2400" dirty="0" smtClean="0">
                <a:solidFill>
                  <a:schemeClr val="accent4"/>
                </a:solidFill>
                <a:latin typeface="Times New Roman" pitchFamily="18" charset="0"/>
                <a:cs typeface="Times New Roman" pitchFamily="18" charset="0"/>
              </a:rPr>
              <a:t> </a:t>
            </a:r>
            <a:r>
              <a:rPr lang="en-US" sz="2400" dirty="0" err="1" smtClean="0">
                <a:solidFill>
                  <a:schemeClr val="accent4"/>
                </a:solidFill>
                <a:latin typeface="Times New Roman" pitchFamily="18" charset="0"/>
                <a:cs typeface="Times New Roman" pitchFamily="18" charset="0"/>
              </a:rPr>
              <a:t>khăn</a:t>
            </a:r>
            <a:r>
              <a:rPr lang="en-US" sz="2400" dirty="0" smtClean="0">
                <a:solidFill>
                  <a:schemeClr val="accent4"/>
                </a:solidFill>
                <a:latin typeface="Times New Roman" pitchFamily="18" charset="0"/>
                <a:cs typeface="Times New Roman" pitchFamily="18" charset="0"/>
              </a:rPr>
              <a:t>.</a:t>
            </a:r>
            <a:endParaRPr lang="en-US" sz="2400" dirty="0">
              <a:solidFill>
                <a:schemeClr val="accent4"/>
              </a:solidFill>
              <a:latin typeface="Times New Roman" pitchFamily="18" charset="0"/>
              <a:cs typeface="Times New Roman" pitchFamily="18" charset="0"/>
            </a:endParaRPr>
          </a:p>
        </p:txBody>
      </p:sp>
      <p:sp>
        <p:nvSpPr>
          <p:cNvPr id="8" name="TextBox 7"/>
          <p:cNvSpPr txBox="1"/>
          <p:nvPr/>
        </p:nvSpPr>
        <p:spPr>
          <a:xfrm>
            <a:off x="7280850" y="5750841"/>
            <a:ext cx="3488113" cy="830997"/>
          </a:xfrm>
          <a:prstGeom prst="rect">
            <a:avLst/>
          </a:prstGeom>
          <a:noFill/>
        </p:spPr>
        <p:txBody>
          <a:bodyPr wrap="square" rtlCol="0">
            <a:spAutoFit/>
          </a:bodyPr>
          <a:lstStyle/>
          <a:p>
            <a:r>
              <a:rPr lang="en-US" sz="2400" dirty="0" err="1" smtClean="0">
                <a:solidFill>
                  <a:schemeClr val="accent4"/>
                </a:solidFill>
                <a:latin typeface="Times New Roman" pitchFamily="18" charset="0"/>
                <a:cs typeface="Times New Roman" pitchFamily="18" charset="0"/>
              </a:rPr>
              <a:t>Bạn</a:t>
            </a:r>
            <a:r>
              <a:rPr lang="en-US" sz="2400" dirty="0" smtClean="0">
                <a:solidFill>
                  <a:schemeClr val="accent4"/>
                </a:solidFill>
                <a:latin typeface="Times New Roman" pitchFamily="18" charset="0"/>
                <a:cs typeface="Times New Roman" pitchFamily="18" charset="0"/>
              </a:rPr>
              <a:t> </a:t>
            </a:r>
            <a:r>
              <a:rPr lang="en-US" sz="2400" dirty="0" err="1" smtClean="0">
                <a:solidFill>
                  <a:schemeClr val="accent4"/>
                </a:solidFill>
                <a:latin typeface="Times New Roman" pitchFamily="18" charset="0"/>
                <a:cs typeface="Times New Roman" pitchFamily="18" charset="0"/>
              </a:rPr>
              <a:t>nam</a:t>
            </a:r>
            <a:r>
              <a:rPr lang="en-US" sz="2400" dirty="0" smtClean="0">
                <a:solidFill>
                  <a:schemeClr val="accent4"/>
                </a:solidFill>
                <a:latin typeface="Times New Roman" pitchFamily="18" charset="0"/>
                <a:cs typeface="Times New Roman" pitchFamily="18" charset="0"/>
              </a:rPr>
              <a:t> </a:t>
            </a:r>
            <a:r>
              <a:rPr lang="en-US" sz="2400" dirty="0" err="1" smtClean="0">
                <a:solidFill>
                  <a:schemeClr val="accent4"/>
                </a:solidFill>
                <a:latin typeface="Times New Roman" pitchFamily="18" charset="0"/>
                <a:cs typeface="Times New Roman" pitchFamily="18" charset="0"/>
              </a:rPr>
              <a:t>đang</a:t>
            </a:r>
            <a:r>
              <a:rPr lang="en-US" sz="2400" dirty="0" smtClean="0">
                <a:solidFill>
                  <a:schemeClr val="accent4"/>
                </a:solidFill>
                <a:latin typeface="Times New Roman" pitchFamily="18" charset="0"/>
                <a:cs typeface="Times New Roman" pitchFamily="18" charset="0"/>
              </a:rPr>
              <a:t> </a:t>
            </a:r>
            <a:r>
              <a:rPr lang="en-US" sz="2400" dirty="0" err="1" smtClean="0">
                <a:solidFill>
                  <a:schemeClr val="accent4"/>
                </a:solidFill>
                <a:latin typeface="Times New Roman" pitchFamily="18" charset="0"/>
                <a:cs typeface="Times New Roman" pitchFamily="18" charset="0"/>
              </a:rPr>
              <a:t>giúp</a:t>
            </a:r>
            <a:r>
              <a:rPr lang="en-US" sz="2400" dirty="0" smtClean="0">
                <a:solidFill>
                  <a:schemeClr val="accent4"/>
                </a:solidFill>
                <a:latin typeface="Times New Roman" pitchFamily="18" charset="0"/>
                <a:cs typeface="Times New Roman" pitchFamily="18" charset="0"/>
              </a:rPr>
              <a:t> </a:t>
            </a:r>
            <a:r>
              <a:rPr lang="en-US" sz="2400" dirty="0" err="1" smtClean="0">
                <a:solidFill>
                  <a:schemeClr val="accent4"/>
                </a:solidFill>
                <a:latin typeface="Times New Roman" pitchFamily="18" charset="0"/>
                <a:cs typeface="Times New Roman" pitchFamily="18" charset="0"/>
              </a:rPr>
              <a:t>bạn</a:t>
            </a:r>
            <a:r>
              <a:rPr lang="en-US" sz="2400" dirty="0" smtClean="0">
                <a:solidFill>
                  <a:schemeClr val="accent4"/>
                </a:solidFill>
                <a:latin typeface="Times New Roman" pitchFamily="18" charset="0"/>
                <a:cs typeface="Times New Roman" pitchFamily="18" charset="0"/>
              </a:rPr>
              <a:t> </a:t>
            </a:r>
            <a:r>
              <a:rPr lang="en-US" sz="2400" dirty="0" err="1" smtClean="0">
                <a:solidFill>
                  <a:schemeClr val="accent4"/>
                </a:solidFill>
                <a:latin typeface="Times New Roman" pitchFamily="18" charset="0"/>
                <a:cs typeface="Times New Roman" pitchFamily="18" charset="0"/>
              </a:rPr>
              <a:t>nữ</a:t>
            </a:r>
            <a:r>
              <a:rPr lang="en-US" sz="2400" dirty="0" smtClean="0">
                <a:solidFill>
                  <a:schemeClr val="accent4"/>
                </a:solidFill>
                <a:latin typeface="Times New Roman" pitchFamily="18" charset="0"/>
                <a:cs typeface="Times New Roman" pitchFamily="18" charset="0"/>
              </a:rPr>
              <a:t> </a:t>
            </a:r>
            <a:r>
              <a:rPr lang="en-US" sz="2400" dirty="0" err="1" smtClean="0">
                <a:solidFill>
                  <a:schemeClr val="accent4"/>
                </a:solidFill>
                <a:latin typeface="Times New Roman" pitchFamily="18" charset="0"/>
                <a:cs typeface="Times New Roman" pitchFamily="18" charset="0"/>
              </a:rPr>
              <a:t>nhặt</a:t>
            </a:r>
            <a:r>
              <a:rPr lang="en-US" sz="2400" dirty="0" smtClean="0">
                <a:solidFill>
                  <a:schemeClr val="accent4"/>
                </a:solidFill>
                <a:latin typeface="Times New Roman" pitchFamily="18" charset="0"/>
                <a:cs typeface="Times New Roman" pitchFamily="18" charset="0"/>
              </a:rPr>
              <a:t> </a:t>
            </a:r>
            <a:r>
              <a:rPr lang="en-US" sz="2400" dirty="0" err="1" smtClean="0">
                <a:solidFill>
                  <a:schemeClr val="accent4"/>
                </a:solidFill>
                <a:latin typeface="Times New Roman" pitchFamily="18" charset="0"/>
                <a:cs typeface="Times New Roman" pitchFamily="18" charset="0"/>
              </a:rPr>
              <a:t>đồ</a:t>
            </a:r>
            <a:r>
              <a:rPr lang="en-US" sz="2400" dirty="0">
                <a:solidFill>
                  <a:schemeClr val="accent4"/>
                </a:solidFill>
                <a:latin typeface="Times New Roman" pitchFamily="18" charset="0"/>
                <a:cs typeface="Times New Roman" pitchFamily="18" charset="0"/>
              </a:rPr>
              <a:t>.</a:t>
            </a:r>
          </a:p>
        </p:txBody>
      </p:sp>
    </p:spTree>
    <p:extLst>
      <p:ext uri="{BB962C8B-B14F-4D97-AF65-F5344CB8AC3E}">
        <p14:creationId xmlns:p14="http://schemas.microsoft.com/office/powerpoint/2010/main" xmlns="" val="1715410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66925" y="1538744"/>
            <a:ext cx="3804629" cy="1815882"/>
            <a:chOff x="569825" y="2199885"/>
            <a:chExt cx="3804629" cy="1815882"/>
          </a:xfrm>
        </p:grpSpPr>
        <p:sp>
          <p:nvSpPr>
            <p:cNvPr id="3" name="Oval 2">
              <a:extLst>
                <a:ext uri="{FF2B5EF4-FFF2-40B4-BE49-F238E27FC236}">
                  <a16:creationId xmlns:a16="http://schemas.microsoft.com/office/drawing/2014/main" xmlns="" id="{FF42F663-F3A2-4AB3-B9A5-6F4D44B3BC5B}"/>
                </a:ext>
              </a:extLst>
            </p:cNvPr>
            <p:cNvSpPr/>
            <p:nvPr/>
          </p:nvSpPr>
          <p:spPr>
            <a:xfrm>
              <a:off x="569825" y="2213113"/>
              <a:ext cx="463826" cy="46382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accent2"/>
                  </a:solidFill>
                  <a:latin typeface="+mj-lt"/>
                </a:rPr>
                <a:t>2</a:t>
              </a:r>
              <a:endParaRPr lang="vi-VN" sz="3200" dirty="0">
                <a:solidFill>
                  <a:schemeClr val="accent2"/>
                </a:solidFill>
                <a:latin typeface="+mj-lt"/>
              </a:endParaRPr>
            </a:p>
          </p:txBody>
        </p:sp>
        <p:sp>
          <p:nvSpPr>
            <p:cNvPr id="4" name="TextBox 3">
              <a:extLst>
                <a:ext uri="{FF2B5EF4-FFF2-40B4-BE49-F238E27FC236}">
                  <a16:creationId xmlns:a16="http://schemas.microsoft.com/office/drawing/2014/main" xmlns="" id="{BC025334-9B63-44D3-957B-00AB8843D486}"/>
                </a:ext>
              </a:extLst>
            </p:cNvPr>
            <p:cNvSpPr txBox="1"/>
            <p:nvPr/>
          </p:nvSpPr>
          <p:spPr>
            <a:xfrm>
              <a:off x="1095960" y="2199885"/>
              <a:ext cx="3278494" cy="1815882"/>
            </a:xfrm>
            <a:prstGeom prst="rect">
              <a:avLst/>
            </a:prstGeom>
            <a:noFill/>
          </p:spPr>
          <p:txBody>
            <a:bodyPr wrap="square" rtlCol="0">
              <a:spAutoFit/>
            </a:bodyPr>
            <a:lstStyle/>
            <a:p>
              <a:r>
                <a:rPr lang="en-US" sz="2800" b="1" dirty="0" err="1" smtClean="0">
                  <a:solidFill>
                    <a:srgbClr val="00B050"/>
                  </a:solidFill>
                  <a:latin typeface="Times New Roman" pitchFamily="18" charset="0"/>
                  <a:cs typeface="Times New Roman" pitchFamily="18" charset="0"/>
                </a:rPr>
                <a:t>Em</a:t>
              </a:r>
              <a:r>
                <a:rPr lang="en-US" sz="2800" b="1" dirty="0" smtClean="0">
                  <a:solidFill>
                    <a:srgbClr val="00B050"/>
                  </a:solidFill>
                  <a:latin typeface="Times New Roman" pitchFamily="18" charset="0"/>
                  <a:cs typeface="Times New Roman" pitchFamily="18" charset="0"/>
                </a:rPr>
                <a:t> </a:t>
              </a:r>
              <a:r>
                <a:rPr lang="en-US" sz="2800" b="1" dirty="0" err="1" smtClean="0">
                  <a:solidFill>
                    <a:srgbClr val="00B050"/>
                  </a:solidFill>
                  <a:latin typeface="Times New Roman" pitchFamily="18" charset="0"/>
                  <a:cs typeface="Times New Roman" pitchFamily="18" charset="0"/>
                </a:rPr>
                <a:t>đồng</a:t>
              </a:r>
              <a:r>
                <a:rPr lang="en-US" sz="2800" b="1" dirty="0" smtClean="0">
                  <a:solidFill>
                    <a:srgbClr val="00B050"/>
                  </a:solidFill>
                  <a:latin typeface="Times New Roman" pitchFamily="18" charset="0"/>
                  <a:cs typeface="Times New Roman" pitchFamily="18" charset="0"/>
                </a:rPr>
                <a:t> </a:t>
              </a:r>
              <a:r>
                <a:rPr lang="en-US" sz="2800" b="1" dirty="0" err="1" smtClean="0">
                  <a:solidFill>
                    <a:srgbClr val="00B050"/>
                  </a:solidFill>
                  <a:latin typeface="Times New Roman" pitchFamily="18" charset="0"/>
                  <a:cs typeface="Times New Roman" pitchFamily="18" charset="0"/>
                </a:rPr>
                <a:t>tình</a:t>
              </a:r>
              <a:r>
                <a:rPr lang="en-US" sz="2800" b="1" dirty="0" smtClean="0">
                  <a:solidFill>
                    <a:srgbClr val="00B050"/>
                  </a:solidFill>
                  <a:latin typeface="Times New Roman" pitchFamily="18" charset="0"/>
                  <a:cs typeface="Times New Roman" pitchFamily="18" charset="0"/>
                </a:rPr>
                <a:t> </a:t>
              </a:r>
              <a:r>
                <a:rPr lang="en-US" sz="2800" b="1" dirty="0" err="1" smtClean="0">
                  <a:solidFill>
                    <a:srgbClr val="00B050"/>
                  </a:solidFill>
                  <a:latin typeface="Times New Roman" pitchFamily="18" charset="0"/>
                  <a:cs typeface="Times New Roman" pitchFamily="18" charset="0"/>
                </a:rPr>
                <a:t>hoặc</a:t>
              </a:r>
              <a:r>
                <a:rPr lang="en-US" sz="2800" b="1" dirty="0" smtClean="0">
                  <a:solidFill>
                    <a:srgbClr val="00B050"/>
                  </a:solidFill>
                  <a:latin typeface="Times New Roman" pitchFamily="18" charset="0"/>
                  <a:cs typeface="Times New Roman" pitchFamily="18" charset="0"/>
                </a:rPr>
                <a:t> </a:t>
              </a:r>
              <a:r>
                <a:rPr lang="en-US" sz="2800" b="1" dirty="0" err="1" smtClean="0">
                  <a:solidFill>
                    <a:srgbClr val="00B050"/>
                  </a:solidFill>
                  <a:latin typeface="Times New Roman" pitchFamily="18" charset="0"/>
                  <a:cs typeface="Times New Roman" pitchFamily="18" charset="0"/>
                </a:rPr>
                <a:t>không</a:t>
              </a:r>
              <a:r>
                <a:rPr lang="en-US" sz="2800" b="1" dirty="0" smtClean="0">
                  <a:solidFill>
                    <a:srgbClr val="00B050"/>
                  </a:solidFill>
                  <a:latin typeface="Times New Roman" pitchFamily="18" charset="0"/>
                  <a:cs typeface="Times New Roman" pitchFamily="18" charset="0"/>
                </a:rPr>
                <a:t> </a:t>
              </a:r>
              <a:r>
                <a:rPr lang="en-US" sz="2800" b="1" dirty="0" err="1" smtClean="0">
                  <a:solidFill>
                    <a:srgbClr val="00B050"/>
                  </a:solidFill>
                  <a:latin typeface="Times New Roman" pitchFamily="18" charset="0"/>
                  <a:cs typeface="Times New Roman" pitchFamily="18" charset="0"/>
                </a:rPr>
                <a:t>đồng</a:t>
              </a:r>
              <a:r>
                <a:rPr lang="en-US" sz="2800" b="1" dirty="0" smtClean="0">
                  <a:solidFill>
                    <a:srgbClr val="00B050"/>
                  </a:solidFill>
                  <a:latin typeface="Times New Roman" pitchFamily="18" charset="0"/>
                  <a:cs typeface="Times New Roman" pitchFamily="18" charset="0"/>
                </a:rPr>
                <a:t> </a:t>
              </a:r>
              <a:r>
                <a:rPr lang="en-US" sz="2800" b="1" dirty="0" err="1" smtClean="0">
                  <a:solidFill>
                    <a:srgbClr val="00B050"/>
                  </a:solidFill>
                  <a:latin typeface="Times New Roman" pitchFamily="18" charset="0"/>
                  <a:cs typeface="Times New Roman" pitchFamily="18" charset="0"/>
                </a:rPr>
                <a:t>tình</a:t>
              </a:r>
              <a:r>
                <a:rPr lang="en-US" sz="2800" b="1" dirty="0" smtClean="0">
                  <a:solidFill>
                    <a:srgbClr val="00B050"/>
                  </a:solidFill>
                  <a:latin typeface="Times New Roman" pitchFamily="18" charset="0"/>
                  <a:cs typeface="Times New Roman" pitchFamily="18" charset="0"/>
                </a:rPr>
                <a:t> </a:t>
              </a:r>
              <a:r>
                <a:rPr lang="en-US" sz="2800" b="1" dirty="0" err="1" smtClean="0">
                  <a:solidFill>
                    <a:srgbClr val="00B050"/>
                  </a:solidFill>
                  <a:latin typeface="Times New Roman" pitchFamily="18" charset="0"/>
                  <a:cs typeface="Times New Roman" pitchFamily="18" charset="0"/>
                </a:rPr>
                <a:t>với</a:t>
              </a:r>
              <a:r>
                <a:rPr lang="en-US" sz="2800" b="1" dirty="0" smtClean="0">
                  <a:solidFill>
                    <a:srgbClr val="00B050"/>
                  </a:solidFill>
                  <a:latin typeface="Times New Roman" pitchFamily="18" charset="0"/>
                  <a:cs typeface="Times New Roman" pitchFamily="18" charset="0"/>
                </a:rPr>
                <a:t> </a:t>
              </a:r>
              <a:r>
                <a:rPr lang="en-US" sz="2800" b="1" dirty="0" err="1" smtClean="0">
                  <a:solidFill>
                    <a:srgbClr val="00B050"/>
                  </a:solidFill>
                  <a:latin typeface="Times New Roman" pitchFamily="18" charset="0"/>
                  <a:cs typeface="Times New Roman" pitchFamily="18" charset="0"/>
                </a:rPr>
                <a:t>việc</a:t>
              </a:r>
              <a:r>
                <a:rPr lang="en-US" sz="2800" b="1" dirty="0" smtClean="0">
                  <a:solidFill>
                    <a:srgbClr val="00B050"/>
                  </a:solidFill>
                  <a:latin typeface="Times New Roman" pitchFamily="18" charset="0"/>
                  <a:cs typeface="Times New Roman" pitchFamily="18" charset="0"/>
                </a:rPr>
                <a:t> </a:t>
              </a:r>
              <a:r>
                <a:rPr lang="en-US" sz="2800" b="1" dirty="0" err="1" smtClean="0">
                  <a:solidFill>
                    <a:srgbClr val="00B050"/>
                  </a:solidFill>
                  <a:latin typeface="Times New Roman" pitchFamily="18" charset="0"/>
                  <a:cs typeface="Times New Roman" pitchFamily="18" charset="0"/>
                </a:rPr>
                <a:t>làm</a:t>
              </a:r>
              <a:r>
                <a:rPr lang="en-US" sz="2800" b="1" dirty="0" smtClean="0">
                  <a:solidFill>
                    <a:srgbClr val="00B050"/>
                  </a:solidFill>
                  <a:latin typeface="Times New Roman" pitchFamily="18" charset="0"/>
                  <a:cs typeface="Times New Roman" pitchFamily="18" charset="0"/>
                </a:rPr>
                <a:t> </a:t>
              </a:r>
              <a:r>
                <a:rPr lang="en-US" sz="2800" b="1" dirty="0" err="1" smtClean="0">
                  <a:solidFill>
                    <a:srgbClr val="00B050"/>
                  </a:solidFill>
                  <a:latin typeface="Times New Roman" pitchFamily="18" charset="0"/>
                  <a:cs typeface="Times New Roman" pitchFamily="18" charset="0"/>
                </a:rPr>
                <a:t>nào</a:t>
              </a:r>
              <a:r>
                <a:rPr lang="en-US" sz="2800" b="1" dirty="0" smtClean="0">
                  <a:solidFill>
                    <a:srgbClr val="00B050"/>
                  </a:solidFill>
                  <a:latin typeface="Times New Roman" pitchFamily="18" charset="0"/>
                  <a:cs typeface="Times New Roman" pitchFamily="18" charset="0"/>
                </a:rPr>
                <a:t>? </a:t>
              </a:r>
              <a:r>
                <a:rPr lang="en-US" sz="2800" b="1" dirty="0" err="1" smtClean="0">
                  <a:solidFill>
                    <a:srgbClr val="00B050"/>
                  </a:solidFill>
                  <a:latin typeface="Times New Roman" pitchFamily="18" charset="0"/>
                  <a:cs typeface="Times New Roman" pitchFamily="18" charset="0"/>
                </a:rPr>
                <a:t>Vì</a:t>
              </a:r>
              <a:r>
                <a:rPr lang="en-US" sz="2800" b="1" dirty="0" smtClean="0">
                  <a:solidFill>
                    <a:srgbClr val="00B050"/>
                  </a:solidFill>
                  <a:latin typeface="Times New Roman" pitchFamily="18" charset="0"/>
                  <a:cs typeface="Times New Roman" pitchFamily="18" charset="0"/>
                </a:rPr>
                <a:t> </a:t>
              </a:r>
              <a:r>
                <a:rPr lang="en-US" sz="2800" b="1" dirty="0" err="1" smtClean="0">
                  <a:solidFill>
                    <a:srgbClr val="00B050"/>
                  </a:solidFill>
                  <a:latin typeface="Times New Roman" pitchFamily="18" charset="0"/>
                  <a:cs typeface="Times New Roman" pitchFamily="18" charset="0"/>
                </a:rPr>
                <a:t>sao</a:t>
              </a:r>
              <a:r>
                <a:rPr lang="en-US" sz="2800" b="1" dirty="0" smtClean="0">
                  <a:solidFill>
                    <a:srgbClr val="00B050"/>
                  </a:solidFill>
                  <a:latin typeface="Times New Roman" pitchFamily="18" charset="0"/>
                  <a:cs typeface="Times New Roman" pitchFamily="18" charset="0"/>
                </a:rPr>
                <a:t>?</a:t>
              </a:r>
              <a:endParaRPr lang="vi-VN" sz="2800" b="1" dirty="0">
                <a:solidFill>
                  <a:srgbClr val="00B050"/>
                </a:solidFill>
                <a:latin typeface="Times New Roman" pitchFamily="18" charset="0"/>
                <a:cs typeface="Times New Roman" pitchFamily="18" charset="0"/>
              </a:endParaRPr>
            </a:p>
          </p:txBody>
        </p:sp>
      </p:grpSp>
      <p:pic>
        <p:nvPicPr>
          <p:cNvPr id="9" name="Picture 8" descr="Screen Clipping"/>
          <p:cNvPicPr>
            <a:picLocks noChangeAspect="1"/>
          </p:cNvPicPr>
          <p:nvPr/>
        </p:nvPicPr>
        <p:blipFill rotWithShape="1">
          <a:blip r:embed="rId2" cstate="print">
            <a:extLst>
              <a:ext uri="{BEBA8EAE-BF5A-486C-A8C5-ECC9F3942E4B}">
                <a14:imgProps xmlns:a14="http://schemas.microsoft.com/office/drawing/2010/main" xmlns="">
                  <a14:imgLayer r:embed="rId3">
                    <a14:imgEffect>
                      <a14:sharpenSoften amount="25000"/>
                    </a14:imgEffect>
                  </a14:imgLayer>
                </a14:imgProps>
              </a:ext>
              <a:ext uri="{28A0092B-C50C-407E-A947-70E740481C1C}">
                <a14:useLocalDpi xmlns:a14="http://schemas.microsoft.com/office/drawing/2010/main" xmlns="" val="0"/>
              </a:ext>
            </a:extLst>
          </a:blip>
          <a:srcRect l="583" t="784" b="1328"/>
          <a:stretch/>
        </p:blipFill>
        <p:spPr>
          <a:xfrm>
            <a:off x="3984171" y="272852"/>
            <a:ext cx="7811589" cy="6350016"/>
          </a:xfrm>
          <a:prstGeom prst="rect">
            <a:avLst/>
          </a:prstGeom>
        </p:spPr>
      </p:pic>
      <p:pic>
        <p:nvPicPr>
          <p:cNvPr id="7" name="Picture 6" descr="Tick cross wrong vector icon design. Download a Free Preview or High  Quality Adobe Illustrator Ai, EPS, … | Kids cartoon characters, Vector icon  design, Icon design"/>
          <p:cNvPicPr>
            <a:picLocks noChangeAspect="1" noChangeArrowheads="1"/>
          </p:cNvPicPr>
          <p:nvPr/>
        </p:nvPicPr>
        <p:blipFill rotWithShape="1">
          <a:blip r:embed="rId4" cstate="print">
            <a:extLst>
              <a:ext uri="{BEBA8EAE-BF5A-486C-A8C5-ECC9F3942E4B}">
                <a14:imgProps xmlns:a14="http://schemas.microsoft.com/office/drawing/2010/main" xmlns="">
                  <a14:imgLayer r:embed="rId5">
                    <a14:imgEffect>
                      <a14:backgroundRemoval t="19487" b="69744" l="53400" r="93000">
                        <a14:foregroundMark x1="82400" y1="36923" x2="69400" y2="52821"/>
                      </a14:backgroundRemoval>
                    </a14:imgEffect>
                  </a14:imgLayer>
                </a14:imgProps>
              </a:ext>
              <a:ext uri="{28A0092B-C50C-407E-A947-70E740481C1C}">
                <a14:useLocalDpi xmlns:a14="http://schemas.microsoft.com/office/drawing/2010/main" xmlns="" val="0"/>
              </a:ext>
            </a:extLst>
          </a:blip>
          <a:srcRect l="52167" t="18504" r="5833" b="28675"/>
          <a:stretch/>
        </p:blipFill>
        <p:spPr bwMode="auto">
          <a:xfrm>
            <a:off x="3792646" y="863933"/>
            <a:ext cx="687914" cy="674811"/>
          </a:xfrm>
          <a:prstGeom prst="rect">
            <a:avLst/>
          </a:prstGeom>
          <a:noFill/>
          <a:extLst>
            <a:ext uri="{909E8E84-426E-40DD-AFC4-6F175D3DCCD1}">
              <a14:hiddenFill xmlns:a14="http://schemas.microsoft.com/office/drawing/2010/main" xmlns="">
                <a:solidFill>
                  <a:srgbClr val="FFFFFF"/>
                </a:solidFill>
              </a14:hiddenFill>
            </a:ext>
          </a:extLst>
        </p:spPr>
      </p:pic>
      <p:pic>
        <p:nvPicPr>
          <p:cNvPr id="10" name="Picture 9" descr="Tick cross wrong vector icon design. Download a Free Preview or High  Quality Adobe Illustrator Ai, EPS, … | Kids cartoon characters, Vector icon  design, Icon design"/>
          <p:cNvPicPr>
            <a:picLocks noChangeAspect="1" noChangeArrowheads="1"/>
          </p:cNvPicPr>
          <p:nvPr/>
        </p:nvPicPr>
        <p:blipFill rotWithShape="1">
          <a:blip r:embed="rId6" cstate="print">
            <a:extLst>
              <a:ext uri="{BEBA8EAE-BF5A-486C-A8C5-ECC9F3942E4B}">
                <a14:imgProps xmlns:a14="http://schemas.microsoft.com/office/drawing/2010/main" xmlns="">
                  <a14:imgLayer r:embed="rId7">
                    <a14:imgEffect>
                      <a14:backgroundRemoval t="19487" b="69744" l="53400" r="93000">
                        <a14:foregroundMark x1="82400" y1="36923" x2="69400" y2="52821"/>
                      </a14:backgroundRemoval>
                    </a14:imgEffect>
                    <a14:imgEffect>
                      <a14:saturation sat="300000"/>
                    </a14:imgEffect>
                  </a14:imgLayer>
                </a14:imgProps>
              </a:ext>
              <a:ext uri="{28A0092B-C50C-407E-A947-70E740481C1C}">
                <a14:useLocalDpi xmlns:a14="http://schemas.microsoft.com/office/drawing/2010/main" xmlns="" val="0"/>
              </a:ext>
            </a:extLst>
          </a:blip>
          <a:srcRect l="52167" t="18504" r="5833" b="28675"/>
          <a:stretch/>
        </p:blipFill>
        <p:spPr bwMode="auto">
          <a:xfrm>
            <a:off x="7794203" y="759430"/>
            <a:ext cx="687914" cy="674811"/>
          </a:xfrm>
          <a:prstGeom prst="rect">
            <a:avLst/>
          </a:prstGeom>
          <a:noFill/>
          <a:extLst>
            <a:ext uri="{909E8E84-426E-40DD-AFC4-6F175D3DCCD1}">
              <a14:hiddenFill xmlns:a14="http://schemas.microsoft.com/office/drawing/2010/main" xmlns="">
                <a:solidFill>
                  <a:srgbClr val="FFFFFF"/>
                </a:solidFill>
              </a14:hiddenFill>
            </a:ext>
          </a:extLst>
        </p:spPr>
      </p:pic>
      <p:pic>
        <p:nvPicPr>
          <p:cNvPr id="11" name="Picture 2" descr="Tick cross wrong vector icon design. Download a Free Preview or High  Quality Adobe Illustrator Ai, EPS, … | Kids cartoon characters, Vector icon  design, Icon design"/>
          <p:cNvPicPr>
            <a:picLocks noChangeAspect="1" noChangeArrowheads="1"/>
          </p:cNvPicPr>
          <p:nvPr/>
        </p:nvPicPr>
        <p:blipFill rotWithShape="1">
          <a:blip r:embed="rId8" cstate="print">
            <a:extLst>
              <a:ext uri="{BEBA8EAE-BF5A-486C-A8C5-ECC9F3942E4B}">
                <a14:imgProps xmlns:a14="http://schemas.microsoft.com/office/drawing/2010/main" xmlns="">
                  <a14:imgLayer r:embed="rId7">
                    <a14:imgEffect>
                      <a14:backgroundRemoval t="17436" b="70256" l="7200" r="47200">
                        <a14:foregroundMark x1="35000" y1="35385" x2="23600" y2="51026"/>
                      </a14:backgroundRemoval>
                    </a14:imgEffect>
                  </a14:imgLayer>
                </a14:imgProps>
              </a:ext>
              <a:ext uri="{28A0092B-C50C-407E-A947-70E740481C1C}">
                <a14:useLocalDpi xmlns:a14="http://schemas.microsoft.com/office/drawing/2010/main" xmlns="" val="0"/>
              </a:ext>
            </a:extLst>
          </a:blip>
          <a:srcRect l="6747" t="16929" r="51805" b="29151"/>
          <a:stretch/>
        </p:blipFill>
        <p:spPr bwMode="auto">
          <a:xfrm>
            <a:off x="4271554" y="3836195"/>
            <a:ext cx="757232" cy="768368"/>
          </a:xfrm>
          <a:prstGeom prst="rect">
            <a:avLst/>
          </a:prstGeom>
          <a:noFill/>
          <a:extLst>
            <a:ext uri="{909E8E84-426E-40DD-AFC4-6F175D3DCCD1}">
              <a14:hiddenFill xmlns:a14="http://schemas.microsoft.com/office/drawing/2010/main" xmlns="">
                <a:solidFill>
                  <a:srgbClr val="FFFFFF"/>
                </a:solidFill>
              </a14:hiddenFill>
            </a:ext>
          </a:extLst>
        </p:spPr>
      </p:pic>
      <p:pic>
        <p:nvPicPr>
          <p:cNvPr id="12" name="Picture 11" descr="Tick cross wrong vector icon design. Download a Free Preview or High  Quality Adobe Illustrator Ai, EPS, … | Kids cartoon characters, Vector icon  design, Icon design"/>
          <p:cNvPicPr>
            <a:picLocks noChangeAspect="1" noChangeArrowheads="1"/>
          </p:cNvPicPr>
          <p:nvPr/>
        </p:nvPicPr>
        <p:blipFill rotWithShape="1">
          <a:blip r:embed="rId9" cstate="print">
            <a:extLst>
              <a:ext uri="{BEBA8EAE-BF5A-486C-A8C5-ECC9F3942E4B}">
                <a14:imgProps xmlns:a14="http://schemas.microsoft.com/office/drawing/2010/main" xmlns="">
                  <a14:imgLayer r:embed="rId7">
                    <a14:imgEffect>
                      <a14:backgroundRemoval t="19487" b="69744" l="53400" r="93000">
                        <a14:foregroundMark x1="82400" y1="36923" x2="69400" y2="52821"/>
                      </a14:backgroundRemoval>
                    </a14:imgEffect>
                  </a14:imgLayer>
                </a14:imgProps>
              </a:ext>
              <a:ext uri="{28A0092B-C50C-407E-A947-70E740481C1C}">
                <a14:useLocalDpi xmlns:a14="http://schemas.microsoft.com/office/drawing/2010/main" xmlns="" val="0"/>
              </a:ext>
            </a:extLst>
          </a:blip>
          <a:srcRect l="52167" t="18504" r="5833" b="28675"/>
          <a:stretch/>
        </p:blipFill>
        <p:spPr bwMode="auto">
          <a:xfrm>
            <a:off x="7889965" y="3836195"/>
            <a:ext cx="687914" cy="67481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864568968"/>
      </p:ext>
    </p:extLst>
  </p:cSld>
  <p:clrMapOvr>
    <a:masterClrMapping/>
  </p:clrMapOvr>
  <mc:AlternateContent xmlns:mc="http://schemas.openxmlformats.org/markup-compatibility/2006">
    <mc:Choice xmlns:p14="http://schemas.microsoft.com/office/powerpoint/2010/main" xmlns=""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14:presetBounceEnd="40000">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14:bounceEnd="40000">
                                          <p:cBhvr additive="base">
                                            <p:cTn id="12" dur="500" fill="hold"/>
                                            <p:tgtEl>
                                              <p:spTgt spid="7"/>
                                            </p:tgtEl>
                                            <p:attrNameLst>
                                              <p:attrName>ppt_x</p:attrName>
                                            </p:attrNameLst>
                                          </p:cBhvr>
                                          <p:tavLst>
                                            <p:tav tm="0">
                                              <p:val>
                                                <p:strVal val="1+#ppt_w/2"/>
                                              </p:val>
                                            </p:tav>
                                            <p:tav tm="100000">
                                              <p:val>
                                                <p:strVal val="#ppt_x"/>
                                              </p:val>
                                            </p:tav>
                                          </p:tavLst>
                                        </p:anim>
                                        <p:anim calcmode="lin" valueType="num" p14:bounceEnd="40000">
                                          <p:cBhvr additive="base">
                                            <p:cTn id="13"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14:presetBounceEnd="40000">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14:bounceEnd="40000">
                                          <p:cBhvr additive="base">
                                            <p:cTn id="18" dur="500" fill="hold"/>
                                            <p:tgtEl>
                                              <p:spTgt spid="10"/>
                                            </p:tgtEl>
                                            <p:attrNameLst>
                                              <p:attrName>ppt_x</p:attrName>
                                            </p:attrNameLst>
                                          </p:cBhvr>
                                          <p:tavLst>
                                            <p:tav tm="0">
                                              <p:val>
                                                <p:strVal val="1+#ppt_w/2"/>
                                              </p:val>
                                            </p:tav>
                                            <p:tav tm="100000">
                                              <p:val>
                                                <p:strVal val="#ppt_x"/>
                                              </p:val>
                                            </p:tav>
                                          </p:tavLst>
                                        </p:anim>
                                        <p:anim calcmode="lin" valueType="num" p14:bounceEnd="40000">
                                          <p:cBhvr additive="base">
                                            <p:cTn id="19"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14:presetBounceEnd="40000">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14:bounceEnd="40000">
                                          <p:cBhvr additive="base">
                                            <p:cTn id="24" dur="500" fill="hold"/>
                                            <p:tgtEl>
                                              <p:spTgt spid="11"/>
                                            </p:tgtEl>
                                            <p:attrNameLst>
                                              <p:attrName>ppt_x</p:attrName>
                                            </p:attrNameLst>
                                          </p:cBhvr>
                                          <p:tavLst>
                                            <p:tav tm="0">
                                              <p:val>
                                                <p:strVal val="#ppt_x"/>
                                              </p:val>
                                            </p:tav>
                                            <p:tav tm="100000">
                                              <p:val>
                                                <p:strVal val="#ppt_x"/>
                                              </p:val>
                                            </p:tav>
                                          </p:tavLst>
                                        </p:anim>
                                        <p:anim calcmode="lin" valueType="num" p14:bounceEnd="40000">
                                          <p:cBhvr additive="base">
                                            <p:cTn id="2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nodeType="clickEffect" p14:presetBounceEnd="40000">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14:bounceEnd="40000">
                                          <p:cBhvr additive="base">
                                            <p:cTn id="30" dur="500" fill="hold"/>
                                            <p:tgtEl>
                                              <p:spTgt spid="12"/>
                                            </p:tgtEl>
                                            <p:attrNameLst>
                                              <p:attrName>ppt_x</p:attrName>
                                            </p:attrNameLst>
                                          </p:cBhvr>
                                          <p:tavLst>
                                            <p:tav tm="0">
                                              <p:val>
                                                <p:strVal val="1+#ppt_w/2"/>
                                              </p:val>
                                            </p:tav>
                                            <p:tav tm="100000">
                                              <p:val>
                                                <p:strVal val="#ppt_x"/>
                                              </p:val>
                                            </p:tav>
                                          </p:tavLst>
                                        </p:anim>
                                        <p:anim calcmode="lin" valueType="num" p14:bounceEnd="40000">
                                          <p:cBhvr additive="base">
                                            <p:cTn id="31"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1+#ppt_w/2"/>
                                              </p:val>
                                            </p:tav>
                                            <p:tav tm="100000">
                                              <p:val>
                                                <p:strVal val="#ppt_x"/>
                                              </p:val>
                                            </p:tav>
                                          </p:tavLst>
                                        </p:anim>
                                        <p:anim calcmode="lin" valueType="num">
                                          <p:cBhvr additive="base">
                                            <p:cTn id="13"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1+#ppt_w/2"/>
                                              </p:val>
                                            </p:tav>
                                            <p:tav tm="100000">
                                              <p:val>
                                                <p:strVal val="#ppt_x"/>
                                              </p:val>
                                            </p:tav>
                                          </p:tavLst>
                                        </p:anim>
                                        <p:anim calcmode="lin" valueType="num">
                                          <p:cBhvr additive="base">
                                            <p:cTn id="19"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500" fill="hold"/>
                                            <p:tgtEl>
                                              <p:spTgt spid="11"/>
                                            </p:tgtEl>
                                            <p:attrNameLst>
                                              <p:attrName>ppt_x</p:attrName>
                                            </p:attrNameLst>
                                          </p:cBhvr>
                                          <p:tavLst>
                                            <p:tav tm="0">
                                              <p:val>
                                                <p:strVal val="#ppt_x"/>
                                              </p:val>
                                            </p:tav>
                                            <p:tav tm="100000">
                                              <p:val>
                                                <p:strVal val="#ppt_x"/>
                                              </p:val>
                                            </p:tav>
                                          </p:tavLst>
                                        </p:anim>
                                        <p:anim calcmode="lin" valueType="num">
                                          <p:cBhvr additive="base">
                                            <p:cTn id="2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500" fill="hold"/>
                                            <p:tgtEl>
                                              <p:spTgt spid="12"/>
                                            </p:tgtEl>
                                            <p:attrNameLst>
                                              <p:attrName>ppt_x</p:attrName>
                                            </p:attrNameLst>
                                          </p:cBhvr>
                                          <p:tavLst>
                                            <p:tav tm="0">
                                              <p:val>
                                                <p:strVal val="1+#ppt_w/2"/>
                                              </p:val>
                                            </p:tav>
                                            <p:tav tm="100000">
                                              <p:val>
                                                <p:strVal val="#ppt_x"/>
                                              </p:val>
                                            </p:tav>
                                          </p:tavLst>
                                        </p:anim>
                                        <p:anim calcmode="lin" valueType="num">
                                          <p:cBhvr additive="base">
                                            <p:cTn id="31"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theme/theme1.xml><?xml version="1.0" encoding="utf-8"?>
<a:theme xmlns:a="http://schemas.openxmlformats.org/drawingml/2006/main" name="Cute Sticker by Slidesgo">
  <a:themeElements>
    <a:clrScheme name="Simple Light">
      <a:dk1>
        <a:srgbClr val="EA4F46"/>
      </a:dk1>
      <a:lt1>
        <a:srgbClr val="F7D538"/>
      </a:lt1>
      <a:dk2>
        <a:srgbClr val="472C18"/>
      </a:dk2>
      <a:lt2>
        <a:srgbClr val="B2DEEE"/>
      </a:lt2>
      <a:accent1>
        <a:srgbClr val="A2CF9D"/>
      </a:accent1>
      <a:accent2>
        <a:srgbClr val="FFFFFF"/>
      </a:accent2>
      <a:accent3>
        <a:srgbClr val="EF786D"/>
      </a:accent3>
      <a:accent4>
        <a:srgbClr val="7A4934"/>
      </a:accent4>
      <a:accent5>
        <a:srgbClr val="D43733"/>
      </a:accent5>
      <a:accent6>
        <a:srgbClr val="D3AC09"/>
      </a:accent6>
      <a:hlink>
        <a:srgbClr val="F7D538"/>
      </a:hlink>
      <a:folHlink>
        <a:srgbClr val="0097A7"/>
      </a:folHlink>
    </a:clrScheme>
    <a:fontScheme name="Custom 4">
      <a:majorFont>
        <a:latin typeface="UTM Cookies"/>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197</TotalTime>
  <Words>704</Words>
  <Application>Microsoft Office PowerPoint</Application>
  <PresentationFormat>Custom</PresentationFormat>
  <Paragraphs>57</Paragraphs>
  <Slides>15</Slides>
  <Notes>0</Notes>
  <HiddenSlides>0</HiddenSlides>
  <MMClips>1</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Cute Sticker by Slidesgo</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Phạm Thanh Hằng (ADAS – GV)</dc:creator>
  <cp:lastModifiedBy>Windows 7</cp:lastModifiedBy>
  <cp:revision>25</cp:revision>
  <dcterms:created xsi:type="dcterms:W3CDTF">2021-06-11T02:39:36Z</dcterms:created>
  <dcterms:modified xsi:type="dcterms:W3CDTF">2022-10-16T22:20:10Z</dcterms:modified>
</cp:coreProperties>
</file>