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02" r:id="rId3"/>
    <p:sldId id="307" r:id="rId4"/>
    <p:sldId id="286" r:id="rId5"/>
    <p:sldId id="304" r:id="rId6"/>
    <p:sldId id="306" r:id="rId7"/>
    <p:sldId id="305" r:id="rId8"/>
    <p:sldId id="301" r:id="rId9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>
        <p:scale>
          <a:sx n="50" d="100"/>
          <a:sy n="50" d="100"/>
        </p:scale>
        <p:origin x="-1018" y="-110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8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082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962400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 defTabSz="1097236"/>
            <a:r>
              <a:rPr lang="en-US" sz="5000" b="1" dirty="0" smtClean="0">
                <a:solidFill>
                  <a:prstClr val="whit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16</a:t>
            </a:r>
            <a:endParaRPr lang="en-US" sz="5000" b="1" dirty="0">
              <a:solidFill>
                <a:prstClr val="white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00400" y="4185231"/>
            <a:ext cx="9144000" cy="97863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KHI TRANG SÁCH MỞ RA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89052" y="5822698"/>
            <a:ext cx="5832202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615" y="6393613"/>
            <a:ext cx="2416836" cy="22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84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 smtClean="0"/>
              <a:t>YÊU CẦU CẦN ĐẠT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Nhận biết được các nội dung ghi trên phiếu đọc sách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Bước đầu biết cách ghi phiếu đọc sách với những thông tin cơ bản nhất, nói được những điều em thích nhất trong cuốn sách em đã đọc.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Điền đúng thông tin yêu cầu vào phiếu.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Chia sẻ những điều em thích nhất trong cuốn sách em đã đọc.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Biết chia sẻ những trải nghiệm, suy nghĩ, cảm xúc có liên quan đến bài đọc; trao đổi về nội dung của bài đọc và các chi tiết trong tranh.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Thêm yêu sách và có thêm cảm hứng để đọc sách.</a:t>
            </a:r>
          </a:p>
          <a:p>
            <a:endParaRPr lang="vi-VN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620077"/>
            <a:ext cx="117729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5334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13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85" b="94815" l="0" r="100000">
                        <a14:foregroundMark x1="10256" y1="86667" x2="32051" y2="87315"/>
                        <a14:foregroundMark x1="22080" y1="41481" x2="48148" y2="52963"/>
                        <a14:foregroundMark x1="73789" y1="85185" x2="58405" y2="91667"/>
                        <a14:foregroundMark x1="16382" y1="84352" x2="11538" y2="86481"/>
                        <a14:foregroundMark x1="44302" y1="28056" x2="40456" y2="25185"/>
                        <a14:foregroundMark x1="41026" y1="28426" x2="42593" y2="31204"/>
                        <a14:backgroundMark x1="44872" y1="1667" x2="1567" y2="27500"/>
                        <a14:backgroundMark x1="43305" y1="11481" x2="1282" y2="45833"/>
                        <a14:backgroundMark x1="43875" y1="28148" x2="23077" y2="40000"/>
                        <a14:backgroundMark x1="85897" y1="833" x2="99003" y2="11019"/>
                        <a14:backgroundMark x1="98148" y1="43519" x2="70228" y2="77685"/>
                        <a14:backgroundMark x1="74644" y1="42963" x2="63818" y2="63148"/>
                        <a14:backgroundMark x1="97721" y1="73148" x2="76638" y2="92963"/>
                        <a14:backgroundMark x1="16382" y1="60648" x2="997" y2="81481"/>
                        <a14:backgroundMark x1="24644" y1="72500" x2="2564" y2="92500"/>
                        <a14:backgroundMark x1="43875" y1="73148" x2="41311" y2="9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2992" y="2590800"/>
            <a:ext cx="3895808" cy="59935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57308" y="2057400"/>
            <a:ext cx="8357058" cy="5638800"/>
            <a:chOff x="657308" y="2057400"/>
            <a:chExt cx="8357058" cy="5638800"/>
          </a:xfrm>
        </p:grpSpPr>
        <p:grpSp>
          <p:nvGrpSpPr>
            <p:cNvPr id="7" name="Group 6"/>
            <p:cNvGrpSpPr/>
            <p:nvPr/>
          </p:nvGrpSpPr>
          <p:grpSpPr>
            <a:xfrm>
              <a:off x="657308" y="2057400"/>
              <a:ext cx="8357058" cy="5638800"/>
              <a:chOff x="657308" y="2057400"/>
              <a:chExt cx="8357058" cy="56388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backgroundRemoval t="10313" b="85469" l="15937" r="81094">
                            <a14:foregroundMark x1="28750" y1="20625" x2="58594" y2="29375"/>
                            <a14:foregroundMark x1="28125" y1="25313" x2="29219" y2="80469"/>
                            <a14:foregroundMark x1="31406" y1="81875" x2="71250" y2="82344"/>
                            <a14:foregroundMark x1="60781" y1="72344" x2="63438" y2="76406"/>
                            <a14:foregroundMark x1="58594" y1="76250" x2="64688" y2="75781"/>
                            <a14:foregroundMark x1="37188" y1="28438" x2="53438" y2="28906"/>
                            <a14:foregroundMark x1="62187" y1="21563" x2="72344" y2="22031"/>
                            <a14:foregroundMark x1="72813" y1="25781" x2="72500" y2="789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040" t="11765" r="23775" b="12500"/>
              <a:stretch/>
            </p:blipFill>
            <p:spPr>
              <a:xfrm>
                <a:off x="657308" y="2057400"/>
                <a:ext cx="8357058" cy="56388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981200" y="3657600"/>
                <a:ext cx="5791200" cy="3276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28800" y="3935611"/>
              <a:ext cx="6466835" cy="2769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Ngày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: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19/10/2021</a:t>
              </a: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Tên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sách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: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ết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mèo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con</a:t>
              </a: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Tên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ác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giả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: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Nguyễn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Đình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Thi</a:t>
              </a:r>
              <a:endParaRPr lang="en-US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Điều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thích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nhất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: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Mèo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con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dũng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3693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5900" y="924877"/>
            <a:ext cx="117729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2900" y="766125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7308" y="2362200"/>
            <a:ext cx="8357058" cy="5638800"/>
            <a:chOff x="657308" y="2057400"/>
            <a:chExt cx="8357058" cy="5638800"/>
          </a:xfrm>
        </p:grpSpPr>
        <p:grpSp>
          <p:nvGrpSpPr>
            <p:cNvPr id="22" name="Group 21"/>
            <p:cNvGrpSpPr/>
            <p:nvPr/>
          </p:nvGrpSpPr>
          <p:grpSpPr>
            <a:xfrm>
              <a:off x="657308" y="2057400"/>
              <a:ext cx="8357058" cy="5638800"/>
              <a:chOff x="657308" y="2057400"/>
              <a:chExt cx="8357058" cy="563880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313" b="85469" l="15937" r="81094">
                            <a14:foregroundMark x1="28750" y1="20625" x2="58594" y2="29375"/>
                            <a14:foregroundMark x1="28125" y1="25313" x2="29219" y2="80469"/>
                            <a14:foregroundMark x1="31406" y1="81875" x2="71250" y2="82344"/>
                            <a14:foregroundMark x1="60781" y1="72344" x2="63438" y2="76406"/>
                            <a14:foregroundMark x1="58594" y1="76250" x2="64688" y2="75781"/>
                            <a14:foregroundMark x1="37188" y1="28438" x2="53438" y2="28906"/>
                            <a14:foregroundMark x1="62187" y1="21563" x2="72344" y2="22031"/>
                            <a14:foregroundMark x1="72813" y1="25781" x2="72500" y2="789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040" t="11765" r="23775" b="12500"/>
              <a:stretch/>
            </p:blipFill>
            <p:spPr>
              <a:xfrm>
                <a:off x="657308" y="2057400"/>
                <a:ext cx="8357058" cy="5638800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1981200" y="3657600"/>
                <a:ext cx="5791200" cy="3276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938341" y="3886200"/>
              <a:ext cx="6062659" cy="343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Ngày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: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……..</a:t>
              </a:r>
            </a:p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Tên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sách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: ……..</a:t>
              </a:r>
            </a:p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Tên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ác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giả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: </a:t>
              </a:r>
              <a:r>
                <a:rPr 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……..</a:t>
              </a:r>
            </a:p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Điều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thích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nhất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: </a:t>
              </a:r>
              <a:r>
                <a:rPr 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……..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0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99398">
                        <a14:foregroundMark x1="57711" y1="38500" x2="54578" y2="47750"/>
                        <a14:foregroundMark x1="71928" y1="47500" x2="70723" y2="52750"/>
                        <a14:foregroundMark x1="38193" y1="54500" x2="67590" y2="62500"/>
                        <a14:foregroundMark x1="45181" y1="50000" x2="58675" y2="58000"/>
                        <a14:foregroundMark x1="43253" y1="58000" x2="54819" y2="61500"/>
                        <a14:foregroundMark x1="43012" y1="50750" x2="41084" y2="5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6319" y="3314699"/>
            <a:ext cx="5059681" cy="52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00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18"/>
          <a:stretch/>
        </p:blipFill>
        <p:spPr>
          <a:xfrm>
            <a:off x="1257300" y="1913128"/>
            <a:ext cx="11620500" cy="6531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5900" y="924877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2900" y="766125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0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7897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1760097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xmlns="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846824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315</Words>
  <Application>Microsoft Office PowerPoint</Application>
  <PresentationFormat>Custom</PresentationFormat>
  <Paragraphs>39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Slide 3</vt:lpstr>
      <vt:lpstr>YÊU CẦU CẦN ĐẠT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7</cp:lastModifiedBy>
  <cp:revision>540</cp:revision>
  <dcterms:created xsi:type="dcterms:W3CDTF">2020-12-08T15:48:47Z</dcterms:created>
  <dcterms:modified xsi:type="dcterms:W3CDTF">2022-10-23T08:40:05Z</dcterms:modified>
</cp:coreProperties>
</file>