
<file path=[Content_Types].xml><?xml version="1.0" encoding="utf-8"?>
<Types xmlns="http://schemas.openxmlformats.org/package/2006/content-types"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Layouts/slideLayout19.xml" ContentType="application/vnd.openxmlformats-officedocument.presentationml.slideLayout+xml"/>
  <Default Extension="mp3" ContentType="audio/unknown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2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72" r:id="rId2"/>
  </p:sldMasterIdLst>
  <p:notesMasterIdLst>
    <p:notesMasterId r:id="rId12"/>
  </p:notesMasterIdLst>
  <p:sldIdLst>
    <p:sldId id="256" r:id="rId3"/>
    <p:sldId id="288" r:id="rId4"/>
    <p:sldId id="283" r:id="rId5"/>
    <p:sldId id="284" r:id="rId6"/>
    <p:sldId id="285" r:id="rId7"/>
    <p:sldId id="286" r:id="rId8"/>
    <p:sldId id="287" r:id="rId9"/>
    <p:sldId id="279" r:id="rId10"/>
    <p:sldId id="270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008200"/>
    <a:srgbClr val="CC660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C4B1156A-380E-4F78-BDF5-A606A8083BF9}" styleName="Medium Style 4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16D9F66E-5EB9-4882-86FB-DCBF35E3C3E4}" styleName="Medium Style 4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10A1B5D5-9B99-4C35-A422-299274C87663}" styleName="Medium Style 1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BDBED569-4797-4DF1-A0F4-6AAB3CD982D8}" styleName="Light Style 3 - Accent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91EBBBCC-DAD2-459C-BE2E-F6DE35CF9A28}" styleName="Dark Style 2 - Accent 3/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ED083AE6-46FA-4A59-8FB0-9F97EB10719F}" styleName="Light Style 3 - Accent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2A488322-F2BA-4B5B-9748-0D474271808F}" styleName="Medium Style 3 - 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E8B1032C-EA38-4F05-BA0D-38AFFFC7BED3}" styleName="Light Style 3 - Accent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207" autoAdjust="0"/>
    <p:restoredTop sz="93950" autoAdjust="0"/>
  </p:normalViewPr>
  <p:slideViewPr>
    <p:cSldViewPr snapToGrid="0">
      <p:cViewPr>
        <p:scale>
          <a:sx n="43" d="100"/>
          <a:sy n="43" d="100"/>
        </p:scale>
        <p:origin x="-1210" y="-259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presProps" Target="pres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theme" Target="theme/theme1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9EAD26F-197A-4344-8006-41ADEB63EE52}" type="datetimeFigureOut">
              <a:rPr lang="en-US" smtClean="0"/>
              <a:pPr/>
              <a:t>10/10/2022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D410672-AB2C-4B15-8A81-455247B6250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6947862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9DDCC56-F5E1-4C44-AD86-F1B8EB7F87B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DD507852-9A7E-4F06-86D7-DBE085B30F2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AF5D0A2A-C2A4-4C64-BBC0-C18F193E2D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C5F93-887A-4481-A204-754FB144E4BE}" type="datetimeFigureOut">
              <a:rPr lang="en-US" smtClean="0"/>
              <a:pPr/>
              <a:t>10/10/2022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601549A9-ADD6-4C8C-936F-8BDB0273E5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B19B67A7-BC8F-483B-BDBA-EC669FAF61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E047B-2186-4570-B73E-AAD78CC2AB6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6315774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FCF7EA7-A850-4B31-BFB1-05DC9C4AE1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0E12A992-B0AB-4724-97D7-DC5BFD05ED1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6FE3DB81-A2CE-4DE2-A81D-BE3D0803E3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C5F93-887A-4481-A204-754FB144E4BE}" type="datetimeFigureOut">
              <a:rPr lang="en-US" smtClean="0"/>
              <a:pPr/>
              <a:t>10/10/2022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9B7F8850-939A-42C1-BE67-B5974749F4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9B22DB53-C194-42C0-9EA0-8FF03CFF51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E047B-2186-4570-B73E-AAD78CC2AB6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161798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="" xmlns:a16="http://schemas.microsoft.com/office/drawing/2014/main" id="{AEA1348F-F778-4CB0-B111-7C97E7CBD8A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DA5C8359-3C7A-4EFE-854C-E2DE54F092B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3C642ADB-39AF-4F4B-85BE-175AEF9F9F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C5F93-887A-4481-A204-754FB144E4BE}" type="datetimeFigureOut">
              <a:rPr lang="en-US" smtClean="0"/>
              <a:pPr/>
              <a:t>10/10/2022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64F9F293-897F-4929-9E42-96D4A6D15D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942CD7FF-3FFB-49B0-AA83-669D525ED0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E047B-2186-4570-B73E-AAD78CC2AB6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98911396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9DDCC56-F5E1-4C44-AD86-F1B8EB7F87B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DD507852-9A7E-4F06-86D7-DBE085B30F2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AF5D0A2A-C2A4-4C64-BBC0-C18F193E2D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C5F93-887A-4481-A204-754FB144E4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10/10/2022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601549A9-ADD6-4C8C-936F-8BDB0273E5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B19B67A7-BC8F-483B-BDBA-EC669FAF61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E047B-2186-4570-B73E-AAD78CC2AB6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2918247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DEC7C249-3B70-4FA6-93F0-C231D5DB5C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8E087E01-A3A5-4334-914B-F24DC27B16D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11F0F003-333E-4D29-A09D-C780346396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C5F93-887A-4481-A204-754FB144E4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10/10/2022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943D16D9-B845-4551-9DDF-45C4E07B11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BA3BC130-9B5D-4315-9904-85626D9CD4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E047B-2186-4570-B73E-AAD78CC2AB6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9256819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0BB5E6A4-0F6D-47B3-B1B0-C81BEF1D11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C6862201-2032-4EF5-B29F-61630F43269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48A8B075-1BD0-4D86-91C9-AFB9542B6C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C5F93-887A-4481-A204-754FB144E4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10/10/2022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B96A3AD1-44DC-4640-BD35-E86F637E87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2BB325A1-EB8B-45A0-9544-25DE745A92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E047B-2186-4570-B73E-AAD78CC2AB6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03333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DF3F7812-5831-4B47-867E-6AACD3E4EE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F58893B5-3A4A-48F8-A774-0DE8F58E86B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DA23DB5A-3027-4D38-8798-A30633BCD61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13C59029-2351-43F4-BE15-A0B05CDDCC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C5F93-887A-4481-A204-754FB144E4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10/10/2022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D982C413-63C8-4708-B04B-22EA3CBE0C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4C35F2F7-954D-4718-AB34-12C970AEDF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E047B-2186-4570-B73E-AAD78CC2AB6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5744790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218F00AA-FC9B-4B22-909A-66E2B4E791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D2AE43A2-95F0-4FDA-A3A9-994D72DF7D2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6AA94606-FDC0-44C6-B2F6-78A0EE4BDFD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="" xmlns:a16="http://schemas.microsoft.com/office/drawing/2014/main" id="{0E4136C7-42FF-44D1-9DDD-2AFC74A0E9A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="" xmlns:a16="http://schemas.microsoft.com/office/drawing/2014/main" id="{EA383972-0D86-400F-AFB9-057E6E4038E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="" xmlns:a16="http://schemas.microsoft.com/office/drawing/2014/main" id="{08A12704-9F3B-4E5D-B37A-A65FB6639F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C5F93-887A-4481-A204-754FB144E4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10/10/2022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>
            <a:extLst>
              <a:ext uri="{FF2B5EF4-FFF2-40B4-BE49-F238E27FC236}">
                <a16:creationId xmlns="" xmlns:a16="http://schemas.microsoft.com/office/drawing/2014/main" id="{DED14B6A-D31E-4E4E-9999-2A037F28C0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="" xmlns:a16="http://schemas.microsoft.com/office/drawing/2014/main" id="{323CE0C2-879A-464E-B0C6-8927F16B48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E047B-2186-4570-B73E-AAD78CC2AB6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8156351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BF584C4B-E99A-4637-B2A5-62A92ADAB2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="" xmlns:a16="http://schemas.microsoft.com/office/drawing/2014/main" id="{09C2A881-E3AF-49DA-A4B1-579A0F39FE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C5F93-887A-4481-A204-754FB144E4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10/10/2022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F35913B2-3613-49A3-8703-7439B1EE9C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9C282779-E726-41E8-A702-F4E40F1369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E047B-2186-4570-B73E-AAD78CC2AB6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0588475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="" xmlns:a16="http://schemas.microsoft.com/office/drawing/2014/main" id="{32118B78-BCE9-4DA8-80F2-24A4C05240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C5F93-887A-4481-A204-754FB144E4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10/10/2022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="" xmlns:a16="http://schemas.microsoft.com/office/drawing/2014/main" id="{005BF5D5-4750-4FE3-AE67-46C67F70BE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646C7EBF-F997-4A98-BFCB-A2F2CFCE84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E047B-2186-4570-B73E-AAD78CC2AB6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3906784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D390F86B-DE1B-47E5-AF1E-F1E43D126D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D3839149-F5C9-4A3E-B1F1-64AC32A8C4E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B0B49737-FC39-46B3-AA8E-88ED0BBE3DB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ED70A5A9-3EC5-49B2-BB5D-3ADB82122D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C5F93-887A-4481-A204-754FB144E4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10/10/2022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EB834B9C-1E2F-4435-98A0-7D4AACDEAF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6D319B98-E521-4405-A564-3AB1026FDD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E047B-2186-4570-B73E-AAD78CC2AB6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187475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DEC7C249-3B70-4FA6-93F0-C231D5DB5C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8E087E01-A3A5-4334-914B-F24DC27B16D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11F0F003-333E-4D29-A09D-C780346396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C5F93-887A-4481-A204-754FB144E4BE}" type="datetimeFigureOut">
              <a:rPr lang="en-US" smtClean="0"/>
              <a:pPr/>
              <a:t>10/10/2022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943D16D9-B845-4551-9DDF-45C4E07B11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BA3BC130-9B5D-4315-9904-85626D9CD4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E047B-2186-4570-B73E-AAD78CC2AB6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00415907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53F9B37F-F0AD-4E46-B21B-5C2CD91743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="" xmlns:a16="http://schemas.microsoft.com/office/drawing/2014/main" id="{B76602EB-C689-4796-BE01-E59E221EA91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886E3EE4-9555-4C63-94C7-F6ACA3E82DC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EB6BCC5D-691D-47D3-874F-80E55C572C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C5F93-887A-4481-A204-754FB144E4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10/10/2022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7FFBD8AA-F3E0-4242-98F6-9558B68AF3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D5ED071D-48D1-4743-B5AE-2DF6123982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E047B-2186-4570-B73E-AAD78CC2AB6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402740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FCF7EA7-A850-4B31-BFB1-05DC9C4AE1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0E12A992-B0AB-4724-97D7-DC5BFD05ED1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6FE3DB81-A2CE-4DE2-A81D-BE3D0803E3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C5F93-887A-4481-A204-754FB144E4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10/10/2022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9B7F8850-939A-42C1-BE67-B5974749F4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9B22DB53-C194-42C0-9EA0-8FF03CFF51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E047B-2186-4570-B73E-AAD78CC2AB6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85815249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="" xmlns:a16="http://schemas.microsoft.com/office/drawing/2014/main" id="{AEA1348F-F778-4CB0-B111-7C97E7CBD8A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DA5C8359-3C7A-4EFE-854C-E2DE54F092B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3C642ADB-39AF-4F4B-85BE-175AEF9F9F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C5F93-887A-4481-A204-754FB144E4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10/10/2022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64F9F293-897F-4929-9E42-96D4A6D15D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942CD7FF-3FFB-49B0-AA83-669D525ED0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E047B-2186-4570-B73E-AAD78CC2AB6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483268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0BB5E6A4-0F6D-47B3-B1B0-C81BEF1D11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C6862201-2032-4EF5-B29F-61630F43269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48A8B075-1BD0-4D86-91C9-AFB9542B6C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C5F93-887A-4481-A204-754FB144E4BE}" type="datetimeFigureOut">
              <a:rPr lang="en-US" smtClean="0"/>
              <a:pPr/>
              <a:t>10/10/2022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B96A3AD1-44DC-4640-BD35-E86F637E87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2BB325A1-EB8B-45A0-9544-25DE745A92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E047B-2186-4570-B73E-AAD78CC2AB6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6311131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DF3F7812-5831-4B47-867E-6AACD3E4EE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F58893B5-3A4A-48F8-A774-0DE8F58E86B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DA23DB5A-3027-4D38-8798-A30633BCD61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13C59029-2351-43F4-BE15-A0B05CDDCC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C5F93-887A-4481-A204-754FB144E4BE}" type="datetimeFigureOut">
              <a:rPr lang="en-US" smtClean="0"/>
              <a:pPr/>
              <a:t>10/10/2022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D982C413-63C8-4708-B04B-22EA3CBE0C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4C35F2F7-954D-4718-AB34-12C970AEDF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E047B-2186-4570-B73E-AAD78CC2AB6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6669390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218F00AA-FC9B-4B22-909A-66E2B4E791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D2AE43A2-95F0-4FDA-A3A9-994D72DF7D2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6AA94606-FDC0-44C6-B2F6-78A0EE4BDFD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="" xmlns:a16="http://schemas.microsoft.com/office/drawing/2014/main" id="{0E4136C7-42FF-44D1-9DDD-2AFC74A0E9A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="" xmlns:a16="http://schemas.microsoft.com/office/drawing/2014/main" id="{EA383972-0D86-400F-AFB9-057E6E4038E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="" xmlns:a16="http://schemas.microsoft.com/office/drawing/2014/main" id="{08A12704-9F3B-4E5D-B37A-A65FB6639F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C5F93-887A-4481-A204-754FB144E4BE}" type="datetimeFigureOut">
              <a:rPr lang="en-US" smtClean="0"/>
              <a:pPr/>
              <a:t>10/10/2022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="" xmlns:a16="http://schemas.microsoft.com/office/drawing/2014/main" id="{DED14B6A-D31E-4E4E-9999-2A037F28C0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="" xmlns:a16="http://schemas.microsoft.com/office/drawing/2014/main" id="{323CE0C2-879A-464E-B0C6-8927F16B48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E047B-2186-4570-B73E-AAD78CC2AB6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4970450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BF584C4B-E99A-4637-B2A5-62A92ADAB2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="" xmlns:a16="http://schemas.microsoft.com/office/drawing/2014/main" id="{09C2A881-E3AF-49DA-A4B1-579A0F39FE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C5F93-887A-4481-A204-754FB144E4BE}" type="datetimeFigureOut">
              <a:rPr lang="en-US" smtClean="0"/>
              <a:pPr/>
              <a:t>10/10/2022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F35913B2-3613-49A3-8703-7439B1EE9C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9C282779-E726-41E8-A702-F4E40F1369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E047B-2186-4570-B73E-AAD78CC2AB6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6772866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="" xmlns:a16="http://schemas.microsoft.com/office/drawing/2014/main" id="{32118B78-BCE9-4DA8-80F2-24A4C05240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C5F93-887A-4481-A204-754FB144E4BE}" type="datetimeFigureOut">
              <a:rPr lang="en-US" smtClean="0"/>
              <a:pPr/>
              <a:t>10/10/2022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="" xmlns:a16="http://schemas.microsoft.com/office/drawing/2014/main" id="{005BF5D5-4750-4FE3-AE67-46C67F70BE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646C7EBF-F997-4A98-BFCB-A2F2CFCE84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E047B-2186-4570-B73E-AAD78CC2AB6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2627984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D390F86B-DE1B-47E5-AF1E-F1E43D126D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D3839149-F5C9-4A3E-B1F1-64AC32A8C4E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B0B49737-FC39-46B3-AA8E-88ED0BBE3DB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ED70A5A9-3EC5-49B2-BB5D-3ADB82122D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C5F93-887A-4481-A204-754FB144E4BE}" type="datetimeFigureOut">
              <a:rPr lang="en-US" smtClean="0"/>
              <a:pPr/>
              <a:t>10/10/2022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EB834B9C-1E2F-4435-98A0-7D4AACDEAF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6D319B98-E521-4405-A564-3AB1026FDD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E047B-2186-4570-B73E-AAD78CC2AB6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9447466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53F9B37F-F0AD-4E46-B21B-5C2CD91743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="" xmlns:a16="http://schemas.microsoft.com/office/drawing/2014/main" id="{B76602EB-C689-4796-BE01-E59E221EA91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886E3EE4-9555-4C63-94C7-F6ACA3E82DC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EB6BCC5D-691D-47D3-874F-80E55C572C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C5F93-887A-4481-A204-754FB144E4BE}" type="datetimeFigureOut">
              <a:rPr lang="en-US" smtClean="0"/>
              <a:pPr/>
              <a:t>10/10/2022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7FFBD8AA-F3E0-4242-98F6-9558B68AF3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D5ED071D-48D1-4743-B5AE-2DF6123982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E047B-2186-4570-B73E-AAD78CC2AB6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7308488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="" xmlns:a16="http://schemas.microsoft.com/office/drawing/2014/main" id="{D6F7407B-4E2C-408B-B389-F57864F2DE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2DF7A4D6-DEAC-485D-B330-F569F9C4745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4453AB30-B58C-41B9-BE13-88ED91F345A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9C5F93-887A-4481-A204-754FB144E4BE}" type="datetimeFigureOut">
              <a:rPr lang="en-US" smtClean="0"/>
              <a:pPr/>
              <a:t>10/10/2022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C353CEE2-EF76-4032-8D9E-DB3CC52D393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3EB41C0C-DBC5-49B1-BED0-EED11950E29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4E047B-2186-4570-B73E-AAD78CC2AB6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3076807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="" xmlns:a16="http://schemas.microsoft.com/office/drawing/2014/main" id="{D6F7407B-4E2C-408B-B389-F57864F2DE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2DF7A4D6-DEAC-485D-B330-F569F9C4745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4453AB30-B58C-41B9-BE13-88ED91F345A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9C5F93-887A-4481-A204-754FB144E4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10/10/2022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C353CEE2-EF76-4032-8D9E-DB3CC52D393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3EB41C0C-DBC5-49B1-BED0-EED11950E29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4E047B-2186-4570-B73E-AAD78CC2AB6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270182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0.png"/><Relationship Id="rId2" Type="http://schemas.openxmlformats.org/officeDocument/2006/relationships/slideLayout" Target="../slideLayouts/slideLayout1.xml"/><Relationship Id="rId1" Type="http://schemas.openxmlformats.org/officeDocument/2006/relationships/audio" Target="../media/media1.mp3"/><Relationship Id="rId6" Type="http://schemas.openxmlformats.org/officeDocument/2006/relationships/image" Target="../media/image5.png"/><Relationship Id="rId11" Type="http://schemas.microsoft.com/office/2007/relationships/media" Target="../media/media1.mp3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0.png"/><Relationship Id="rId2" Type="http://schemas.openxmlformats.org/officeDocument/2006/relationships/slideLayout" Target="../slideLayouts/slideLayout12.xml"/><Relationship Id="rId1" Type="http://schemas.openxmlformats.org/officeDocument/2006/relationships/audio" Target="../media/media1.mp3"/><Relationship Id="rId6" Type="http://schemas.openxmlformats.org/officeDocument/2006/relationships/image" Target="../media/image5.png"/><Relationship Id="rId11" Type="http://schemas.microsoft.com/office/2007/relationships/media" Target="../media/media1.mp3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图片 4">
            <a:extLst>
              <a:ext uri="{FF2B5EF4-FFF2-40B4-BE49-F238E27FC236}">
                <a16:creationId xmlns="" xmlns:a16="http://schemas.microsoft.com/office/drawing/2014/main" id="{1D7BF903-E6F8-4C5D-84EC-8C9BF12F5F2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057400" y="1072362"/>
            <a:ext cx="8077200" cy="4415460"/>
          </a:xfrm>
          <a:prstGeom prst="rect">
            <a:avLst/>
          </a:prstGeom>
        </p:spPr>
      </p:pic>
      <p:pic>
        <p:nvPicPr>
          <p:cNvPr id="33" name="图片 6">
            <a:extLst>
              <a:ext uri="{FF2B5EF4-FFF2-40B4-BE49-F238E27FC236}">
                <a16:creationId xmlns="" xmlns:a16="http://schemas.microsoft.com/office/drawing/2014/main" id="{5B0CAB89-445F-470E-840C-54C5DA35E9D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308844" y="368670"/>
            <a:ext cx="2008444" cy="2003016"/>
          </a:xfrm>
          <a:prstGeom prst="rect">
            <a:avLst/>
          </a:prstGeom>
        </p:spPr>
      </p:pic>
      <p:pic>
        <p:nvPicPr>
          <p:cNvPr id="34" name="图片 8">
            <a:extLst>
              <a:ext uri="{FF2B5EF4-FFF2-40B4-BE49-F238E27FC236}">
                <a16:creationId xmlns="" xmlns:a16="http://schemas.microsoft.com/office/drawing/2014/main" id="{94FBAD47-784A-4C0F-979F-57263443B872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5732" y="0"/>
            <a:ext cx="3771793" cy="3789363"/>
          </a:xfrm>
          <a:prstGeom prst="rect">
            <a:avLst/>
          </a:prstGeom>
        </p:spPr>
      </p:pic>
      <p:pic>
        <p:nvPicPr>
          <p:cNvPr id="35" name="图片 15">
            <a:extLst>
              <a:ext uri="{FF2B5EF4-FFF2-40B4-BE49-F238E27FC236}">
                <a16:creationId xmlns="" xmlns:a16="http://schemas.microsoft.com/office/drawing/2014/main" id="{A765284F-11EF-436D-9C9D-7896B801D4D1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15181"/>
          <a:stretch/>
        </p:blipFill>
        <p:spPr>
          <a:xfrm>
            <a:off x="2035193" y="4761371"/>
            <a:ext cx="885808" cy="640027"/>
          </a:xfrm>
          <a:prstGeom prst="rect">
            <a:avLst/>
          </a:prstGeom>
        </p:spPr>
      </p:pic>
      <p:pic>
        <p:nvPicPr>
          <p:cNvPr id="36" name="图片 17">
            <a:extLst>
              <a:ext uri="{FF2B5EF4-FFF2-40B4-BE49-F238E27FC236}">
                <a16:creationId xmlns="" xmlns:a16="http://schemas.microsoft.com/office/drawing/2014/main" id="{77D7C6D6-7AA4-4EF6-ABAF-743E23FC9939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424909" y="4333985"/>
            <a:ext cx="2290244" cy="1064313"/>
          </a:xfrm>
          <a:prstGeom prst="rect">
            <a:avLst/>
          </a:prstGeom>
        </p:spPr>
      </p:pic>
      <p:grpSp>
        <p:nvGrpSpPr>
          <p:cNvPr id="37" name="组合 3">
            <a:extLst>
              <a:ext uri="{FF2B5EF4-FFF2-40B4-BE49-F238E27FC236}">
                <a16:creationId xmlns="" xmlns:a16="http://schemas.microsoft.com/office/drawing/2014/main" id="{BC54C152-1D09-4988-AA2C-D57010631322}"/>
              </a:ext>
            </a:extLst>
          </p:cNvPr>
          <p:cNvGrpSpPr/>
          <p:nvPr/>
        </p:nvGrpSpPr>
        <p:grpSpPr>
          <a:xfrm>
            <a:off x="0" y="3698571"/>
            <a:ext cx="12198968" cy="3159429"/>
            <a:chOff x="0" y="3698571"/>
            <a:chExt cx="12198968" cy="3159429"/>
          </a:xfrm>
        </p:grpSpPr>
        <p:pic>
          <p:nvPicPr>
            <p:cNvPr id="38" name="图片 19">
              <a:extLst>
                <a:ext uri="{FF2B5EF4-FFF2-40B4-BE49-F238E27FC236}">
                  <a16:creationId xmlns="" xmlns:a16="http://schemas.microsoft.com/office/drawing/2014/main" id="{6587BE9E-773D-452D-81E2-07211AEE6C1E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270510" y="5338507"/>
              <a:ext cx="1703070" cy="1446783"/>
            </a:xfrm>
            <a:prstGeom prst="rect">
              <a:avLst/>
            </a:prstGeom>
          </p:spPr>
        </p:pic>
        <p:pic>
          <p:nvPicPr>
            <p:cNvPr id="39" name="图片 20">
              <a:extLst>
                <a:ext uri="{FF2B5EF4-FFF2-40B4-BE49-F238E27FC236}">
                  <a16:creationId xmlns="" xmlns:a16="http://schemas.microsoft.com/office/drawing/2014/main" id="{7F37D3A7-2A2E-4FC7-8760-996DF282EF31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2279189" y="5776804"/>
              <a:ext cx="1066800" cy="906262"/>
            </a:xfrm>
            <a:prstGeom prst="rect">
              <a:avLst/>
            </a:prstGeom>
          </p:spPr>
        </p:pic>
        <p:pic>
          <p:nvPicPr>
            <p:cNvPr id="40" name="图片 21">
              <a:extLst>
                <a:ext uri="{FF2B5EF4-FFF2-40B4-BE49-F238E27FC236}">
                  <a16:creationId xmlns="" xmlns:a16="http://schemas.microsoft.com/office/drawing/2014/main" id="{AC575159-D9FC-41B4-AF27-E7BB990A4468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 flipH="1">
              <a:off x="4802218" y="5583980"/>
              <a:ext cx="1293782" cy="1099086"/>
            </a:xfrm>
            <a:prstGeom prst="rect">
              <a:avLst/>
            </a:prstGeom>
          </p:spPr>
        </p:pic>
        <p:pic>
          <p:nvPicPr>
            <p:cNvPr id="41" name="图片 22">
              <a:extLst>
                <a:ext uri="{FF2B5EF4-FFF2-40B4-BE49-F238E27FC236}">
                  <a16:creationId xmlns="" xmlns:a16="http://schemas.microsoft.com/office/drawing/2014/main" id="{6B369BAD-0E1E-4C47-9783-7172BAEC4753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 flipH="1">
              <a:off x="7774018" y="5685077"/>
              <a:ext cx="1056402" cy="897428"/>
            </a:xfrm>
            <a:prstGeom prst="rect">
              <a:avLst/>
            </a:prstGeom>
          </p:spPr>
        </p:pic>
        <p:pic>
          <p:nvPicPr>
            <p:cNvPr id="42" name="图片 13">
              <a:extLst>
                <a:ext uri="{FF2B5EF4-FFF2-40B4-BE49-F238E27FC236}">
                  <a16:creationId xmlns="" xmlns:a16="http://schemas.microsoft.com/office/drawing/2014/main" id="{9DC54091-DCC2-4AD2-8134-50ACEEAD3A00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8971944" y="3698571"/>
              <a:ext cx="3227024" cy="3086719"/>
            </a:xfrm>
            <a:prstGeom prst="rect">
              <a:avLst/>
            </a:prstGeom>
          </p:spPr>
        </p:pic>
        <p:pic>
          <p:nvPicPr>
            <p:cNvPr id="43" name="图片 23">
              <a:extLst>
                <a:ext uri="{FF2B5EF4-FFF2-40B4-BE49-F238E27FC236}">
                  <a16:creationId xmlns="" xmlns:a16="http://schemas.microsoft.com/office/drawing/2014/main" id="{A3D72380-9D48-4756-AFB0-BB8489517F3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0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t="82569" b="8666"/>
            <a:stretch/>
          </p:blipFill>
          <p:spPr>
            <a:xfrm>
              <a:off x="0" y="6308726"/>
              <a:ext cx="12192000" cy="549274"/>
            </a:xfrm>
            <a:prstGeom prst="rect">
              <a:avLst/>
            </a:prstGeom>
          </p:spPr>
        </p:pic>
      </p:grpSp>
      <p:pic>
        <p:nvPicPr>
          <p:cNvPr id="44" name="Rita Calypso - Paper Mache">
            <a:hlinkClick r:id="" action="ppaction://media"/>
            <a:extLst>
              <a:ext uri="{FF2B5EF4-FFF2-40B4-BE49-F238E27FC236}">
                <a16:creationId xmlns="" xmlns:a16="http://schemas.microsoft.com/office/drawing/2014/main" id="{F1C8417D-AB61-406B-B21F-44D866442EEE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xmlns="" r:embed="rId11"/>
              </p:ext>
            </p:extLst>
          </p:nvPr>
        </p:nvPicPr>
        <p:blipFill>
          <a:blip r:embed="rId12" cstate="print"/>
          <a:stretch>
            <a:fillRect/>
          </a:stretch>
        </p:blipFill>
        <p:spPr>
          <a:xfrm>
            <a:off x="-1266145" y="-497689"/>
            <a:ext cx="609600" cy="609600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2717639" y="2080798"/>
            <a:ext cx="683456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cap="all" spc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LUYỆN VIẾT ĐOẠN </a:t>
            </a:r>
          </a:p>
        </p:txBody>
      </p:sp>
      <p:sp>
        <p:nvSpPr>
          <p:cNvPr id="16" name="Text Box 1"/>
          <p:cNvSpPr txBox="1"/>
          <p:nvPr/>
        </p:nvSpPr>
        <p:spPr>
          <a:xfrm>
            <a:off x="2921001" y="6423606"/>
            <a:ext cx="78360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err="1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Bản</a:t>
            </a:r>
            <a:r>
              <a:rPr lang="en-US" dirty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 </a:t>
            </a:r>
            <a:r>
              <a:rPr lang="en-US" dirty="0" err="1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quyền</a:t>
            </a:r>
            <a:r>
              <a:rPr lang="en-US" dirty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 </a:t>
            </a:r>
            <a:r>
              <a:rPr lang="en-US" dirty="0" smtClean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: </a:t>
            </a:r>
            <a:r>
              <a:rPr lang="en-US" dirty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FB </a:t>
            </a:r>
            <a:r>
              <a:rPr lang="en-US" dirty="0" err="1" smtClean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Đặng</a:t>
            </a:r>
            <a:r>
              <a:rPr lang="en-US" dirty="0" smtClean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 </a:t>
            </a:r>
            <a:r>
              <a:rPr lang="en-US" dirty="0" err="1" smtClean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Nhật</a:t>
            </a:r>
            <a:r>
              <a:rPr lang="en-US" dirty="0" smtClean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 </a:t>
            </a:r>
            <a:r>
              <a:rPr lang="en-US" dirty="0" err="1" smtClean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Linh</a:t>
            </a:r>
            <a:r>
              <a:rPr lang="en-US" dirty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- https://www.facebook.com/nhat.linh.3557440</a:t>
            </a:r>
          </a:p>
        </p:txBody>
      </p:sp>
      <p:sp>
        <p:nvSpPr>
          <p:cNvPr id="17" name="文本框 22">
            <a:extLst>
              <a:ext uri="{FF2B5EF4-FFF2-40B4-BE49-F238E27FC236}">
                <a16:creationId xmlns="" xmlns:a16="http://schemas.microsoft.com/office/drawing/2014/main" id="{8E852256-A333-49D6-ADCD-2215C66790B1}"/>
              </a:ext>
            </a:extLst>
          </p:cNvPr>
          <p:cNvSpPr txBox="1"/>
          <p:nvPr/>
        </p:nvSpPr>
        <p:spPr>
          <a:xfrm>
            <a:off x="4889721" y="3202559"/>
            <a:ext cx="24545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5400" dirty="0" smtClean="0">
                <a:solidFill>
                  <a:srgbClr val="FF0000"/>
                </a:solidFill>
                <a:latin typeface="Times New Roman" pitchFamily="18" charset="0"/>
                <a:ea typeface="思源黑体 CN Bold" panose="020B0800000000000000" pitchFamily="34" charset="-122"/>
                <a:cs typeface="Times New Roman" pitchFamily="18" charset="0"/>
              </a:rPr>
              <a:t>Tuần 6</a:t>
            </a:r>
            <a:endParaRPr lang="zh-CN" altLang="en-US" sz="5400" dirty="0">
              <a:solidFill>
                <a:srgbClr val="FF0000"/>
              </a:solidFill>
              <a:latin typeface="Times New Roman" pitchFamily="18" charset="0"/>
              <a:ea typeface="思源黑体 CN Bold" panose="020B0800000000000000" pitchFamily="34" charset="-122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32845012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500"/>
                            </p:stCondLst>
                            <p:childTnLst>
                              <p:par>
                                <p:cTn id="3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000"/>
                            </p:stCondLst>
                            <p:childTnLst>
                              <p:par>
                                <p:cTn id="38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>
                <p:cTn id="46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4"/>
                </p:tgtEl>
              </p:cMediaNode>
            </p:audio>
          </p:childTnLst>
        </p:cTn>
      </p:par>
    </p:tnLst>
    <p:bldLst>
      <p:bldP spid="2" grpId="0"/>
      <p:bldP spid="1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YÊU CẦU CẦN ĐẠT</a:t>
            </a:r>
            <a:endParaRPr lang="vi-VN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lập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danh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sách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mẫu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vi-VN" sz="32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en-US" sz="3200" b="1" i="1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Lập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loại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danh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sách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khác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cần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thiết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vi-VN" sz="32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Phát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triển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năng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lực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sử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ngôn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ngữ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việc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đặt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kể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tả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đặc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điểm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quen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thuộc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gần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gũi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xung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quanh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vi-VN" sz="32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trách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nhiệm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việc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giữ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gìn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bảo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vệ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đồ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trường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vi-VN" sz="32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vi-VN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9804" t="37699" r="30532" b="28372"/>
          <a:stretch/>
        </p:blipFill>
        <p:spPr bwMode="auto">
          <a:xfrm>
            <a:off x="2074638" y="2177756"/>
            <a:ext cx="8171544" cy="39472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2915561" y="1023590"/>
            <a:ext cx="6489699" cy="95410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CC6600"/>
                </a:solidFill>
                <a:latin typeface="Times New Roman" pitchFamily="18" charset="0"/>
                <a:ea typeface="Arial-Rounded" pitchFamily="34" charset="0"/>
                <a:cs typeface="Times New Roman" pitchFamily="18" charset="0"/>
              </a:rPr>
              <a:t>DANH SÁCH HỌC SINH TỔ 1 LỚP 2A </a:t>
            </a:r>
          </a:p>
          <a:p>
            <a:pPr algn="ctr"/>
            <a:r>
              <a:rPr lang="en-US" sz="2800" b="1" dirty="0" smtClean="0">
                <a:solidFill>
                  <a:srgbClr val="CC6600"/>
                </a:solidFill>
                <a:latin typeface="Times New Roman" pitchFamily="18" charset="0"/>
                <a:ea typeface="Arial-Rounded" pitchFamily="34" charset="0"/>
                <a:cs typeface="Times New Roman" pitchFamily="18" charset="0"/>
              </a:rPr>
              <a:t>ĐĂNG KÍ ĐI THAM QUAN</a:t>
            </a:r>
          </a:p>
        </p:txBody>
      </p:sp>
      <p:sp>
        <p:nvSpPr>
          <p:cNvPr id="6" name="Cloud 5"/>
          <p:cNvSpPr/>
          <p:nvPr/>
        </p:nvSpPr>
        <p:spPr>
          <a:xfrm>
            <a:off x="2772229" y="812800"/>
            <a:ext cx="6386285" cy="1364956"/>
          </a:xfrm>
          <a:prstGeom prst="cloud">
            <a:avLst/>
          </a:prstGeom>
          <a:noFill/>
          <a:ln>
            <a:solidFill>
              <a:srgbClr val="CC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 Box 1"/>
          <p:cNvSpPr txBox="1"/>
          <p:nvPr/>
        </p:nvSpPr>
        <p:spPr>
          <a:xfrm>
            <a:off x="2921001" y="6568746"/>
            <a:ext cx="78360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err="1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Bản</a:t>
            </a:r>
            <a:r>
              <a:rPr lang="en-US" dirty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 </a:t>
            </a:r>
            <a:r>
              <a:rPr lang="en-US" dirty="0" err="1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quyền</a:t>
            </a:r>
            <a:r>
              <a:rPr lang="en-US" dirty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 </a:t>
            </a:r>
            <a:r>
              <a:rPr lang="en-US" dirty="0" smtClean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: </a:t>
            </a:r>
            <a:r>
              <a:rPr lang="en-US" dirty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FB </a:t>
            </a:r>
            <a:r>
              <a:rPr lang="en-US" dirty="0" err="1" smtClean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Đặng</a:t>
            </a:r>
            <a:r>
              <a:rPr lang="en-US" dirty="0" smtClean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 </a:t>
            </a:r>
            <a:r>
              <a:rPr lang="en-US" dirty="0" err="1" smtClean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Nhật</a:t>
            </a:r>
            <a:r>
              <a:rPr lang="en-US" dirty="0" smtClean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 </a:t>
            </a:r>
            <a:r>
              <a:rPr lang="en-US" dirty="0" err="1" smtClean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Linh</a:t>
            </a:r>
            <a:r>
              <a:rPr lang="en-US" dirty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- https://www.facebook.com/nhat.linh.3557440</a:t>
            </a:r>
          </a:p>
        </p:txBody>
      </p:sp>
      <p:grpSp>
        <p:nvGrpSpPr>
          <p:cNvPr id="12" name="Group 11"/>
          <p:cNvGrpSpPr/>
          <p:nvPr/>
        </p:nvGrpSpPr>
        <p:grpSpPr>
          <a:xfrm>
            <a:off x="1183074" y="192466"/>
            <a:ext cx="10777433" cy="646331"/>
            <a:chOff x="238537" y="232458"/>
            <a:chExt cx="10777433" cy="646331"/>
          </a:xfrm>
        </p:grpSpPr>
        <p:sp>
          <p:nvSpPr>
            <p:cNvPr id="13" name="TextBox 12"/>
            <p:cNvSpPr txBox="1"/>
            <p:nvPr/>
          </p:nvSpPr>
          <p:spPr>
            <a:xfrm>
              <a:off x="722280" y="232458"/>
              <a:ext cx="1029369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b="1" dirty="0">
                  <a:solidFill>
                    <a:srgbClr val="008200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3200" b="1" dirty="0" smtClean="0">
                  <a:solidFill>
                    <a:srgbClr val="008200"/>
                  </a:solidFill>
                  <a:latin typeface="Times New Roman" pitchFamily="18" charset="0"/>
                  <a:cs typeface="Times New Roman" pitchFamily="18" charset="0"/>
                </a:rPr>
                <a:t>Đọc danh sách dưới đây và trả lời câu hỏi.</a:t>
              </a:r>
              <a:endParaRPr lang="vi-VN" sz="3200" b="1" dirty="0">
                <a:solidFill>
                  <a:srgbClr val="0082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4" name="Oval 13"/>
            <p:cNvSpPr/>
            <p:nvPr/>
          </p:nvSpPr>
          <p:spPr>
            <a:xfrm>
              <a:off x="238537" y="232458"/>
              <a:ext cx="548640" cy="548640"/>
            </a:xfrm>
            <a:prstGeom prst="ellipse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 smtClean="0">
                  <a:latin typeface="Arial" pitchFamily="34" charset="0"/>
                  <a:cs typeface="Arial" pitchFamily="34" charset="0"/>
                </a:rPr>
                <a:t>1</a:t>
              </a:r>
              <a:endParaRPr lang="en-US" sz="3600" b="1" dirty="0">
                <a:latin typeface="Arial" pitchFamily="34" charset="0"/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xmlns="" val="16128176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9804" t="37699" r="30532" b="28372"/>
          <a:stretch/>
        </p:blipFill>
        <p:spPr bwMode="auto">
          <a:xfrm>
            <a:off x="132337" y="2195105"/>
            <a:ext cx="6706676" cy="32396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157848" y="992031"/>
            <a:ext cx="6489699" cy="95410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CC6600"/>
                </a:solidFill>
                <a:latin typeface="Times New Roman" pitchFamily="18" charset="0"/>
                <a:ea typeface="Arial-Rounded" pitchFamily="34" charset="0"/>
                <a:cs typeface="Times New Roman" pitchFamily="18" charset="0"/>
              </a:rPr>
              <a:t>DANH SÁCH HỌC SINH TỔ 1 LỚP 2A </a:t>
            </a:r>
          </a:p>
          <a:p>
            <a:pPr algn="ctr"/>
            <a:r>
              <a:rPr lang="en-US" sz="2800" b="1" dirty="0" smtClean="0">
                <a:solidFill>
                  <a:srgbClr val="CC6600"/>
                </a:solidFill>
                <a:latin typeface="Times New Roman" pitchFamily="18" charset="0"/>
                <a:ea typeface="Arial-Rounded" pitchFamily="34" charset="0"/>
                <a:cs typeface="Times New Roman" pitchFamily="18" charset="0"/>
              </a:rPr>
              <a:t>ĐĂNG KÍ ĐI THAM QUAN</a:t>
            </a:r>
          </a:p>
        </p:txBody>
      </p:sp>
      <p:sp>
        <p:nvSpPr>
          <p:cNvPr id="6" name="Cloud 5"/>
          <p:cNvSpPr/>
          <p:nvPr/>
        </p:nvSpPr>
        <p:spPr>
          <a:xfrm>
            <a:off x="87097" y="728551"/>
            <a:ext cx="6386285" cy="1364956"/>
          </a:xfrm>
          <a:prstGeom prst="cloud">
            <a:avLst/>
          </a:prstGeom>
          <a:noFill/>
          <a:ln>
            <a:solidFill>
              <a:srgbClr val="CC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 Box 1"/>
          <p:cNvSpPr txBox="1"/>
          <p:nvPr/>
        </p:nvSpPr>
        <p:spPr>
          <a:xfrm>
            <a:off x="2921001" y="6568746"/>
            <a:ext cx="78360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err="1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Bản</a:t>
            </a:r>
            <a:r>
              <a:rPr lang="en-US" dirty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 </a:t>
            </a:r>
            <a:r>
              <a:rPr lang="en-US" dirty="0" err="1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quyền</a:t>
            </a:r>
            <a:r>
              <a:rPr lang="en-US" dirty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 </a:t>
            </a:r>
            <a:r>
              <a:rPr lang="en-US" dirty="0" smtClean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: </a:t>
            </a:r>
            <a:r>
              <a:rPr lang="en-US" dirty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FB </a:t>
            </a:r>
            <a:r>
              <a:rPr lang="en-US" dirty="0" err="1" smtClean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Đặng</a:t>
            </a:r>
            <a:r>
              <a:rPr lang="en-US" dirty="0" smtClean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 </a:t>
            </a:r>
            <a:r>
              <a:rPr lang="en-US" dirty="0" err="1" smtClean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Nhật</a:t>
            </a:r>
            <a:r>
              <a:rPr lang="en-US" dirty="0" smtClean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 </a:t>
            </a:r>
            <a:r>
              <a:rPr lang="en-US" dirty="0" err="1" smtClean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Linh</a:t>
            </a:r>
            <a:r>
              <a:rPr lang="en-US" dirty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- https://www.facebook.com/nhat.linh.3557440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141025" y="1869693"/>
            <a:ext cx="5050971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a. Tổ 1 lớp 2A có bao nhiêu học sinh?</a:t>
            </a:r>
          </a:p>
          <a:p>
            <a:pPr>
              <a:lnSpc>
                <a:spcPct val="150000"/>
              </a:lnSpc>
            </a:pP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b. Có mấy bạn đăng kí tham quan lăng Bác?</a:t>
            </a:r>
          </a:p>
          <a:p>
            <a:pPr>
              <a:lnSpc>
                <a:spcPct val="150000"/>
              </a:lnSpc>
            </a:pP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c. Có mấy bạn đăng kí tham quan Bảo tàng dân tộc học.</a:t>
            </a:r>
            <a:endParaRPr lang="en-US" sz="28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7024913" y="1869693"/>
            <a:ext cx="5029387" cy="3890489"/>
          </a:xfrm>
          <a:prstGeom prst="roundRect">
            <a:avLst/>
          </a:prstGeom>
          <a:noFill/>
          <a:ln w="28575">
            <a:solidFill>
              <a:srgbClr val="FFC000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2" name="Group 21"/>
          <p:cNvGrpSpPr/>
          <p:nvPr/>
        </p:nvGrpSpPr>
        <p:grpSpPr>
          <a:xfrm>
            <a:off x="7830354" y="356275"/>
            <a:ext cx="3351472" cy="1257985"/>
            <a:chOff x="3400227" y="334167"/>
            <a:chExt cx="6605710" cy="1403180"/>
          </a:xfrm>
        </p:grpSpPr>
        <p:sp>
          <p:nvSpPr>
            <p:cNvPr id="23" name="Cloud Callout 22"/>
            <p:cNvSpPr/>
            <p:nvPr/>
          </p:nvSpPr>
          <p:spPr>
            <a:xfrm>
              <a:off x="3759264" y="334167"/>
              <a:ext cx="6088525" cy="1403180"/>
            </a:xfrm>
            <a:prstGeom prst="cloudCallout">
              <a:avLst>
                <a:gd name="adj1" fmla="val -59859"/>
                <a:gd name="adj2" fmla="val 39896"/>
              </a:avLst>
            </a:prstGeom>
            <a:noFill/>
            <a:ln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3400227" y="635765"/>
              <a:ext cx="6605710" cy="583609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dirty="0" smtClean="0">
                  <a:solidFill>
                    <a:srgbClr val="00206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Thảo luận nhóm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xmlns="" val="26581680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8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9804" t="37699" r="30532" b="28372"/>
          <a:stretch/>
        </p:blipFill>
        <p:spPr bwMode="auto">
          <a:xfrm>
            <a:off x="2408466" y="433390"/>
            <a:ext cx="7185477" cy="34709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Text Box 1"/>
          <p:cNvSpPr txBox="1"/>
          <p:nvPr/>
        </p:nvSpPr>
        <p:spPr>
          <a:xfrm>
            <a:off x="2921001" y="6568746"/>
            <a:ext cx="78360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err="1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Bản</a:t>
            </a:r>
            <a:r>
              <a:rPr lang="en-US" dirty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 </a:t>
            </a:r>
            <a:r>
              <a:rPr lang="en-US" dirty="0" err="1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quyền</a:t>
            </a:r>
            <a:r>
              <a:rPr lang="en-US" dirty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 </a:t>
            </a:r>
            <a:r>
              <a:rPr lang="en-US" dirty="0" smtClean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: </a:t>
            </a:r>
            <a:r>
              <a:rPr lang="en-US" dirty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FB </a:t>
            </a:r>
            <a:r>
              <a:rPr lang="en-US" dirty="0" err="1" smtClean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Đặng</a:t>
            </a:r>
            <a:r>
              <a:rPr lang="en-US" dirty="0" smtClean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 </a:t>
            </a:r>
            <a:r>
              <a:rPr lang="en-US" dirty="0" err="1" smtClean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Nhật</a:t>
            </a:r>
            <a:r>
              <a:rPr lang="en-US" dirty="0" smtClean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 </a:t>
            </a:r>
            <a:r>
              <a:rPr lang="en-US" dirty="0" err="1" smtClean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Linh</a:t>
            </a:r>
            <a:r>
              <a:rPr lang="en-US" dirty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- https://www.facebook.com/nhat.linh.3557440</a:t>
            </a:r>
          </a:p>
        </p:txBody>
      </p:sp>
      <p:sp>
        <p:nvSpPr>
          <p:cNvPr id="15" name="Rounded Rectangle 14"/>
          <p:cNvSpPr/>
          <p:nvPr/>
        </p:nvSpPr>
        <p:spPr>
          <a:xfrm>
            <a:off x="2430424" y="4465102"/>
            <a:ext cx="7844243" cy="1520081"/>
          </a:xfrm>
          <a:prstGeom prst="roundRect">
            <a:avLst/>
          </a:prstGeom>
          <a:noFill/>
          <a:ln w="28575">
            <a:solidFill>
              <a:srgbClr val="FFC000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2512426" y="4506238"/>
            <a:ext cx="8444333" cy="7425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a. Tổ 1 lớp 2A có bao nhiêu học sinh?</a:t>
            </a:r>
            <a:endParaRPr lang="en-US" sz="32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988262" y="5132596"/>
            <a:ext cx="7125985" cy="7397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Tổ 1 lớp 2A có 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8 học sinh.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Oval 1"/>
          <p:cNvSpPr/>
          <p:nvPr/>
        </p:nvSpPr>
        <p:spPr>
          <a:xfrm>
            <a:off x="2921001" y="885373"/>
            <a:ext cx="402770" cy="2931884"/>
          </a:xfrm>
          <a:prstGeom prst="ellipse">
            <a:avLst/>
          </a:prstGeom>
          <a:noFill/>
          <a:ln w="28575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669736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/>
      <p:bldP spid="17" grpId="0"/>
      <p:bldP spid="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9804" t="37699" r="30532" b="28372"/>
          <a:stretch/>
        </p:blipFill>
        <p:spPr bwMode="auto">
          <a:xfrm>
            <a:off x="2408466" y="433390"/>
            <a:ext cx="7185477" cy="34709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Text Box 1"/>
          <p:cNvSpPr txBox="1"/>
          <p:nvPr/>
        </p:nvSpPr>
        <p:spPr>
          <a:xfrm>
            <a:off x="2921001" y="6568746"/>
            <a:ext cx="78360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err="1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Bản</a:t>
            </a:r>
            <a:r>
              <a:rPr lang="en-US" dirty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 </a:t>
            </a:r>
            <a:r>
              <a:rPr lang="en-US" dirty="0" err="1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quyền</a:t>
            </a:r>
            <a:r>
              <a:rPr lang="en-US" dirty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 </a:t>
            </a:r>
            <a:r>
              <a:rPr lang="en-US" dirty="0" smtClean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: </a:t>
            </a:r>
            <a:r>
              <a:rPr lang="en-US" dirty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FB </a:t>
            </a:r>
            <a:r>
              <a:rPr lang="en-US" dirty="0" err="1" smtClean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Đặng</a:t>
            </a:r>
            <a:r>
              <a:rPr lang="en-US" dirty="0" smtClean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 </a:t>
            </a:r>
            <a:r>
              <a:rPr lang="en-US" dirty="0" err="1" smtClean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Nhật</a:t>
            </a:r>
            <a:r>
              <a:rPr lang="en-US" dirty="0" smtClean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 </a:t>
            </a:r>
            <a:r>
              <a:rPr lang="en-US" dirty="0" err="1" smtClean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Linh</a:t>
            </a:r>
            <a:r>
              <a:rPr lang="en-US" dirty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- https://www.facebook.com/nhat.linh.3557440</a:t>
            </a:r>
          </a:p>
        </p:txBody>
      </p:sp>
      <p:sp>
        <p:nvSpPr>
          <p:cNvPr id="15" name="Rounded Rectangle 14"/>
          <p:cNvSpPr/>
          <p:nvPr/>
        </p:nvSpPr>
        <p:spPr>
          <a:xfrm>
            <a:off x="1844841" y="4073224"/>
            <a:ext cx="9224211" cy="1935690"/>
          </a:xfrm>
          <a:prstGeom prst="roundRect">
            <a:avLst/>
          </a:prstGeom>
          <a:noFill/>
          <a:ln w="28575">
            <a:solidFill>
              <a:srgbClr val="FFC000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2364924" y="3963923"/>
            <a:ext cx="8864550" cy="741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b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 Có mấy bạn đăng kí tham quan lăng Bác?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2858791" y="4598633"/>
            <a:ext cx="7860656" cy="7425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Có 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4 bạn </a:t>
            </a: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đăng kí tham quan lăng Bác.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877459" y="5257468"/>
            <a:ext cx="7860656" cy="7425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Đó là những bạn nào?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4" name="Straight Connector 3"/>
          <p:cNvCxnSpPr/>
          <p:nvPr/>
        </p:nvCxnSpPr>
        <p:spPr>
          <a:xfrm>
            <a:off x="6711360" y="1553029"/>
            <a:ext cx="897101" cy="0"/>
          </a:xfrm>
          <a:prstGeom prst="line">
            <a:avLst/>
          </a:prstGeom>
          <a:ln w="28575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711360" y="3016069"/>
            <a:ext cx="897101" cy="0"/>
          </a:xfrm>
          <a:prstGeom prst="line">
            <a:avLst/>
          </a:prstGeom>
          <a:ln w="28575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6752508" y="3386401"/>
            <a:ext cx="897101" cy="0"/>
          </a:xfrm>
          <a:prstGeom prst="line">
            <a:avLst/>
          </a:prstGeom>
          <a:ln w="28575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711360" y="3747589"/>
            <a:ext cx="897101" cy="0"/>
          </a:xfrm>
          <a:prstGeom prst="line">
            <a:avLst/>
          </a:prstGeom>
          <a:ln w="28575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Oval 20"/>
          <p:cNvSpPr/>
          <p:nvPr/>
        </p:nvSpPr>
        <p:spPr>
          <a:xfrm rot="16200000">
            <a:off x="4589341" y="456232"/>
            <a:ext cx="402770" cy="1961365"/>
          </a:xfrm>
          <a:prstGeom prst="ellipse">
            <a:avLst/>
          </a:prstGeom>
          <a:noFill/>
          <a:ln w="28575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23" name="Oval 22"/>
          <p:cNvSpPr/>
          <p:nvPr/>
        </p:nvSpPr>
        <p:spPr>
          <a:xfrm rot="16200000">
            <a:off x="4895114" y="1577114"/>
            <a:ext cx="402770" cy="2687905"/>
          </a:xfrm>
          <a:prstGeom prst="ellipse">
            <a:avLst/>
          </a:prstGeom>
          <a:noFill/>
          <a:ln w="28575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24" name="Oval 23"/>
          <p:cNvSpPr/>
          <p:nvPr/>
        </p:nvSpPr>
        <p:spPr>
          <a:xfrm rot="16200000">
            <a:off x="4552681" y="2345803"/>
            <a:ext cx="276087" cy="1876360"/>
          </a:xfrm>
          <a:prstGeom prst="ellipse">
            <a:avLst/>
          </a:prstGeom>
          <a:noFill/>
          <a:ln w="28575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25" name="Oval 24"/>
          <p:cNvSpPr/>
          <p:nvPr/>
        </p:nvSpPr>
        <p:spPr>
          <a:xfrm rot="16200000">
            <a:off x="4582263" y="2673298"/>
            <a:ext cx="276087" cy="1876360"/>
          </a:xfrm>
          <a:prstGeom prst="ellipse">
            <a:avLst/>
          </a:prstGeom>
          <a:noFill/>
          <a:ln w="28575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6226610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/>
      <p:bldP spid="17" grpId="0"/>
      <p:bldP spid="8" grpId="0"/>
      <p:bldP spid="21" grpId="0" animBg="1"/>
      <p:bldP spid="23" grpId="0" animBg="1"/>
      <p:bldP spid="24" grpId="0" animBg="1"/>
      <p:bldP spid="2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9804" t="37699" r="30532" b="28372"/>
          <a:stretch/>
        </p:blipFill>
        <p:spPr bwMode="auto">
          <a:xfrm>
            <a:off x="2408466" y="433390"/>
            <a:ext cx="7185477" cy="34709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Text Box 1"/>
          <p:cNvSpPr txBox="1"/>
          <p:nvPr/>
        </p:nvSpPr>
        <p:spPr>
          <a:xfrm>
            <a:off x="2921001" y="6568746"/>
            <a:ext cx="78360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err="1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Bản</a:t>
            </a:r>
            <a:r>
              <a:rPr lang="en-US" dirty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 </a:t>
            </a:r>
            <a:r>
              <a:rPr lang="en-US" dirty="0" err="1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quyền</a:t>
            </a:r>
            <a:r>
              <a:rPr lang="en-US" dirty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 </a:t>
            </a:r>
            <a:r>
              <a:rPr lang="en-US" dirty="0" smtClean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: </a:t>
            </a:r>
            <a:r>
              <a:rPr lang="en-US" dirty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FB </a:t>
            </a:r>
            <a:r>
              <a:rPr lang="en-US" dirty="0" err="1" smtClean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Đặng</a:t>
            </a:r>
            <a:r>
              <a:rPr lang="en-US" dirty="0" smtClean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 </a:t>
            </a:r>
            <a:r>
              <a:rPr lang="en-US" dirty="0" err="1" smtClean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Nhật</a:t>
            </a:r>
            <a:r>
              <a:rPr lang="en-US" dirty="0" smtClean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 </a:t>
            </a:r>
            <a:r>
              <a:rPr lang="en-US" dirty="0" err="1" smtClean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Linh</a:t>
            </a:r>
            <a:r>
              <a:rPr lang="en-US" dirty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- https://www.facebook.com/nhat.linh.3557440</a:t>
            </a:r>
          </a:p>
        </p:txBody>
      </p:sp>
      <p:sp>
        <p:nvSpPr>
          <p:cNvPr id="15" name="Rounded Rectangle 14"/>
          <p:cNvSpPr/>
          <p:nvPr/>
        </p:nvSpPr>
        <p:spPr>
          <a:xfrm>
            <a:off x="914400" y="4123099"/>
            <a:ext cx="11053011" cy="1935690"/>
          </a:xfrm>
          <a:prstGeom prst="roundRect">
            <a:avLst/>
          </a:prstGeom>
          <a:noFill/>
          <a:ln w="28575">
            <a:solidFill>
              <a:srgbClr val="FFC000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855245" y="4030423"/>
            <a:ext cx="11785937" cy="741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c. 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Có mấy bạn đăng kí tham quan </a:t>
            </a: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Bảo tàng Dân tộc học?</a:t>
            </a:r>
            <a:endParaRPr lang="en-US" sz="32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349112" y="4665133"/>
            <a:ext cx="1039652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Có 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4 bạn </a:t>
            </a: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đăng kí tham quan Bảo tàng Dân tộc học</a:t>
            </a:r>
            <a:r>
              <a:rPr lang="en-US" sz="32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.</a:t>
            </a:r>
            <a:endParaRPr lang="en-US" sz="32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367780" y="5323968"/>
            <a:ext cx="8190763" cy="7425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Đó là những bạn nào?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4" name="Straight Connector 3"/>
          <p:cNvCxnSpPr/>
          <p:nvPr/>
        </p:nvCxnSpPr>
        <p:spPr>
          <a:xfrm>
            <a:off x="6743633" y="1176513"/>
            <a:ext cx="2088396" cy="0"/>
          </a:xfrm>
          <a:prstGeom prst="line">
            <a:avLst/>
          </a:prstGeom>
          <a:ln w="28575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711359" y="1929546"/>
            <a:ext cx="2088396" cy="0"/>
          </a:xfrm>
          <a:prstGeom prst="line">
            <a:avLst/>
          </a:prstGeom>
          <a:ln w="28575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6752508" y="2278363"/>
            <a:ext cx="2047247" cy="0"/>
          </a:xfrm>
          <a:prstGeom prst="line">
            <a:avLst/>
          </a:prstGeom>
          <a:ln w="28575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711360" y="2628794"/>
            <a:ext cx="2088395" cy="0"/>
          </a:xfrm>
          <a:prstGeom prst="line">
            <a:avLst/>
          </a:prstGeom>
          <a:ln w="28575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Oval 20"/>
          <p:cNvSpPr/>
          <p:nvPr/>
        </p:nvSpPr>
        <p:spPr>
          <a:xfrm rot="16200000">
            <a:off x="4504133" y="143028"/>
            <a:ext cx="402770" cy="1846780"/>
          </a:xfrm>
          <a:prstGeom prst="ellipse">
            <a:avLst/>
          </a:prstGeom>
          <a:noFill/>
          <a:ln w="28575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23" name="Oval 22"/>
          <p:cNvSpPr/>
          <p:nvPr/>
        </p:nvSpPr>
        <p:spPr>
          <a:xfrm rot="16200000">
            <a:off x="4704268" y="714740"/>
            <a:ext cx="367760" cy="2226118"/>
          </a:xfrm>
          <a:prstGeom prst="ellipse">
            <a:avLst/>
          </a:prstGeom>
          <a:noFill/>
          <a:ln w="28575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24" name="Oval 23"/>
          <p:cNvSpPr/>
          <p:nvPr/>
        </p:nvSpPr>
        <p:spPr>
          <a:xfrm rot="16200000">
            <a:off x="4491123" y="1325297"/>
            <a:ext cx="276087" cy="1694073"/>
          </a:xfrm>
          <a:prstGeom prst="ellipse">
            <a:avLst/>
          </a:prstGeom>
          <a:noFill/>
          <a:ln w="28575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25" name="Oval 24"/>
          <p:cNvSpPr/>
          <p:nvPr/>
        </p:nvSpPr>
        <p:spPr>
          <a:xfrm rot="16200000">
            <a:off x="4539235" y="1608291"/>
            <a:ext cx="276087" cy="1876360"/>
          </a:xfrm>
          <a:prstGeom prst="ellipse">
            <a:avLst/>
          </a:prstGeom>
          <a:noFill/>
          <a:ln w="28575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25794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/>
      <p:bldP spid="17" grpId="0"/>
      <p:bldP spid="8" grpId="0"/>
      <p:bldP spid="21" grpId="0" animBg="1"/>
      <p:bldP spid="23" grpId="0" animBg="1"/>
      <p:bldP spid="24" grpId="0" animBg="1"/>
      <p:bldP spid="2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1"/>
          <p:cNvSpPr txBox="1"/>
          <p:nvPr/>
        </p:nvSpPr>
        <p:spPr>
          <a:xfrm>
            <a:off x="2921001" y="6568746"/>
            <a:ext cx="78360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err="1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Bản</a:t>
            </a:r>
            <a:r>
              <a:rPr lang="en-US" dirty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 </a:t>
            </a:r>
            <a:r>
              <a:rPr lang="en-US" dirty="0" err="1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quyền</a:t>
            </a:r>
            <a:r>
              <a:rPr lang="en-US" dirty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 </a:t>
            </a:r>
            <a:r>
              <a:rPr lang="en-US" dirty="0" smtClean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: </a:t>
            </a:r>
            <a:r>
              <a:rPr lang="en-US" dirty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FB </a:t>
            </a:r>
            <a:r>
              <a:rPr lang="en-US" dirty="0" err="1" smtClean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Đặng</a:t>
            </a:r>
            <a:r>
              <a:rPr lang="en-US" dirty="0" smtClean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 </a:t>
            </a:r>
            <a:r>
              <a:rPr lang="en-US" dirty="0" err="1" smtClean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Nhật</a:t>
            </a:r>
            <a:r>
              <a:rPr lang="en-US" dirty="0" smtClean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 </a:t>
            </a:r>
            <a:r>
              <a:rPr lang="en-US" dirty="0" err="1" smtClean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Linh</a:t>
            </a:r>
            <a:r>
              <a:rPr lang="en-US" dirty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- https://www.facebook.com/nhat.linh.3557440</a:t>
            </a:r>
          </a:p>
        </p:txBody>
      </p:sp>
      <p:grpSp>
        <p:nvGrpSpPr>
          <p:cNvPr id="15" name="Group 14"/>
          <p:cNvGrpSpPr/>
          <p:nvPr/>
        </p:nvGrpSpPr>
        <p:grpSpPr>
          <a:xfrm>
            <a:off x="1054737" y="192466"/>
            <a:ext cx="10777433" cy="1077218"/>
            <a:chOff x="238537" y="232458"/>
            <a:chExt cx="10777433" cy="1077218"/>
          </a:xfrm>
        </p:grpSpPr>
        <p:sp>
          <p:nvSpPr>
            <p:cNvPr id="16" name="TextBox 15"/>
            <p:cNvSpPr txBox="1"/>
            <p:nvPr/>
          </p:nvSpPr>
          <p:spPr>
            <a:xfrm>
              <a:off x="722280" y="232458"/>
              <a:ext cx="10293690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>
                  <a:solidFill>
                    <a:srgbClr val="008200"/>
                  </a:solidFill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 </a:t>
              </a:r>
              <a:r>
                <a:rPr lang="en-US" sz="3200" b="1" dirty="0" smtClean="0">
                  <a:solidFill>
                    <a:srgbClr val="008200"/>
                  </a:solidFill>
                  <a:latin typeface="Times New Roman" pitchFamily="18" charset="0"/>
                  <a:ea typeface="Arial-Rounded" pitchFamily="34" charset="0"/>
                  <a:cs typeface="Times New Roman" pitchFamily="18" charset="0"/>
                </a:rPr>
                <a:t>Lập danh sách tổ em đăng kí tham gia câu lạc bộ trường như: câu lạc bộ cờ vua, võ thuật,...</a:t>
              </a:r>
              <a:endParaRPr lang="vi-VN" sz="3200" b="1" dirty="0">
                <a:solidFill>
                  <a:srgbClr val="008200"/>
                </a:solidFill>
                <a:latin typeface="Times New Roman" pitchFamily="18" charset="0"/>
                <a:ea typeface="Arial-Rounded" pitchFamily="34" charset="0"/>
                <a:cs typeface="Times New Roman" pitchFamily="18" charset="0"/>
              </a:endParaRPr>
            </a:p>
          </p:txBody>
        </p:sp>
        <p:sp>
          <p:nvSpPr>
            <p:cNvPr id="17" name="Oval 16"/>
            <p:cNvSpPr/>
            <p:nvPr/>
          </p:nvSpPr>
          <p:spPr>
            <a:xfrm>
              <a:off x="238537" y="232458"/>
              <a:ext cx="548640" cy="548640"/>
            </a:xfrm>
            <a:prstGeom prst="ellipse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 smtClean="0">
                  <a:latin typeface="Arial" pitchFamily="34" charset="0"/>
                  <a:cs typeface="Arial" pitchFamily="34" charset="0"/>
                </a:rPr>
                <a:t>2</a:t>
              </a:r>
              <a:endParaRPr lang="en-US" sz="3600" b="1" dirty="0">
                <a:latin typeface="Arial" pitchFamily="34" charset="0"/>
                <a:cs typeface="Arial" pitchFamily="34" charset="0"/>
              </a:endParaRPr>
            </a:p>
          </p:txBody>
        </p:sp>
      </p:grp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857446506"/>
              </p:ext>
            </p:extLst>
          </p:nvPr>
        </p:nvGraphicFramePr>
        <p:xfrm>
          <a:off x="1213339" y="1593917"/>
          <a:ext cx="9535748" cy="4206240"/>
        </p:xfrm>
        <a:graphic>
          <a:graphicData uri="http://schemas.openxmlformats.org/drawingml/2006/table">
            <a:tbl>
              <a:tblPr firstRow="1" bandRow="1">
                <a:tableStyleId>{C4B1156A-380E-4F78-BDF5-A606A8083BF9}</a:tableStyleId>
              </a:tblPr>
              <a:tblGrid>
                <a:gridCol w="1283676"/>
                <a:gridCol w="3650265"/>
                <a:gridCol w="2206444"/>
                <a:gridCol w="2395363"/>
              </a:tblGrid>
              <a:tr h="433960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ea typeface="Arial-Rounded" pitchFamily="34" charset="0"/>
                          <a:cs typeface="Times New Roman" pitchFamily="18" charset="0"/>
                        </a:rPr>
                        <a:t>STT</a:t>
                      </a:r>
                      <a:endParaRPr lang="en-US" sz="3200" dirty="0">
                        <a:solidFill>
                          <a:srgbClr val="FF0000"/>
                        </a:solidFill>
                        <a:latin typeface="Times New Roman" pitchFamily="18" charset="0"/>
                        <a:ea typeface="Arial-Rounded" pitchFamily="34" charset="0"/>
                        <a:cs typeface="Times New Roman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ea typeface="Arial-Rounded" pitchFamily="34" charset="0"/>
                          <a:cs typeface="Times New Roman" pitchFamily="18" charset="0"/>
                        </a:rPr>
                        <a:t>Họ</a:t>
                      </a:r>
                      <a:r>
                        <a:rPr lang="en-US" sz="3200" b="1" baseline="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ea typeface="Arial-Rounded" pitchFamily="34" charset="0"/>
                          <a:cs typeface="Times New Roman" pitchFamily="18" charset="0"/>
                        </a:rPr>
                        <a:t> tên</a:t>
                      </a:r>
                      <a:endParaRPr lang="en-US" sz="3200" b="1" dirty="0">
                        <a:solidFill>
                          <a:srgbClr val="FF0000"/>
                        </a:solidFill>
                        <a:latin typeface="Times New Roman" pitchFamily="18" charset="0"/>
                        <a:ea typeface="Arial-Rounded" pitchFamily="34" charset="0"/>
                        <a:cs typeface="Times New Roman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ea typeface="Arial-Rounded" pitchFamily="34" charset="0"/>
                          <a:cs typeface="Times New Roman" pitchFamily="18" charset="0"/>
                        </a:rPr>
                        <a:t>Học</a:t>
                      </a:r>
                      <a:r>
                        <a:rPr lang="en-US" sz="3200" b="1" baseline="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ea typeface="Arial-Rounded" pitchFamily="34" charset="0"/>
                          <a:cs typeface="Times New Roman" pitchFamily="18" charset="0"/>
                        </a:rPr>
                        <a:t>  vẽ</a:t>
                      </a:r>
                      <a:endParaRPr lang="en-US" sz="3200" b="1" dirty="0">
                        <a:solidFill>
                          <a:srgbClr val="FF0000"/>
                        </a:solidFill>
                        <a:latin typeface="Times New Roman" pitchFamily="18" charset="0"/>
                        <a:ea typeface="Arial-Rounded" pitchFamily="34" charset="0"/>
                        <a:cs typeface="Times New Roman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ea typeface="Arial-Rounded" pitchFamily="34" charset="0"/>
                          <a:cs typeface="Times New Roman" pitchFamily="18" charset="0"/>
                        </a:rPr>
                        <a:t>Học</a:t>
                      </a:r>
                      <a:r>
                        <a:rPr lang="en-US" sz="3200" b="1" baseline="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ea typeface="Arial-Rounded" pitchFamily="34" charset="0"/>
                          <a:cs typeface="Times New Roman" pitchFamily="18" charset="0"/>
                        </a:rPr>
                        <a:t>  cờ  vua</a:t>
                      </a:r>
                      <a:endParaRPr lang="en-US" sz="3200" b="1" dirty="0">
                        <a:solidFill>
                          <a:srgbClr val="FF0000"/>
                        </a:solidFill>
                        <a:latin typeface="Times New Roman" pitchFamily="18" charset="0"/>
                        <a:ea typeface="Arial-Rounded" pitchFamily="34" charset="0"/>
                        <a:cs typeface="Times New Roman" pitchFamily="18" charset="0"/>
                      </a:endParaRPr>
                    </a:p>
                  </a:txBody>
                  <a:tcPr>
                    <a:noFill/>
                  </a:tcPr>
                </a:tc>
              </a:tr>
              <a:tr h="508000">
                <a:tc>
                  <a:txBody>
                    <a:bodyPr/>
                    <a:lstStyle/>
                    <a:p>
                      <a:pPr lvl="1" algn="l"/>
                      <a:r>
                        <a:rPr lang="en-US" sz="2800" b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Arial-Rounded" pitchFamily="34" charset="0"/>
                          <a:cs typeface="Times New Roman" pitchFamily="18" charset="0"/>
                        </a:rPr>
                        <a:t>1</a:t>
                      </a:r>
                      <a:endParaRPr lang="en-US" sz="2800" b="1" dirty="0">
                        <a:solidFill>
                          <a:srgbClr val="002060"/>
                        </a:solidFill>
                        <a:latin typeface="Times New Roman" pitchFamily="18" charset="0"/>
                        <a:ea typeface="Arial-Rounded" pitchFamily="34" charset="0"/>
                        <a:cs typeface="Times New Roman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lvl="1" algn="just"/>
                      <a:r>
                        <a:rPr lang="en-US" sz="2800" b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Arial-Rounded" pitchFamily="34" charset="0"/>
                          <a:cs typeface="Times New Roman" pitchFamily="18" charset="0"/>
                        </a:rPr>
                        <a:t>Dương</a:t>
                      </a:r>
                      <a:r>
                        <a:rPr lang="en-US" sz="2800" b="1" baseline="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Arial-Rounded" pitchFamily="34" charset="0"/>
                          <a:cs typeface="Times New Roman" pitchFamily="18" charset="0"/>
                        </a:rPr>
                        <a:t> Thanh Hà</a:t>
                      </a:r>
                      <a:endParaRPr lang="en-US" sz="2800" b="1" dirty="0">
                        <a:solidFill>
                          <a:srgbClr val="002060"/>
                        </a:solidFill>
                        <a:latin typeface="Times New Roman" pitchFamily="18" charset="0"/>
                        <a:ea typeface="Arial-Rounded" pitchFamily="34" charset="0"/>
                        <a:cs typeface="Times New Roman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Arial-Rounded" pitchFamily="34" charset="0"/>
                          <a:cs typeface="Times New Roman" pitchFamily="18" charset="0"/>
                        </a:rPr>
                        <a:t>x</a:t>
                      </a:r>
                      <a:endParaRPr lang="en-US" sz="2800" b="1" dirty="0">
                        <a:solidFill>
                          <a:srgbClr val="002060"/>
                        </a:solidFill>
                        <a:latin typeface="Times New Roman" pitchFamily="18" charset="0"/>
                        <a:ea typeface="Arial-Rounded" pitchFamily="34" charset="0"/>
                        <a:cs typeface="Times New Roman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b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Arial-Rounded" pitchFamily="34" charset="0"/>
                          <a:cs typeface="Times New Roman" pitchFamily="18" charset="0"/>
                        </a:rPr>
                        <a:t>x</a:t>
                      </a:r>
                    </a:p>
                  </a:txBody>
                  <a:tcPr>
                    <a:noFill/>
                  </a:tcPr>
                </a:tc>
              </a:tr>
              <a:tr h="508000">
                <a:tc>
                  <a:txBody>
                    <a:bodyPr/>
                    <a:lstStyle/>
                    <a:p>
                      <a:pPr lvl="1" algn="l"/>
                      <a:r>
                        <a:rPr lang="en-US" sz="2800" b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Arial-Rounded" pitchFamily="34" charset="0"/>
                          <a:cs typeface="Times New Roman" pitchFamily="18" charset="0"/>
                        </a:rPr>
                        <a:t>2</a:t>
                      </a:r>
                      <a:endParaRPr lang="en-US" sz="2800" b="1" dirty="0">
                        <a:solidFill>
                          <a:srgbClr val="002060"/>
                        </a:solidFill>
                        <a:latin typeface="Times New Roman" pitchFamily="18" charset="0"/>
                        <a:ea typeface="Arial-Rounded" pitchFamily="34" charset="0"/>
                        <a:cs typeface="Times New Roman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lvl="1" algn="just"/>
                      <a:r>
                        <a:rPr lang="en-US" sz="2800" b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Arial-Rounded" pitchFamily="34" charset="0"/>
                          <a:cs typeface="Times New Roman" pitchFamily="18" charset="0"/>
                        </a:rPr>
                        <a:t>Đặng</a:t>
                      </a:r>
                      <a:r>
                        <a:rPr lang="en-US" sz="2800" b="1" baseline="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Arial-Rounded" pitchFamily="34" charset="0"/>
                          <a:cs typeface="Times New Roman" pitchFamily="18" charset="0"/>
                        </a:rPr>
                        <a:t> Nhật Linh</a:t>
                      </a:r>
                      <a:endParaRPr lang="en-US" sz="2800" b="1" dirty="0">
                        <a:solidFill>
                          <a:srgbClr val="002060"/>
                        </a:solidFill>
                        <a:latin typeface="Times New Roman" pitchFamily="18" charset="0"/>
                        <a:ea typeface="Arial-Rounded" pitchFamily="34" charset="0"/>
                        <a:cs typeface="Times New Roman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 b="1" dirty="0">
                        <a:solidFill>
                          <a:srgbClr val="002060"/>
                        </a:solidFill>
                        <a:latin typeface="Times New Roman" pitchFamily="18" charset="0"/>
                        <a:ea typeface="Arial-Rounded" pitchFamily="34" charset="0"/>
                        <a:cs typeface="Times New Roman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b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Arial-Rounded" pitchFamily="34" charset="0"/>
                          <a:cs typeface="Times New Roman" pitchFamily="18" charset="0"/>
                        </a:rPr>
                        <a:t>x</a:t>
                      </a:r>
                    </a:p>
                  </a:txBody>
                  <a:tcPr>
                    <a:noFill/>
                  </a:tcPr>
                </a:tc>
              </a:tr>
              <a:tr h="508000">
                <a:tc>
                  <a:txBody>
                    <a:bodyPr/>
                    <a:lstStyle/>
                    <a:p>
                      <a:pPr lvl="1" algn="l"/>
                      <a:r>
                        <a:rPr lang="en-US" sz="2800" b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Arial-Rounded" pitchFamily="34" charset="0"/>
                          <a:cs typeface="Times New Roman" pitchFamily="18" charset="0"/>
                        </a:rPr>
                        <a:t>3</a:t>
                      </a:r>
                      <a:endParaRPr lang="en-US" sz="2800" b="1" dirty="0">
                        <a:solidFill>
                          <a:srgbClr val="002060"/>
                        </a:solidFill>
                        <a:latin typeface="Times New Roman" pitchFamily="18" charset="0"/>
                        <a:ea typeface="Arial-Rounded" pitchFamily="34" charset="0"/>
                        <a:cs typeface="Times New Roman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lvl="1" algn="just"/>
                      <a:r>
                        <a:rPr lang="en-US" sz="2800" b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Arial-Rounded" pitchFamily="34" charset="0"/>
                          <a:cs typeface="Times New Roman" pitchFamily="18" charset="0"/>
                        </a:rPr>
                        <a:t>Trần</a:t>
                      </a:r>
                      <a:r>
                        <a:rPr lang="en-US" sz="2800" b="1" baseline="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Arial-Rounded" pitchFamily="34" charset="0"/>
                          <a:cs typeface="Times New Roman" pitchFamily="18" charset="0"/>
                        </a:rPr>
                        <a:t> Bích Ngọc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b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Arial-Rounded" pitchFamily="34" charset="0"/>
                          <a:cs typeface="Times New Roman" pitchFamily="18" charset="0"/>
                        </a:rPr>
                        <a:t>x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 b="1" dirty="0">
                        <a:solidFill>
                          <a:srgbClr val="002060"/>
                        </a:solidFill>
                        <a:latin typeface="Times New Roman" pitchFamily="18" charset="0"/>
                        <a:ea typeface="Arial-Rounded" pitchFamily="34" charset="0"/>
                        <a:cs typeface="Times New Roman" pitchFamily="18" charset="0"/>
                      </a:endParaRPr>
                    </a:p>
                  </a:txBody>
                  <a:tcPr>
                    <a:noFill/>
                  </a:tcPr>
                </a:tc>
              </a:tr>
              <a:tr h="508000">
                <a:tc>
                  <a:txBody>
                    <a:bodyPr/>
                    <a:lstStyle/>
                    <a:p>
                      <a:pPr lvl="1" algn="l"/>
                      <a:r>
                        <a:rPr lang="en-US" sz="2800" b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Arial-Rounded" pitchFamily="34" charset="0"/>
                          <a:cs typeface="Times New Roman" pitchFamily="18" charset="0"/>
                        </a:rPr>
                        <a:t>4</a:t>
                      </a:r>
                      <a:endParaRPr lang="en-US" sz="2800" b="1" dirty="0">
                        <a:solidFill>
                          <a:srgbClr val="002060"/>
                        </a:solidFill>
                        <a:latin typeface="Times New Roman" pitchFamily="18" charset="0"/>
                        <a:ea typeface="Arial-Rounded" pitchFamily="34" charset="0"/>
                        <a:cs typeface="Times New Roman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lvl="1" algn="just"/>
                      <a:r>
                        <a:rPr lang="en-US" sz="2800" b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Arial-Rounded" pitchFamily="34" charset="0"/>
                          <a:cs typeface="Times New Roman" pitchFamily="18" charset="0"/>
                        </a:rPr>
                        <a:t>Nguyễn</a:t>
                      </a:r>
                      <a:r>
                        <a:rPr lang="en-US" sz="2800" b="1" baseline="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Arial-Rounded" pitchFamily="34" charset="0"/>
                          <a:cs typeface="Times New Roman" pitchFamily="18" charset="0"/>
                        </a:rPr>
                        <a:t> Nhật Anh</a:t>
                      </a:r>
                      <a:endParaRPr lang="en-US" sz="2800" b="1" dirty="0">
                        <a:solidFill>
                          <a:srgbClr val="002060"/>
                        </a:solidFill>
                        <a:latin typeface="Times New Roman" pitchFamily="18" charset="0"/>
                        <a:ea typeface="Arial-Rounded" pitchFamily="34" charset="0"/>
                        <a:cs typeface="Times New Roman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 b="1" dirty="0" smtClean="0">
                        <a:solidFill>
                          <a:srgbClr val="002060"/>
                        </a:solidFill>
                        <a:latin typeface="Times New Roman" pitchFamily="18" charset="0"/>
                        <a:ea typeface="Arial-Rounded" pitchFamily="34" charset="0"/>
                        <a:cs typeface="Times New Roman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b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Arial-Rounded" pitchFamily="34" charset="0"/>
                          <a:cs typeface="Times New Roman" pitchFamily="18" charset="0"/>
                        </a:rPr>
                        <a:t>x</a:t>
                      </a:r>
                    </a:p>
                  </a:txBody>
                  <a:tcPr>
                    <a:noFill/>
                  </a:tcPr>
                </a:tc>
              </a:tr>
              <a:tr h="508000">
                <a:tc>
                  <a:txBody>
                    <a:bodyPr/>
                    <a:lstStyle/>
                    <a:p>
                      <a:pPr lvl="1" algn="l"/>
                      <a:r>
                        <a:rPr lang="en-US" sz="2800" b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Arial-Rounded" pitchFamily="34" charset="0"/>
                          <a:cs typeface="Times New Roman" pitchFamily="18" charset="0"/>
                        </a:rPr>
                        <a:t>5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lvl="1" algn="just"/>
                      <a:r>
                        <a:rPr lang="en-US" sz="2800" b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Arial-Rounded" pitchFamily="34" charset="0"/>
                          <a:cs typeface="Times New Roman" pitchFamily="18" charset="0"/>
                        </a:rPr>
                        <a:t>Lê</a:t>
                      </a:r>
                      <a:r>
                        <a:rPr lang="en-US" sz="2800" b="1" baseline="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Arial-Rounded" pitchFamily="34" charset="0"/>
                          <a:cs typeface="Times New Roman" pitchFamily="18" charset="0"/>
                        </a:rPr>
                        <a:t> Văn Công</a:t>
                      </a:r>
                      <a:endParaRPr lang="en-US" sz="2800" b="1" dirty="0">
                        <a:solidFill>
                          <a:srgbClr val="002060"/>
                        </a:solidFill>
                        <a:latin typeface="Times New Roman" pitchFamily="18" charset="0"/>
                        <a:ea typeface="Arial-Rounded" pitchFamily="34" charset="0"/>
                        <a:cs typeface="Times New Roman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 b="1" dirty="0">
                        <a:solidFill>
                          <a:srgbClr val="002060"/>
                        </a:solidFill>
                        <a:latin typeface="Times New Roman" pitchFamily="18" charset="0"/>
                        <a:ea typeface="Arial-Rounded" pitchFamily="34" charset="0"/>
                        <a:cs typeface="Times New Roman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b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Arial-Rounded" pitchFamily="34" charset="0"/>
                          <a:cs typeface="Times New Roman" pitchFamily="18" charset="0"/>
                        </a:rPr>
                        <a:t>x</a:t>
                      </a:r>
                    </a:p>
                  </a:txBody>
                  <a:tcPr>
                    <a:noFill/>
                  </a:tcPr>
                </a:tc>
              </a:tr>
              <a:tr h="508000">
                <a:tc>
                  <a:txBody>
                    <a:bodyPr/>
                    <a:lstStyle/>
                    <a:p>
                      <a:pPr lvl="1" algn="l"/>
                      <a:r>
                        <a:rPr lang="en-US" sz="2800" b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Arial-Rounded" pitchFamily="34" charset="0"/>
                          <a:cs typeface="Times New Roman" pitchFamily="18" charset="0"/>
                        </a:rPr>
                        <a:t>6</a:t>
                      </a:r>
                      <a:endParaRPr lang="en-US" sz="2800" b="1" dirty="0">
                        <a:solidFill>
                          <a:srgbClr val="002060"/>
                        </a:solidFill>
                        <a:latin typeface="Times New Roman" pitchFamily="18" charset="0"/>
                        <a:ea typeface="Arial-Rounded" pitchFamily="34" charset="0"/>
                        <a:cs typeface="Times New Roman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lvl="1" algn="just"/>
                      <a:r>
                        <a:rPr lang="en-US" sz="2800" b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Arial-Rounded" pitchFamily="34" charset="0"/>
                          <a:cs typeface="Times New Roman" pitchFamily="18" charset="0"/>
                        </a:rPr>
                        <a:t>Trịnh</a:t>
                      </a:r>
                      <a:r>
                        <a:rPr lang="en-US" sz="2800" b="1" baseline="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Arial-Rounded" pitchFamily="34" charset="0"/>
                          <a:cs typeface="Times New Roman" pitchFamily="18" charset="0"/>
                        </a:rPr>
                        <a:t> Văn Tiến</a:t>
                      </a:r>
                      <a:endParaRPr lang="en-US" sz="2800" b="1" dirty="0">
                        <a:solidFill>
                          <a:srgbClr val="002060"/>
                        </a:solidFill>
                        <a:latin typeface="Times New Roman" pitchFamily="18" charset="0"/>
                        <a:ea typeface="Arial-Rounded" pitchFamily="34" charset="0"/>
                        <a:cs typeface="Times New Roman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b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Arial-Rounded" pitchFamily="34" charset="0"/>
                          <a:cs typeface="Times New Roman" pitchFamily="18" charset="0"/>
                        </a:rPr>
                        <a:t>x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b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Arial-Rounded" pitchFamily="34" charset="0"/>
                          <a:cs typeface="Times New Roman" pitchFamily="18" charset="0"/>
                        </a:rPr>
                        <a:t>x</a:t>
                      </a:r>
                    </a:p>
                  </a:txBody>
                  <a:tcPr>
                    <a:noFill/>
                  </a:tcPr>
                </a:tc>
              </a:tr>
              <a:tr h="508000">
                <a:tc>
                  <a:txBody>
                    <a:bodyPr/>
                    <a:lstStyle/>
                    <a:p>
                      <a:pPr lvl="1" algn="l"/>
                      <a:r>
                        <a:rPr lang="en-US" sz="2800" b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Arial-Rounded" pitchFamily="34" charset="0"/>
                          <a:cs typeface="Times New Roman" pitchFamily="18" charset="0"/>
                        </a:rPr>
                        <a:t>7</a:t>
                      </a:r>
                      <a:endParaRPr lang="en-US" sz="2800" b="1" dirty="0">
                        <a:solidFill>
                          <a:srgbClr val="002060"/>
                        </a:solidFill>
                        <a:latin typeface="Times New Roman" pitchFamily="18" charset="0"/>
                        <a:ea typeface="Arial-Rounded" pitchFamily="34" charset="0"/>
                        <a:cs typeface="Times New Roman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lvl="1" algn="just"/>
                      <a:r>
                        <a:rPr lang="en-US" sz="2800" b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Arial-Rounded" pitchFamily="34" charset="0"/>
                          <a:cs typeface="Times New Roman" pitchFamily="18" charset="0"/>
                        </a:rPr>
                        <a:t>Trần</a:t>
                      </a:r>
                      <a:r>
                        <a:rPr lang="en-US" sz="2800" b="1" baseline="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Arial-Rounded" pitchFamily="34" charset="0"/>
                          <a:cs typeface="Times New Roman" pitchFamily="18" charset="0"/>
                        </a:rPr>
                        <a:t> Hòa Bình</a:t>
                      </a:r>
                      <a:endParaRPr lang="en-US" sz="2800" b="1" dirty="0">
                        <a:solidFill>
                          <a:srgbClr val="002060"/>
                        </a:solidFill>
                        <a:latin typeface="Times New Roman" pitchFamily="18" charset="0"/>
                        <a:ea typeface="Arial-Rounded" pitchFamily="34" charset="0"/>
                        <a:cs typeface="Times New Roman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b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Arial-Rounded" pitchFamily="34" charset="0"/>
                          <a:cs typeface="Times New Roman" pitchFamily="18" charset="0"/>
                        </a:rPr>
                        <a:t>x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 b="1" dirty="0">
                        <a:solidFill>
                          <a:srgbClr val="002060"/>
                        </a:solidFill>
                        <a:latin typeface="Times New Roman" pitchFamily="18" charset="0"/>
                        <a:ea typeface="Arial-Rounded" pitchFamily="34" charset="0"/>
                        <a:cs typeface="Times New Roman" pitchFamily="18" charset="0"/>
                      </a:endParaRPr>
                    </a:p>
                  </a:txBody>
                  <a:tcP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29731572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图片 4">
            <a:extLst>
              <a:ext uri="{FF2B5EF4-FFF2-40B4-BE49-F238E27FC236}">
                <a16:creationId xmlns="" xmlns:a16="http://schemas.microsoft.com/office/drawing/2014/main" id="{1D7BF903-E6F8-4C5D-84EC-8C9BF12F5F2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057400" y="1072362"/>
            <a:ext cx="8077200" cy="4415460"/>
          </a:xfrm>
          <a:prstGeom prst="rect">
            <a:avLst/>
          </a:prstGeom>
        </p:spPr>
      </p:pic>
      <p:pic>
        <p:nvPicPr>
          <p:cNvPr id="33" name="图片 6">
            <a:extLst>
              <a:ext uri="{FF2B5EF4-FFF2-40B4-BE49-F238E27FC236}">
                <a16:creationId xmlns="" xmlns:a16="http://schemas.microsoft.com/office/drawing/2014/main" id="{5B0CAB89-445F-470E-840C-54C5DA35E9D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308844" y="368670"/>
            <a:ext cx="2008444" cy="2003016"/>
          </a:xfrm>
          <a:prstGeom prst="rect">
            <a:avLst/>
          </a:prstGeom>
        </p:spPr>
      </p:pic>
      <p:pic>
        <p:nvPicPr>
          <p:cNvPr id="34" name="图片 8">
            <a:extLst>
              <a:ext uri="{FF2B5EF4-FFF2-40B4-BE49-F238E27FC236}">
                <a16:creationId xmlns="" xmlns:a16="http://schemas.microsoft.com/office/drawing/2014/main" id="{94FBAD47-784A-4C0F-979F-57263443B872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5732" y="0"/>
            <a:ext cx="3771793" cy="3789363"/>
          </a:xfrm>
          <a:prstGeom prst="rect">
            <a:avLst/>
          </a:prstGeom>
        </p:spPr>
      </p:pic>
      <p:pic>
        <p:nvPicPr>
          <p:cNvPr id="35" name="图片 15">
            <a:extLst>
              <a:ext uri="{FF2B5EF4-FFF2-40B4-BE49-F238E27FC236}">
                <a16:creationId xmlns="" xmlns:a16="http://schemas.microsoft.com/office/drawing/2014/main" id="{A765284F-11EF-436D-9C9D-7896B801D4D1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15181"/>
          <a:stretch/>
        </p:blipFill>
        <p:spPr>
          <a:xfrm>
            <a:off x="2035193" y="4761371"/>
            <a:ext cx="885808" cy="640027"/>
          </a:xfrm>
          <a:prstGeom prst="rect">
            <a:avLst/>
          </a:prstGeom>
        </p:spPr>
      </p:pic>
      <p:pic>
        <p:nvPicPr>
          <p:cNvPr id="36" name="图片 17">
            <a:extLst>
              <a:ext uri="{FF2B5EF4-FFF2-40B4-BE49-F238E27FC236}">
                <a16:creationId xmlns="" xmlns:a16="http://schemas.microsoft.com/office/drawing/2014/main" id="{77D7C6D6-7AA4-4EF6-ABAF-743E23FC9939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424909" y="4333985"/>
            <a:ext cx="2290244" cy="1064313"/>
          </a:xfrm>
          <a:prstGeom prst="rect">
            <a:avLst/>
          </a:prstGeom>
        </p:spPr>
      </p:pic>
      <p:grpSp>
        <p:nvGrpSpPr>
          <p:cNvPr id="37" name="组合 3">
            <a:extLst>
              <a:ext uri="{FF2B5EF4-FFF2-40B4-BE49-F238E27FC236}">
                <a16:creationId xmlns="" xmlns:a16="http://schemas.microsoft.com/office/drawing/2014/main" id="{BC54C152-1D09-4988-AA2C-D57010631322}"/>
              </a:ext>
            </a:extLst>
          </p:cNvPr>
          <p:cNvGrpSpPr/>
          <p:nvPr/>
        </p:nvGrpSpPr>
        <p:grpSpPr>
          <a:xfrm>
            <a:off x="0" y="3698571"/>
            <a:ext cx="12198968" cy="3159429"/>
            <a:chOff x="0" y="3698571"/>
            <a:chExt cx="12198968" cy="3159429"/>
          </a:xfrm>
        </p:grpSpPr>
        <p:pic>
          <p:nvPicPr>
            <p:cNvPr id="38" name="图片 19">
              <a:extLst>
                <a:ext uri="{FF2B5EF4-FFF2-40B4-BE49-F238E27FC236}">
                  <a16:creationId xmlns="" xmlns:a16="http://schemas.microsoft.com/office/drawing/2014/main" id="{6587BE9E-773D-452D-81E2-07211AEE6C1E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270510" y="5338507"/>
              <a:ext cx="1703070" cy="1446783"/>
            </a:xfrm>
            <a:prstGeom prst="rect">
              <a:avLst/>
            </a:prstGeom>
          </p:spPr>
        </p:pic>
        <p:pic>
          <p:nvPicPr>
            <p:cNvPr id="39" name="图片 20">
              <a:extLst>
                <a:ext uri="{FF2B5EF4-FFF2-40B4-BE49-F238E27FC236}">
                  <a16:creationId xmlns="" xmlns:a16="http://schemas.microsoft.com/office/drawing/2014/main" id="{7F37D3A7-2A2E-4FC7-8760-996DF282EF31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2279189" y="5776804"/>
              <a:ext cx="1066800" cy="906262"/>
            </a:xfrm>
            <a:prstGeom prst="rect">
              <a:avLst/>
            </a:prstGeom>
          </p:spPr>
        </p:pic>
        <p:pic>
          <p:nvPicPr>
            <p:cNvPr id="40" name="图片 21">
              <a:extLst>
                <a:ext uri="{FF2B5EF4-FFF2-40B4-BE49-F238E27FC236}">
                  <a16:creationId xmlns="" xmlns:a16="http://schemas.microsoft.com/office/drawing/2014/main" id="{AC575159-D9FC-41B4-AF27-E7BB990A4468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 flipH="1">
              <a:off x="4802218" y="5583980"/>
              <a:ext cx="1293782" cy="1099086"/>
            </a:xfrm>
            <a:prstGeom prst="rect">
              <a:avLst/>
            </a:prstGeom>
          </p:spPr>
        </p:pic>
        <p:pic>
          <p:nvPicPr>
            <p:cNvPr id="41" name="图片 22">
              <a:extLst>
                <a:ext uri="{FF2B5EF4-FFF2-40B4-BE49-F238E27FC236}">
                  <a16:creationId xmlns="" xmlns:a16="http://schemas.microsoft.com/office/drawing/2014/main" id="{6B369BAD-0E1E-4C47-9783-7172BAEC4753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 flipH="1">
              <a:off x="7774018" y="5685077"/>
              <a:ext cx="1056402" cy="897428"/>
            </a:xfrm>
            <a:prstGeom prst="rect">
              <a:avLst/>
            </a:prstGeom>
          </p:spPr>
        </p:pic>
        <p:pic>
          <p:nvPicPr>
            <p:cNvPr id="42" name="图片 13">
              <a:extLst>
                <a:ext uri="{FF2B5EF4-FFF2-40B4-BE49-F238E27FC236}">
                  <a16:creationId xmlns="" xmlns:a16="http://schemas.microsoft.com/office/drawing/2014/main" id="{9DC54091-DCC2-4AD2-8134-50ACEEAD3A00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8971944" y="3698571"/>
              <a:ext cx="3227024" cy="3086719"/>
            </a:xfrm>
            <a:prstGeom prst="rect">
              <a:avLst/>
            </a:prstGeom>
          </p:spPr>
        </p:pic>
        <p:pic>
          <p:nvPicPr>
            <p:cNvPr id="43" name="图片 23">
              <a:extLst>
                <a:ext uri="{FF2B5EF4-FFF2-40B4-BE49-F238E27FC236}">
                  <a16:creationId xmlns="" xmlns:a16="http://schemas.microsoft.com/office/drawing/2014/main" id="{A3D72380-9D48-4756-AFB0-BB8489517F3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0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t="82569" b="8666"/>
            <a:stretch/>
          </p:blipFill>
          <p:spPr>
            <a:xfrm>
              <a:off x="0" y="6308726"/>
              <a:ext cx="12192000" cy="549274"/>
            </a:xfrm>
            <a:prstGeom prst="rect">
              <a:avLst/>
            </a:prstGeom>
          </p:spPr>
        </p:pic>
      </p:grpSp>
      <p:pic>
        <p:nvPicPr>
          <p:cNvPr id="44" name="Rita Calypso - Paper Mache">
            <a:hlinkClick r:id="" action="ppaction://media"/>
            <a:extLst>
              <a:ext uri="{FF2B5EF4-FFF2-40B4-BE49-F238E27FC236}">
                <a16:creationId xmlns="" xmlns:a16="http://schemas.microsoft.com/office/drawing/2014/main" id="{F1C8417D-AB61-406B-B21F-44D866442EEE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xmlns="" r:embed="rId11"/>
              </p:ext>
            </p:extLst>
          </p:nvPr>
        </p:nvPicPr>
        <p:blipFill>
          <a:blip r:embed="rId12" cstate="print"/>
          <a:stretch>
            <a:fillRect/>
          </a:stretch>
        </p:blipFill>
        <p:spPr>
          <a:xfrm>
            <a:off x="-1266145" y="-497689"/>
            <a:ext cx="609600" cy="609600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="" xmlns:a16="http://schemas.microsoft.com/office/drawing/2014/main" id="{305C553B-76D6-40C2-9444-290FF0CAAE6A}"/>
              </a:ext>
            </a:extLst>
          </p:cNvPr>
          <p:cNvSpPr txBox="1"/>
          <p:nvPr/>
        </p:nvSpPr>
        <p:spPr>
          <a:xfrm>
            <a:off x="2279189" y="2495262"/>
            <a:ext cx="7633146" cy="14811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Tạm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biệt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hẹn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gặp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>
              <a:lnSpc>
                <a:spcPct val="150000"/>
              </a:lnSpc>
            </a:pP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!</a:t>
            </a:r>
          </a:p>
        </p:txBody>
      </p:sp>
      <p:sp>
        <p:nvSpPr>
          <p:cNvPr id="17" name="Text Box 1"/>
          <p:cNvSpPr txBox="1"/>
          <p:nvPr/>
        </p:nvSpPr>
        <p:spPr>
          <a:xfrm>
            <a:off x="2921001" y="6554232"/>
            <a:ext cx="78360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err="1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Bản</a:t>
            </a:r>
            <a:r>
              <a:rPr lang="en-US" dirty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 </a:t>
            </a:r>
            <a:r>
              <a:rPr lang="en-US" dirty="0" err="1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quyền</a:t>
            </a:r>
            <a:r>
              <a:rPr lang="en-US" dirty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 </a:t>
            </a:r>
            <a:r>
              <a:rPr lang="en-US" dirty="0" smtClean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: </a:t>
            </a:r>
            <a:r>
              <a:rPr lang="en-US" dirty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FB </a:t>
            </a:r>
            <a:r>
              <a:rPr lang="en-US" dirty="0" err="1" smtClean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Đặng</a:t>
            </a:r>
            <a:r>
              <a:rPr lang="en-US" dirty="0" smtClean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 </a:t>
            </a:r>
            <a:r>
              <a:rPr lang="en-US" dirty="0" err="1" smtClean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Nhật</a:t>
            </a:r>
            <a:r>
              <a:rPr lang="en-US" dirty="0" smtClean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 </a:t>
            </a:r>
            <a:r>
              <a:rPr lang="en-US" dirty="0" err="1" smtClean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Linh</a:t>
            </a:r>
            <a:r>
              <a:rPr lang="en-US" dirty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- https://www.facebook.com/nhat.linh.3557440</a:t>
            </a:r>
          </a:p>
        </p:txBody>
      </p:sp>
    </p:spTree>
    <p:extLst>
      <p:ext uri="{BB962C8B-B14F-4D97-AF65-F5344CB8AC3E}">
        <p14:creationId xmlns:p14="http://schemas.microsoft.com/office/powerpoint/2010/main" xmlns="" val="2282026975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500"/>
                            </p:stCondLst>
                            <p:childTnLst>
                              <p:par>
                                <p:cTn id="3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000"/>
                            </p:stCondLst>
                            <p:childTnLst>
                              <p:par>
                                <p:cTn id="38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0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>
                <p:cTn id="41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4"/>
                </p:tgtEl>
              </p:cMediaNode>
            </p:audio>
          </p:childTnLst>
        </p:cTn>
      </p:par>
    </p:tnLst>
    <p:bldLst>
      <p:bldP spid="16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667</TotalTime>
  <Words>410</Words>
  <Application>Microsoft Office PowerPoint</Application>
  <PresentationFormat>Custom</PresentationFormat>
  <Paragraphs>64</Paragraphs>
  <Slides>9</Slides>
  <Notes>0</Notes>
  <HiddenSlides>0</HiddenSlides>
  <MMClips>2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9</vt:i4>
      </vt:variant>
    </vt:vector>
  </HeadingPairs>
  <TitlesOfParts>
    <vt:vector size="11" baseType="lpstr">
      <vt:lpstr>Office Theme</vt:lpstr>
      <vt:lpstr>2_Office Theme</vt:lpstr>
      <vt:lpstr>Slide 1</vt:lpstr>
      <vt:lpstr>YÊU CẦU CẦN ĐẠT</vt:lpstr>
      <vt:lpstr>Slide 3</vt:lpstr>
      <vt:lpstr>Slide 4</vt:lpstr>
      <vt:lpstr>Slide 5</vt:lpstr>
      <vt:lpstr>Slide 6</vt:lpstr>
      <vt:lpstr>Slide 7</vt:lpstr>
      <vt:lpstr>Slide 8</vt:lpstr>
      <vt:lpstr>Slide 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Windows 7</cp:lastModifiedBy>
  <cp:revision>193</cp:revision>
  <dcterms:created xsi:type="dcterms:W3CDTF">2021-05-29T04:05:18Z</dcterms:created>
  <dcterms:modified xsi:type="dcterms:W3CDTF">2022-10-10T14:50:04Z</dcterms:modified>
</cp:coreProperties>
</file>