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m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3"/>
  </p:notesMasterIdLst>
  <p:sldIdLst>
    <p:sldId id="256" r:id="rId3"/>
    <p:sldId id="283" r:id="rId4"/>
    <p:sldId id="274" r:id="rId5"/>
    <p:sldId id="275" r:id="rId6"/>
    <p:sldId id="276" r:id="rId7"/>
    <p:sldId id="277" r:id="rId8"/>
    <p:sldId id="278" r:id="rId9"/>
    <p:sldId id="279" r:id="rId10"/>
    <p:sldId id="282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2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07" autoAdjust="0"/>
    <p:restoredTop sz="93950" autoAdjust="0"/>
  </p:normalViewPr>
  <p:slideViewPr>
    <p:cSldViewPr snapToGrid="0">
      <p:cViewPr varScale="1">
        <p:scale>
          <a:sx n="52" d="100"/>
          <a:sy n="52" d="100"/>
        </p:scale>
        <p:origin x="-888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15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1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911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9182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2568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33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7447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1563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5884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067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874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4159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027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8152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32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111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693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704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728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279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74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084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76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701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5.png"/><Relationship Id="rId11" Type="http://schemas.microsoft.com/office/2007/relationships/media" Target="../media/media1.mp3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media1.mp3"/><Relationship Id="rId6" Type="http://schemas.openxmlformats.org/officeDocument/2006/relationships/image" Target="../media/image5.png"/><Relationship Id="rId11" Type="http://schemas.microsoft.com/office/2007/relationships/media" Target="../media/media1.mp3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xmlns="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xmlns="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xmlns="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xmlns="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xmlns="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xmlns="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xmlns="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xmlns="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xmlns="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xmlns="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xmlns="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xmlns="" id="{F1C8417D-AB61-406B-B21F-44D866442EE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17639" y="2080798"/>
            <a:ext cx="6834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LUYỆN VIẾT ĐOẠN </a:t>
            </a: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8E852256-A333-49D6-ADCD-2215C66790B1}"/>
              </a:ext>
            </a:extLst>
          </p:cNvPr>
          <p:cNvSpPr txBox="1"/>
          <p:nvPr/>
        </p:nvSpPr>
        <p:spPr>
          <a:xfrm>
            <a:off x="4889721" y="3202559"/>
            <a:ext cx="2454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Tuần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5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28450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2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xmlns="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xmlns="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xmlns="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xmlns="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xmlns="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xmlns="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xmlns="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xmlns="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xmlns="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xmlns="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xmlns="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xmlns="" id="{F1C8417D-AB61-406B-B21F-44D866442EE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05C553B-76D6-40C2-9444-290FF0CAAE6A}"/>
              </a:ext>
            </a:extLst>
          </p:cNvPr>
          <p:cNvSpPr txBox="1"/>
          <p:nvPr/>
        </p:nvSpPr>
        <p:spPr>
          <a:xfrm>
            <a:off x="2279189" y="249526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2282026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vi-VN" sz="4000" dirty="0" smtClean="0">
                <a:latin typeface="+mj-lt"/>
              </a:rPr>
              <a:t>- HS quan sát tranh, kể lại các hoạt động với thời gian tương ứng.</a:t>
            </a:r>
          </a:p>
          <a:p>
            <a:pPr>
              <a:buNone/>
            </a:pPr>
            <a:r>
              <a:rPr lang="vi-VN" sz="4000" dirty="0" smtClean="0">
                <a:latin typeface="+mj-lt"/>
              </a:rPr>
              <a:t>- Lập thời gian biểu theo mẫu.. </a:t>
            </a:r>
          </a:p>
          <a:p>
            <a:pPr>
              <a:buNone/>
            </a:pPr>
            <a:r>
              <a:rPr lang="vi-VN" sz="4000" dirty="0" smtClean="0">
                <a:latin typeface="+mj-lt"/>
              </a:rPr>
              <a:t>- Nói, viết thời gian biểu của mình. </a:t>
            </a:r>
          </a:p>
          <a:p>
            <a:pPr>
              <a:buNone/>
            </a:pPr>
            <a:r>
              <a:rPr lang="vi-VN" sz="4000" dirty="0" smtClean="0">
                <a:latin typeface="+mj-lt"/>
              </a:rPr>
              <a:t>- Yêu nước, chăm chỉ, trách nhiệm, nhân ái, có ý thức rèn luyện phẩm chất tự tin, mạnh dạn trong giao tiếp.</a:t>
            </a:r>
          </a:p>
          <a:p>
            <a:endParaRPr lang="vi-V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545" t="30556" r="52702" b="36508"/>
          <a:stretch/>
        </p:blipFill>
        <p:spPr bwMode="auto">
          <a:xfrm>
            <a:off x="46735" y="1129836"/>
            <a:ext cx="3244821" cy="2762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203" t="30556" r="26041" b="36508"/>
          <a:stretch/>
        </p:blipFill>
        <p:spPr bwMode="auto">
          <a:xfrm>
            <a:off x="2984936" y="1197141"/>
            <a:ext cx="3292489" cy="2679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351" t="40228" r="53346" b="26835"/>
          <a:stretch/>
        </p:blipFill>
        <p:spPr bwMode="auto">
          <a:xfrm>
            <a:off x="6277425" y="1010689"/>
            <a:ext cx="2968175" cy="270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451" t="40228" r="26127" b="26835"/>
          <a:stretch/>
        </p:blipFill>
        <p:spPr bwMode="auto">
          <a:xfrm>
            <a:off x="9020624" y="1129837"/>
            <a:ext cx="3070678" cy="253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69146" y="156331"/>
            <a:ext cx="931365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200"/>
                </a:solidFill>
                <a:latin typeface="Arial" pitchFamily="34" charset="0"/>
                <a:cs typeface="Arial" pitchFamily="34" charset="0"/>
              </a:rPr>
              <a:t> Quan </a:t>
            </a:r>
            <a:r>
              <a:rPr lang="en-US" sz="3200" b="1">
                <a:solidFill>
                  <a:srgbClr val="008200"/>
                </a:solidFill>
                <a:latin typeface="Arial" pitchFamily="34" charset="0"/>
                <a:cs typeface="Arial" pitchFamily="34" charset="0"/>
              </a:rPr>
              <a:t>sát tranh, kể lại các hoạt </a:t>
            </a:r>
            <a:r>
              <a:rPr lang="vi-VN" sz="3200" b="1">
                <a:solidFill>
                  <a:srgbClr val="0082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b="1">
                <a:solidFill>
                  <a:srgbClr val="008200"/>
                </a:solidFill>
                <a:latin typeface="Arial" pitchFamily="34" charset="0"/>
                <a:cs typeface="Arial" pitchFamily="34" charset="0"/>
              </a:rPr>
              <a:t> của Nam. </a:t>
            </a:r>
            <a:endParaRPr lang="vi-VN" sz="3200" b="1" dirty="0">
              <a:solidFill>
                <a:srgbClr val="0082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183074" y="192466"/>
            <a:ext cx="548640" cy="5486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1375" y="4070037"/>
            <a:ext cx="931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7 giờ 30 phút, bạn Nam 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học.</a:t>
            </a:r>
            <a:endParaRPr lang="vi-VN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625130" y="3558920"/>
            <a:ext cx="2482090" cy="1271511"/>
            <a:chOff x="3759267" y="334167"/>
            <a:chExt cx="5621970" cy="1418267"/>
          </a:xfrm>
        </p:grpSpPr>
        <p:sp>
          <p:nvSpPr>
            <p:cNvPr id="22" name="Cloud Callout 21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23658" y="688205"/>
              <a:ext cx="491922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Thảo luận nhóm</a:t>
              </a: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9978" y1="52652" x2="15401" y2="87121"/>
                        <a14:foregroundMark x1="24729" y1="89394" x2="31020" y2="95833"/>
                        <a14:foregroundMark x1="55315" y1="78409" x2="61388" y2="81061"/>
                        <a14:foregroundMark x1="65510" y1="92424" x2="94143" y2="90909"/>
                        <a14:foregroundMark x1="62907" y1="20833" x2="79393" y2="34091"/>
                        <a14:foregroundMark x1="51193" y1="21591" x2="52495" y2="33333"/>
                        <a14:foregroundMark x1="48590" y1="30303" x2="52495" y2="31818"/>
                        <a14:foregroundMark x1="9111" y1="25379" x2="16269" y2="34848"/>
                        <a14:foregroundMark x1="9544" y1="37121" x2="19089" y2="26136"/>
                        <a14:foregroundMark x1="6941" y1="30303" x2="19089" y2="28788"/>
                        <a14:foregroundMark x1="12798" y1="26136" x2="17570" y2="20076"/>
                        <a14:foregroundMark x1="10629" y1="51894" x2="17570" y2="56818"/>
                        <a14:foregroundMark x1="65076" y1="57576" x2="67245" y2="73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5280" y="4353377"/>
            <a:ext cx="3246872" cy="186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300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545" t="30556" r="52702" b="36508"/>
          <a:stretch/>
        </p:blipFill>
        <p:spPr bwMode="auto">
          <a:xfrm>
            <a:off x="373650" y="1495378"/>
            <a:ext cx="4433930" cy="377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986939" y="1523717"/>
            <a:ext cx="2271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 1: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31657" y="2298271"/>
            <a:ext cx="7329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bắt 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đầ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 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học lúc 7 giờ.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học từ nhà lúc 7 giờ.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tr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ườn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 lúc 7 giờ 30 phút.   </a:t>
            </a:r>
            <a:endParaRPr lang="vi-VN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731657" y="2093976"/>
            <a:ext cx="7322643" cy="2623165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131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986939" y="1523717"/>
            <a:ext cx="2271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 2: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31657" y="2298271"/>
            <a:ext cx="73297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vào học lúc 8 giờ.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Tiết 1 của Nam bắt 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đầ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 lúc 8 giờ.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bắt 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vào tiết học 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tiên lúc 8 giờ.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203" t="30556" r="26041" b="36508"/>
          <a:stretch/>
        </p:blipFill>
        <p:spPr bwMode="auto">
          <a:xfrm>
            <a:off x="181613" y="1523717"/>
            <a:ext cx="4689212" cy="381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4731657" y="2298270"/>
            <a:ext cx="7322643" cy="3041179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348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986939" y="1523717"/>
            <a:ext cx="2271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 3: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31657" y="2298271"/>
            <a:ext cx="73297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giờ 30 phút, Nam ra ch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ơi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và các bạn nghỉ giải lao vào 9 giờ 30 phút.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ra ch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ơ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lúc 9 giờ 30 phút.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351" t="40228" r="53346" b="26835"/>
          <a:stretch/>
        </p:blipFill>
        <p:spPr bwMode="auto">
          <a:xfrm>
            <a:off x="180266" y="1419039"/>
            <a:ext cx="4304649" cy="392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4731657" y="2298270"/>
            <a:ext cx="7322643" cy="3041179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140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986939" y="1523717"/>
            <a:ext cx="2271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 4: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02985" y="2280324"/>
            <a:ext cx="87227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11 giờ, Nam 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tr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ư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tr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ư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vào lúc 11 giờ.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xuống nhà 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và 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tr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ư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lúc </a:t>
            </a: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11 giờ.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451" t="40228" r="26127" b="26835"/>
          <a:stretch/>
        </p:blipFill>
        <p:spPr bwMode="auto">
          <a:xfrm>
            <a:off x="-1" y="1609756"/>
            <a:ext cx="4501375" cy="371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4542975" y="2298270"/>
            <a:ext cx="7322643" cy="3041179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026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97018" y="1269684"/>
            <a:ext cx="3855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M: 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Thời gian biểu</a:t>
            </a:r>
            <a:endParaRPr lang="vi-VN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623833" y="3581184"/>
            <a:ext cx="2482090" cy="1271511"/>
            <a:chOff x="3759267" y="334167"/>
            <a:chExt cx="5621970" cy="1418267"/>
          </a:xfrm>
        </p:grpSpPr>
        <p:sp>
          <p:nvSpPr>
            <p:cNvPr id="12" name="Cloud Callout 11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23658" y="688205"/>
              <a:ext cx="491922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Thảo luận nhóm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9978" y1="52652" x2="15401" y2="87121"/>
                        <a14:foregroundMark x1="24729" y1="89394" x2="31020" y2="95833"/>
                        <a14:foregroundMark x1="55315" y1="78409" x2="61388" y2="81061"/>
                        <a14:foregroundMark x1="65510" y1="92424" x2="94143" y2="90909"/>
                        <a14:foregroundMark x1="62907" y1="20833" x2="79393" y2="34091"/>
                        <a14:foregroundMark x1="51193" y1="21591" x2="52495" y2="33333"/>
                        <a14:foregroundMark x1="48590" y1="30303" x2="52495" y2="31818"/>
                        <a14:foregroundMark x1="9111" y1="25379" x2="16269" y2="34848"/>
                        <a14:foregroundMark x1="9544" y1="37121" x2="19089" y2="26136"/>
                        <a14:foregroundMark x1="6941" y1="30303" x2="19089" y2="28788"/>
                        <a14:foregroundMark x1="12798" y1="26136" x2="17570" y2="20076"/>
                        <a14:foregroundMark x1="10629" y1="51894" x2="17570" y2="56818"/>
                        <a14:foregroundMark x1="65076" y1="57576" x2="67245" y2="73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00603" y="4376598"/>
            <a:ext cx="3246872" cy="186126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183074" y="192466"/>
            <a:ext cx="10777433" cy="1077218"/>
            <a:chOff x="238537" y="232458"/>
            <a:chExt cx="10777433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722280" y="232458"/>
              <a:ext cx="1029369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>
                  <a:latin typeface="Arial" pitchFamily="34" charset="0"/>
                  <a:cs typeface="Arial" pitchFamily="34" charset="0"/>
                </a:rPr>
                <a:t>Viết thời gian biểu của em từ 5 giờ chiều (17:00)</a:t>
              </a:r>
            </a:p>
            <a:p>
              <a:r>
                <a:rPr lang="en-US" sz="3000" b="1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000" b="1">
                  <a:latin typeface="Arial" pitchFamily="34" charset="0"/>
                  <a:cs typeface="Arial" pitchFamily="34" charset="0"/>
                </a:rPr>
                <a:t>đế</a:t>
              </a:r>
              <a:r>
                <a:rPr lang="en-US" sz="3000" b="1">
                  <a:latin typeface="Arial" pitchFamily="34" charset="0"/>
                  <a:cs typeface="Arial" pitchFamily="34" charset="0"/>
                </a:rPr>
                <a:t>n lúc </a:t>
              </a:r>
              <a:r>
                <a:rPr lang="vi-VN" sz="3000" b="1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000" b="1">
                  <a:latin typeface="Arial" pitchFamily="34" charset="0"/>
                  <a:cs typeface="Arial" pitchFamily="34" charset="0"/>
                </a:rPr>
                <a:t>i ngủ.</a:t>
              </a:r>
              <a:endParaRPr lang="vi-VN" sz="3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2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70875467"/>
              </p:ext>
            </p:extLst>
          </p:nvPr>
        </p:nvGraphicFramePr>
        <p:xfrm>
          <a:off x="836643" y="2063571"/>
          <a:ext cx="8687396" cy="262574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968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905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7524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+mn-lt"/>
                        </a:rPr>
                        <a:t>Thời gian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+mn-lt"/>
                        </a:rPr>
                        <a:t>Hoạt </a:t>
                      </a:r>
                      <a:r>
                        <a:rPr lang="vi-VN" sz="3200">
                          <a:solidFill>
                            <a:srgbClr val="002060"/>
                          </a:solidFill>
                          <a:latin typeface="+mn-lt"/>
                        </a:rPr>
                        <a:t>động</a:t>
                      </a:r>
                      <a:endParaRPr lang="en-US" sz="320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5247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+mn-lt"/>
                        </a:rPr>
                        <a:t>17:00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+mn-lt"/>
                        </a:rPr>
                        <a:t>Đi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+mn-lt"/>
                        </a:rPr>
                        <a:t> học về</a:t>
                      </a:r>
                      <a:endParaRPr lang="en-US" sz="3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5247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+mn-lt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7315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9050" l="0" r="99535">
                        <a14:foregroundMark x1="8372" y1="33254" x2="9419" y2="45249"/>
                        <a14:foregroundMark x1="38023" y1="17815" x2="59767" y2="17340"/>
                        <a14:foregroundMark x1="10581" y1="69834" x2="15233" y2="83135"/>
                        <a14:foregroundMark x1="12907" y1="72209" x2="19535" y2="736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93" t="12699" r="6072" b="15767"/>
          <a:stretch/>
        </p:blipFill>
        <p:spPr>
          <a:xfrm>
            <a:off x="145153" y="539891"/>
            <a:ext cx="10508341" cy="6180219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93807311"/>
              </p:ext>
            </p:extLst>
          </p:nvPr>
        </p:nvGraphicFramePr>
        <p:xfrm>
          <a:off x="1781707" y="1385370"/>
          <a:ext cx="7786755" cy="4511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9034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16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65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310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310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3311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3396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Giờ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THỨ 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THỨ 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THỨ 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THỨ 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THỨ 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17:00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học về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học về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học về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học về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học về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17:10 -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18:20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CLB Múa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Hoc</a:t>
                      </a:r>
                      <a:r>
                        <a:rPr lang="en-US" sz="1600" b="1" baseline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CLB Vẽ</a:t>
                      </a:r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Nghỉ ng</a:t>
                      </a:r>
                      <a:r>
                        <a:rPr lang="vi-VN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ơi</a:t>
                      </a:r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CLB Múa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CLB Bóng rổ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18:30 - 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19:00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Tắm rửa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Tắm rửa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Tắm rửa, Xem tivi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Tắm rửa,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Xem tivi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Tắm rửa, 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Xem tivi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19:00 -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19:30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Ăn tối,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nghỉ ng</a:t>
                      </a:r>
                      <a:r>
                        <a:rPr lang="vi-VN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ơ</a:t>
                      </a: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Ăn tối,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nghỉ ng</a:t>
                      </a:r>
                      <a:r>
                        <a:rPr lang="vi-VN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ơ</a:t>
                      </a: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Ăn tối,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nghỉ ng</a:t>
                      </a:r>
                      <a:r>
                        <a:rPr lang="vi-VN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ơ</a:t>
                      </a: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Ăn tối,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nghỉ ng</a:t>
                      </a:r>
                      <a:r>
                        <a:rPr lang="vi-VN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ơ</a:t>
                      </a: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Ăn tối,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nghỉ ng</a:t>
                      </a:r>
                      <a:r>
                        <a:rPr lang="vi-VN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ơ</a:t>
                      </a: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19:30 – 21:00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bài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bài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bài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bài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bài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21:00 – 21:15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Vệ sinh cá nhân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Vệ sinh cá nhân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Vệ sinh cá nhân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Vệ sinh cá nhân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Vệ sinh cá nhân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21:15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ngủ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ngủ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ngủ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ngủ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ngủ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817235" y="247503"/>
            <a:ext cx="5252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Thời gian biểu của Misa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9906" l="0" r="100000">
                        <a14:foregroundMark x1="5538" y1="81303" x2="22769" y2="89330"/>
                        <a14:foregroundMark x1="4462" y1="83192" x2="18000" y2="91029"/>
                        <a14:foregroundMark x1="52769" y1="98584" x2="63846" y2="91218"/>
                        <a14:foregroundMark x1="40308" y1="3777" x2="80000" y2="11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21970" y="2193691"/>
            <a:ext cx="1770030" cy="288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597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467</Words>
  <Application>Microsoft Office PowerPoint</Application>
  <PresentationFormat>Custom</PresentationFormat>
  <Paragraphs>100</Paragraphs>
  <Slides>10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2_Office Theme</vt:lpstr>
      <vt:lpstr>Slide 1</vt:lpstr>
      <vt:lpstr>YÊU CẦU CẦN ĐẠT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7</cp:lastModifiedBy>
  <cp:revision>180</cp:revision>
  <dcterms:created xsi:type="dcterms:W3CDTF">2021-05-29T04:05:18Z</dcterms:created>
  <dcterms:modified xsi:type="dcterms:W3CDTF">2022-10-02T16:17:05Z</dcterms:modified>
</cp:coreProperties>
</file>