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mp3" ContentType="audio/unknown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3"/>
  </p:notesMasterIdLst>
  <p:sldIdLst>
    <p:sldId id="256" r:id="rId3"/>
    <p:sldId id="285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07" autoAdjust="0"/>
    <p:restoredTop sz="93950" autoAdjust="0"/>
  </p:normalViewPr>
  <p:slideViewPr>
    <p:cSldViewPr snapToGrid="0">
      <p:cViewPr>
        <p:scale>
          <a:sx n="50" d="100"/>
          <a:sy n="50" d="100"/>
        </p:scale>
        <p:origin x="-960" y="-11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AD26F-197A-4344-8006-41ADEB63EE52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10672-AB2C-4B15-8A81-455247B625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478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1577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17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9113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9182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2568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33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7447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1563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5884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9067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8747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4159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027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81524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8326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1113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6939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7045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728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2798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4746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084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768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701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6" Type="http://schemas.openxmlformats.org/officeDocument/2006/relationships/image" Target="../media/image5.png"/><Relationship Id="rId11" Type="http://schemas.microsoft.com/office/2007/relationships/media" Target="../media/media1.mp3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media1.mp3"/><Relationship Id="rId6" Type="http://schemas.openxmlformats.org/officeDocument/2006/relationships/image" Target="../media/image5.png"/><Relationship Id="rId11" Type="http://schemas.microsoft.com/office/2007/relationships/media" Target="../media/media1.mp3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=""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=""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=""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=""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=""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=""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=""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=""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=""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=""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=""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=""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pic>
        <p:nvPicPr>
          <p:cNvPr id="44" name="Rita Calypso - Paper Mache">
            <a:hlinkClick r:id="" action="ppaction://media"/>
            <a:extLst>
              <a:ext uri="{FF2B5EF4-FFF2-40B4-BE49-F238E27FC236}">
                <a16:creationId xmlns="" xmlns:a16="http://schemas.microsoft.com/office/drawing/2014/main" id="{F1C8417D-AB61-406B-B21F-44D866442EE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1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-1266145" y="-497689"/>
            <a:ext cx="609600" cy="60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17639" y="2080798"/>
            <a:ext cx="68345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LUYỆN VIẾT ĐOẠN </a:t>
            </a:r>
          </a:p>
        </p:txBody>
      </p:sp>
      <p:sp>
        <p:nvSpPr>
          <p:cNvPr id="16" name="Text Box 1"/>
          <p:cNvSpPr txBox="1"/>
          <p:nvPr/>
        </p:nvSpPr>
        <p:spPr>
          <a:xfrm>
            <a:off x="2921001" y="6423606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7" name="文本框 22">
            <a:extLst>
              <a:ext uri="{FF2B5EF4-FFF2-40B4-BE49-F238E27FC236}">
                <a16:creationId xmlns=""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4889721" y="3202559"/>
            <a:ext cx="2512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Tuần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4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28450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2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=""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=""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=""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=""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=""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=""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=""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=""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=""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=""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=""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=""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pic>
        <p:nvPicPr>
          <p:cNvPr id="44" name="Rita Calypso - Paper Mache">
            <a:hlinkClick r:id="" action="ppaction://media"/>
            <a:extLst>
              <a:ext uri="{FF2B5EF4-FFF2-40B4-BE49-F238E27FC236}">
                <a16:creationId xmlns="" xmlns:a16="http://schemas.microsoft.com/office/drawing/2014/main" id="{F1C8417D-AB61-406B-B21F-44D866442EE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1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-1266145" y="-497689"/>
            <a:ext cx="609600" cy="609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05C553B-76D6-40C2-9444-290FF0CAAE6A}"/>
              </a:ext>
            </a:extLst>
          </p:cNvPr>
          <p:cNvSpPr txBox="1"/>
          <p:nvPr/>
        </p:nvSpPr>
        <p:spPr>
          <a:xfrm>
            <a:off x="2279189" y="2495262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17" name="Text Box 1"/>
          <p:cNvSpPr txBox="1"/>
          <p:nvPr/>
        </p:nvSpPr>
        <p:spPr>
          <a:xfrm>
            <a:off x="2921001" y="6554232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xmlns="" val="22820269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YÊU CẦU CẦN ĐẠT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vi-VN" dirty="0" smtClean="0">
                <a:latin typeface="+mj-lt"/>
              </a:rPr>
              <a:t>- Nói về một hoạt động của các bạn nhỏ dựa theo tranh và câu hỏi gợi ý (BT1).</a:t>
            </a:r>
          </a:p>
          <a:p>
            <a:pPr>
              <a:buNone/>
            </a:pPr>
            <a:r>
              <a:rPr lang="vi-VN" dirty="0" smtClean="0">
                <a:latin typeface="+mj-lt"/>
              </a:rPr>
              <a:t>- Biết viết đoạn văn 3 - 4 câu kể về một hoạt động thể thao hoặc một trò chơi đã tham gia.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- Thông qua các hoạt động học, HS phát triển năng lực tự chủ và tự học; năng lực giao tiếp hợp tác; năng lực giải quyết vấn đề và sáng tạo; năng lực ngôn ngữ; có tinh thần hợp tác trong khi làm việc nhóm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dirty="0" smtClean="0">
                <a:latin typeface="+mj-lt"/>
              </a:rPr>
              <a:t>- Yêu thích môn học</a:t>
            </a:r>
          </a:p>
          <a:p>
            <a:endParaRPr lang="vi-V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381" t="51984" r="15966" b="16270"/>
          <a:stretch/>
        </p:blipFill>
        <p:spPr bwMode="auto">
          <a:xfrm>
            <a:off x="2109088" y="1158255"/>
            <a:ext cx="7194570" cy="24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1"/>
          <p:cNvSpPr txBox="1"/>
          <p:nvPr/>
        </p:nvSpPr>
        <p:spPr>
          <a:xfrm>
            <a:off x="2921001" y="6568746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2862" y="299156"/>
            <a:ext cx="977085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Nói về một hoạt động của các bạn nhỏ trong tranh.</a:t>
            </a:r>
            <a:endParaRPr lang="vi-VN" sz="31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139532" y="279550"/>
            <a:ext cx="548640" cy="54864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2098" y="4044617"/>
            <a:ext cx="1356634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 động các bạn tham gia là gì?</a:t>
            </a:r>
          </a:p>
          <a:p>
            <a:pPr marL="457200" indent="-457200" algn="just">
              <a:buFontTx/>
              <a:buChar char="-"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 động đó cần mấy người?</a:t>
            </a:r>
          </a:p>
          <a:p>
            <a:pPr marL="457200" indent="-457200" algn="just">
              <a:buFontTx/>
              <a:buChar char="-"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 cụ để thực hiện hoạt động?</a:t>
            </a:r>
          </a:p>
          <a:p>
            <a:pPr marL="457200" indent="-457200" algn="just">
              <a:buFontTx/>
              <a:buChar char="-"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 đoán xem các bạn cảm thấy thế nào khi tham gia hoạt động?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770278" y="1945787"/>
            <a:ext cx="2482090" cy="1271511"/>
            <a:chOff x="3759267" y="334167"/>
            <a:chExt cx="5621970" cy="1418267"/>
          </a:xfrm>
        </p:grpSpPr>
        <p:sp>
          <p:nvSpPr>
            <p:cNvPr id="11" name="Cloud Callout 10"/>
            <p:cNvSpPr/>
            <p:nvPr/>
          </p:nvSpPr>
          <p:spPr>
            <a:xfrm>
              <a:off x="3759267" y="334167"/>
              <a:ext cx="5621970" cy="1403180"/>
            </a:xfrm>
            <a:prstGeom prst="cloudCallout">
              <a:avLst>
                <a:gd name="adj1" fmla="val -59859"/>
                <a:gd name="adj2" fmla="val 3989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-Rounded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23658" y="688205"/>
              <a:ext cx="4919222" cy="10642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Thảo luận nhóm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>
                        <a14:foregroundMark x1="9978" y1="52652" x2="15401" y2="87121"/>
                        <a14:foregroundMark x1="24729" y1="89394" x2="31020" y2="95833"/>
                        <a14:foregroundMark x1="55315" y1="78409" x2="61388" y2="81061"/>
                        <a14:foregroundMark x1="65510" y1="92424" x2="94143" y2="90909"/>
                        <a14:foregroundMark x1="62907" y1="20833" x2="79393" y2="34091"/>
                        <a14:foregroundMark x1="51193" y1="21591" x2="52495" y2="33333"/>
                        <a14:foregroundMark x1="48590" y1="30303" x2="52495" y2="31818"/>
                        <a14:foregroundMark x1="9111" y1="25379" x2="16269" y2="34848"/>
                        <a14:foregroundMark x1="9544" y1="37121" x2="19089" y2="26136"/>
                        <a14:foregroundMark x1="6941" y1="30303" x2="19089" y2="28788"/>
                        <a14:foregroundMark x1="12798" y1="26136" x2="17570" y2="20076"/>
                        <a14:foregroundMark x1="10629" y1="51894" x2="17570" y2="56818"/>
                        <a14:foregroundMark x1="65076" y1="57576" x2="67245" y2="73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6842" y="3325388"/>
            <a:ext cx="3246872" cy="186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660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381" t="51984" r="15966" b="16270"/>
          <a:stretch/>
        </p:blipFill>
        <p:spPr bwMode="auto">
          <a:xfrm>
            <a:off x="2029251" y="1016000"/>
            <a:ext cx="8029301" cy="278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029251" y="4236870"/>
            <a:ext cx="8319435" cy="1181362"/>
          </a:xfrm>
          <a:prstGeom prst="roundRect">
            <a:avLst/>
          </a:prstGeom>
          <a:noFill/>
          <a:ln w="38100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62343" y="275846"/>
            <a:ext cx="57631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1. Hoạt 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động các bạn tham gia là gì?</a:t>
            </a:r>
          </a:p>
        </p:txBody>
      </p:sp>
      <p:sp>
        <p:nvSpPr>
          <p:cNvPr id="5" name="Rectangle 4"/>
          <p:cNvSpPr/>
          <p:nvPr/>
        </p:nvSpPr>
        <p:spPr>
          <a:xfrm>
            <a:off x="2383583" y="4236870"/>
            <a:ext cx="78491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 bạn tham gia chơi: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kéo co, nhảy dây, đá cầu.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011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381" t="51984" r="15966" b="16270"/>
          <a:stretch/>
        </p:blipFill>
        <p:spPr bwMode="auto">
          <a:xfrm>
            <a:off x="2029250" y="914400"/>
            <a:ext cx="8029301" cy="278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029251" y="3833322"/>
            <a:ext cx="8319435" cy="2117535"/>
          </a:xfrm>
          <a:prstGeom prst="roundRect">
            <a:avLst/>
          </a:prstGeom>
          <a:noFill/>
          <a:ln w="38100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463706" y="202993"/>
            <a:ext cx="51603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2. Hoạt 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động đó cần mấy người?</a:t>
            </a:r>
          </a:p>
        </p:txBody>
      </p:sp>
      <p:sp>
        <p:nvSpPr>
          <p:cNvPr id="5" name="Rectangle 4"/>
          <p:cNvSpPr/>
          <p:nvPr/>
        </p:nvSpPr>
        <p:spPr>
          <a:xfrm>
            <a:off x="2264399" y="4005897"/>
            <a:ext cx="784913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 chơi kéo co: 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chia thành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đội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mỗi đội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thành viên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 chơi đá cầu: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bạn.</a:t>
            </a:r>
          </a:p>
          <a:p>
            <a:pPr marL="457200" indent="-457200" algn="just">
              <a:buFontTx/>
              <a:buChar char="-"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 chơi nhảy dây: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bạn.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128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381" t="51984" r="15966" b="16270"/>
          <a:stretch/>
        </p:blipFill>
        <p:spPr bwMode="auto">
          <a:xfrm>
            <a:off x="2029251" y="1016000"/>
            <a:ext cx="8029301" cy="278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029251" y="4178814"/>
            <a:ext cx="8319435" cy="1539816"/>
          </a:xfrm>
          <a:prstGeom prst="roundRect">
            <a:avLst/>
          </a:prstGeom>
          <a:noFill/>
          <a:ln w="38100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237684" y="275846"/>
            <a:ext cx="5612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3. Dụng 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cụ để thực hiện hoạt động?</a:t>
            </a:r>
          </a:p>
        </p:txBody>
      </p:sp>
      <p:sp>
        <p:nvSpPr>
          <p:cNvPr id="5" name="Rectangle 4"/>
          <p:cNvSpPr/>
          <p:nvPr/>
        </p:nvSpPr>
        <p:spPr>
          <a:xfrm>
            <a:off x="2383583" y="4236870"/>
            <a:ext cx="784913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 động đá cầu: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 cầu.</a:t>
            </a:r>
          </a:p>
          <a:p>
            <a:pPr marL="457200" indent="-457200" algn="just">
              <a:buFontTx/>
              <a:buChar char="-"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 động nhảy dây: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dây nhảy.</a:t>
            </a:r>
          </a:p>
          <a:p>
            <a:pPr marL="457200" indent="-457200" algn="just">
              <a:buFontTx/>
              <a:buChar char="-"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 động kéo co: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dây thừng có.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907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381" t="51984" r="15966" b="16270"/>
          <a:stretch/>
        </p:blipFill>
        <p:spPr bwMode="auto">
          <a:xfrm>
            <a:off x="2029251" y="1494971"/>
            <a:ext cx="8029301" cy="278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043765" y="4556184"/>
            <a:ext cx="8319435" cy="1181362"/>
          </a:xfrm>
          <a:prstGeom prst="roundRect">
            <a:avLst/>
          </a:prstGeom>
          <a:noFill/>
          <a:ln w="38100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45254" y="203347"/>
            <a:ext cx="101164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4. Em 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đoán xem các bạn cảm thấy thế nào khi 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tham 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gia hoạt động đó?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3419" y="4637563"/>
            <a:ext cx="80842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 bạn nhỏ đều rất vui và háo hức vì trên khuôn mặt của các bạn hiện lên vẻ tươi vui.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411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/>
          <p:cNvSpPr txBox="1"/>
          <p:nvPr/>
        </p:nvSpPr>
        <p:spPr>
          <a:xfrm>
            <a:off x="2921001" y="6568746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08444" y="246387"/>
            <a:ext cx="977085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Viết 3-4 câu kể về một hoạt động thể thao hoặc một trò chơi em đã tham gia ở trường.</a:t>
            </a:r>
            <a:endParaRPr lang="vi-VN" sz="31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139532" y="279550"/>
            <a:ext cx="548640" cy="54864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图片 4">
            <a:extLst>
              <a:ext uri="{FF2B5EF4-FFF2-40B4-BE49-F238E27FC236}">
                <a16:creationId xmlns:a16="http://schemas.microsoft.com/office/drawing/2014/main" xmlns="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8443" y="1493268"/>
            <a:ext cx="9193386" cy="305565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974996" y="1682267"/>
            <a:ext cx="10458784" cy="2546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200000"/>
              </a:lnSpc>
              <a:buFontTx/>
              <a:buChar char="-"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 động thể thao hoặc trò chơi em đã tham gia là gì?</a:t>
            </a:r>
          </a:p>
          <a:p>
            <a:pPr marL="457200" indent="-457200" algn="just">
              <a:lnSpc>
                <a:spcPct val="200000"/>
              </a:lnSpc>
              <a:buFontTx/>
              <a:buChar char="-"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 tham gia cùng với ai, ở đâu?</a:t>
            </a:r>
          </a:p>
          <a:p>
            <a:pPr marL="457200" indent="-457200" algn="just">
              <a:lnSpc>
                <a:spcPct val="200000"/>
              </a:lnSpc>
              <a:buFontTx/>
              <a:buChar char="-"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 cảm thấy thế nào khi tham gia họat động đó?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068" y="4031938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87046" y="4134505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xmlns="" val="281378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6685" y="1403128"/>
            <a:ext cx="10755086" cy="3892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2060"/>
                </a:solidFill>
                <a:latin typeface="Arial-Roudend"/>
              </a:rPr>
              <a:t>     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 lớp 1 vừa qua, nhà trường có tổ chức cho chúng em đi tham quan ở khu  vui chơi Kidcity. </a:t>
            </a:r>
            <a:r>
              <a:rPr lang="vi-VN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 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 Kizcity, em và các bạn trải nghiệm rất nhiều ngành nghề khác nhau như làm bánh, thợ sửa xe, điều dưỡng ở bệnh viện nhi, lính cứu hoả,…Em thích nhất là nghề điều dưỡng. Ở đấy, em học được cách chăm sóc trẻ sơ </a:t>
            </a:r>
            <a:r>
              <a:rPr lang="vi-VN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 thấy chuyến tham quan thật đặc sắc và thú </a:t>
            </a:r>
            <a:r>
              <a:rPr lang="vi-VN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021538" y="145143"/>
            <a:ext cx="4105379" cy="1257985"/>
            <a:chOff x="3759267" y="334167"/>
            <a:chExt cx="5621970" cy="1403180"/>
          </a:xfrm>
        </p:grpSpPr>
        <p:sp>
          <p:nvSpPr>
            <p:cNvPr id="6" name="Cloud Callout 5"/>
            <p:cNvSpPr/>
            <p:nvPr/>
          </p:nvSpPr>
          <p:spPr>
            <a:xfrm>
              <a:off x="3759267" y="334167"/>
              <a:ext cx="5621970" cy="1403180"/>
            </a:xfrm>
            <a:prstGeom prst="cloudCallout">
              <a:avLst>
                <a:gd name="adj1" fmla="val -59859"/>
                <a:gd name="adj2" fmla="val 3989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-Rounded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223658" y="688205"/>
              <a:ext cx="4919222" cy="65226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Bài văn tham khảo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56671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517</Words>
  <Application>Microsoft Office PowerPoint</Application>
  <PresentationFormat>Custom</PresentationFormat>
  <Paragraphs>41</Paragraphs>
  <Slides>10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2_Office Theme</vt:lpstr>
      <vt:lpstr>Slide 1</vt:lpstr>
      <vt:lpstr>YÊU CẦU CẦN ĐẠT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7</cp:lastModifiedBy>
  <cp:revision>189</cp:revision>
  <dcterms:created xsi:type="dcterms:W3CDTF">2021-05-29T04:05:18Z</dcterms:created>
  <dcterms:modified xsi:type="dcterms:W3CDTF">2022-09-25T16:19:41Z</dcterms:modified>
</cp:coreProperties>
</file>