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5" r:id="rId2"/>
    <p:sldId id="318" r:id="rId3"/>
    <p:sldId id="298" r:id="rId4"/>
    <p:sldId id="315" r:id="rId5"/>
    <p:sldId id="316" r:id="rId6"/>
    <p:sldId id="317" r:id="rId7"/>
    <p:sldId id="301" r:id="rId8"/>
    <p:sldId id="311" r:id="rId9"/>
    <p:sldId id="312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54" d="100"/>
          <a:sy n="54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9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9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0.emf"/><Relationship Id="rId18" Type="http://schemas.openxmlformats.org/officeDocument/2006/relationships/image" Target="../media/image25.png"/><Relationship Id="rId3" Type="http://schemas.openxmlformats.org/officeDocument/2006/relationships/tags" Target="../tags/tag3.xml"/><Relationship Id="rId21" Type="http://schemas.openxmlformats.org/officeDocument/2006/relationships/image" Target="../media/image27.png"/><Relationship Id="rId7" Type="http://schemas.openxmlformats.org/officeDocument/2006/relationships/tags" Target="../tags/tag7.xml"/><Relationship Id="rId12" Type="http://schemas.openxmlformats.org/officeDocument/2006/relationships/image" Target="../media/image9.emf"/><Relationship Id="rId17" Type="http://schemas.openxmlformats.org/officeDocument/2006/relationships/image" Target="../media/image24.png"/><Relationship Id="rId2" Type="http://schemas.openxmlformats.org/officeDocument/2006/relationships/tags" Target="../tags/tag2.xml"/><Relationship Id="rId16" Type="http://schemas.openxmlformats.org/officeDocument/2006/relationships/image" Target="../media/image23.png"/><Relationship Id="rId20" Type="http://schemas.microsoft.com/office/2007/relationships/hdphoto" Target="../media/hdphoto3.wdp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png"/><Relationship Id="rId24" Type="http://schemas.microsoft.com/office/2007/relationships/hdphoto" Target="../media/hdphoto5.wdp"/><Relationship Id="rId5" Type="http://schemas.openxmlformats.org/officeDocument/2006/relationships/tags" Target="../tags/tag5.xml"/><Relationship Id="rId15" Type="http://schemas.openxmlformats.org/officeDocument/2006/relationships/image" Target="../media/image22.png"/><Relationship Id="rId23" Type="http://schemas.openxmlformats.org/officeDocument/2006/relationships/image" Target="../media/image28.png"/><Relationship Id="rId10" Type="http://schemas.openxmlformats.org/officeDocument/2006/relationships/image" Target="../media/image7.png"/><Relationship Id="rId19" Type="http://schemas.openxmlformats.org/officeDocument/2006/relationships/image" Target="../media/image26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.png"/><Relationship Id="rId22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875941" y="102267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4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622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Cầu thủ dự bị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341292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1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600">
        <p14:ripple/>
      </p:transition>
    </mc:Choice>
    <mc:Fallback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Nghe - viết đúng chính tả một đoạn bài “Cầu thủ dự bị”.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Biết trình bày tên bài và đoạn văn; biết viết hoa chữ cái đầu câu và biết đặt đúng dấu phẩy, dấu chấm.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Làm đúng các bài tập chính tả phân biệt viết hoa tên người.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Biết quan sát và viết đúng các nét chữ, trình bày đẹp bài chính tả.</a:t>
            </a:r>
          </a:p>
          <a:p>
            <a:pPr>
              <a:buNone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HS có ý thức giữ vở sạch, viết chữ đẹp, rèn tính cẩn thận, tỉ mỉ.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415" y="1250302"/>
            <a:ext cx="10612055" cy="3131035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1412" y="178094"/>
            <a:ext cx="2160588" cy="2154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83212" y="2319234"/>
            <a:ext cx="101850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 wgày, gấu ΑĞn sân bŗg Ǉừ sĥ Α˘ luΐİn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Ǉập. 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 đá bŗg ǟa xa, εạy đi ηặt ǟē đá vào gŪ, đá đi đá lại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,... Cứ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Όı, gấu đá bŗg wgày càng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giĈ.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Αϛu juū ǟủ gấu ωϙ đĖ của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jìζ.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4245628" y="1579773"/>
            <a:ext cx="383762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 dự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Ż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Nghe – viết</a:t>
            </a:r>
          </a:p>
        </p:txBody>
      </p:sp>
    </p:spTree>
    <p:extLst>
      <p:ext uri="{BB962C8B-B14F-4D97-AF65-F5344CB8AC3E}">
        <p14:creationId xmlns:p14="http://schemas.microsoft.com/office/powerpoint/2010/main" xmlns="" val="52062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1564" y="1303809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Hằng ngày, gấu đến sân bóng từ sớm để làm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0" y="-57963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634871" y="1301611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92490" y="2062934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Hằng ngày, gấu đến sân bóng từ sớm để luyện tập.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65374" y="2833372"/>
            <a:ext cx="1075768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 luyện tập như thế nào?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57146" y="2734189"/>
            <a:ext cx="847302" cy="587251"/>
            <a:chOff x="5056546" y="1975436"/>
            <a:chExt cx="1772914" cy="1393004"/>
          </a:xfrm>
        </p:grpSpPr>
        <p:pic>
          <p:nvPicPr>
            <p:cNvPr id="46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48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49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363935" y="3561768"/>
            <a:ext cx="1130703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Gấu đá bóng ra xa, chạy đi nhặt rồi đá vào gôn, đá đi đá lại,..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89235" y="207166"/>
            <a:ext cx="4443881" cy="967261"/>
            <a:chOff x="3889235" y="207166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89235" y="207166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27048" y="373839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 dung bài viết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76402" y="4366065"/>
            <a:ext cx="101316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thấy gấu đá bóng càng giỏi như vậy, các bạn làm gì?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24008" y="4299780"/>
            <a:ext cx="906987" cy="569344"/>
            <a:chOff x="8317164" y="2100522"/>
            <a:chExt cx="1772914" cy="1393004"/>
          </a:xfrm>
        </p:grpSpPr>
        <p:pic>
          <p:nvPicPr>
            <p:cNvPr id="32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33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34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1576401" y="5023334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Khi thấy gấu đá bóng ngày càng giỏi như vậy, các bạn đều muốn rủ gấu về đội của mình.</a:t>
            </a:r>
          </a:p>
        </p:txBody>
      </p:sp>
    </p:spTree>
    <p:extLst>
      <p:ext uri="{BB962C8B-B14F-4D97-AF65-F5344CB8AC3E}">
        <p14:creationId xmlns:p14="http://schemas.microsoft.com/office/powerpoint/2010/main" xmlns="" val="191433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644" y="2220427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mỗi câu.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5671" y="3182914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 bóng, luyện tập, chạy, rủ,...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14949" y="212124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14949" y="313340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 ý khi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3208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6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7852" y="2280935"/>
            <a:ext cx="1120958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 wgày, gấu ΑĞn sân bŗg Ǉừ sĥ Α˘ </a:t>
            </a:r>
            <a:r>
              <a:rPr lang="vi-VN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luΐİn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8548" y="2997153"/>
            <a:ext cx="12044222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Ǉập.  Gấu đá bŗg ǟa xa, εạy đi ηặt ǟē đá </a:t>
            </a:r>
            <a:r>
              <a:rPr lang="vi-VN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gŪ,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983" y="3678732"/>
            <a:ext cx="124712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 đi đá lại,... Cứ Όı, gấu đá bŗg wgày càng giĈ. Các</a:t>
            </a:r>
            <a:endParaRPr lang="en-US" sz="3400" b="1" dirty="0" smtClean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9457" y="4760992"/>
            <a:ext cx="86712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Αϛu juū ǟủ gấu ωϙ đĖ của jìζ. 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0918" y="1347867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 dự 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0084" y="643545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</p:spTree>
    <p:extLst>
      <p:ext uri="{BB962C8B-B14F-4D97-AF65-F5344CB8AC3E}">
        <p14:creationId xmlns:p14="http://schemas.microsoft.com/office/powerpoint/2010/main" xmlns="" val="31089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9596" y="489789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Những tên riêng nào dưới đây được viết đúng.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9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96127" y="1467124"/>
            <a:ext cx="2678236" cy="1578244"/>
            <a:chOff x="1019898" y="1867152"/>
            <a:chExt cx="3142938" cy="1947937"/>
          </a:xfrm>
        </p:grpSpPr>
        <p:pic>
          <p:nvPicPr>
            <p:cNvPr id="24" name="PA_图片 6">
              <a:extLst>
                <a:ext uri="{FF2B5EF4-FFF2-40B4-BE49-F238E27FC236}">
                  <a16:creationId xmlns=""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9898" y="1867152"/>
              <a:ext cx="3142938" cy="194793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828800" y="2489506"/>
              <a:ext cx="2181726" cy="72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Hồng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11525" y="1444123"/>
            <a:ext cx="2778327" cy="1516495"/>
            <a:chOff x="1019898" y="1914941"/>
            <a:chExt cx="3142938" cy="1947937"/>
          </a:xfrm>
        </p:grpSpPr>
        <p:pic>
          <p:nvPicPr>
            <p:cNvPr id="27" name="PA_图片 6">
              <a:extLst>
                <a:ext uri="{FF2B5EF4-FFF2-40B4-BE49-F238E27FC236}">
                  <a16:creationId xmlns=""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00503" y="2467742"/>
              <a:ext cx="2181726" cy="75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minh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45792" y="1199862"/>
            <a:ext cx="2754978" cy="1724045"/>
            <a:chOff x="1019898" y="1914941"/>
            <a:chExt cx="3142938" cy="1947937"/>
          </a:xfrm>
        </p:grpSpPr>
        <p:pic>
          <p:nvPicPr>
            <p:cNvPr id="30" name="PA_图片 6">
              <a:extLst>
                <a:ext uri="{FF2B5EF4-FFF2-40B4-BE49-F238E27FC236}">
                  <a16:creationId xmlns=""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500503" y="2558550"/>
              <a:ext cx="2181726" cy="66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Hùng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443738" y="2678835"/>
            <a:ext cx="2883693" cy="1672590"/>
            <a:chOff x="1019898" y="1914941"/>
            <a:chExt cx="3142938" cy="1947937"/>
          </a:xfrm>
        </p:grpSpPr>
        <p:pic>
          <p:nvPicPr>
            <p:cNvPr id="33" name="PA_图片 6">
              <a:extLst>
                <a:ext uri="{FF2B5EF4-FFF2-40B4-BE49-F238E27FC236}">
                  <a16:creationId xmlns=""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592939" y="2478466"/>
              <a:ext cx="2181725" cy="68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thùy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830520" y="2884231"/>
            <a:ext cx="2805143" cy="1459873"/>
            <a:chOff x="1003816" y="1901387"/>
            <a:chExt cx="3142938" cy="1947937"/>
          </a:xfrm>
        </p:grpSpPr>
        <p:pic>
          <p:nvPicPr>
            <p:cNvPr id="36" name="PA_图片 6">
              <a:extLst>
                <a:ext uri="{FF2B5EF4-FFF2-40B4-BE49-F238E27FC236}">
                  <a16:creationId xmlns=""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366414" y="2479512"/>
              <a:ext cx="2510499" cy="78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Phương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792116" y="2725154"/>
            <a:ext cx="2805143" cy="1459873"/>
            <a:chOff x="1003816" y="1901387"/>
            <a:chExt cx="3142938" cy="1947937"/>
          </a:xfrm>
        </p:grpSpPr>
        <p:pic>
          <p:nvPicPr>
            <p:cNvPr id="39" name="PA_图片 6">
              <a:extLst>
                <a:ext uri="{FF2B5EF4-FFF2-40B4-BE49-F238E27FC236}">
                  <a16:creationId xmlns=""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3816" y="1901387"/>
              <a:ext cx="3142938" cy="194793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366414" y="2479512"/>
              <a:ext cx="2510499" cy="78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Giang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739" t="30385" r="21569" b="29654"/>
          <a:stretch/>
        </p:blipFill>
        <p:spPr>
          <a:xfrm>
            <a:off x="4386498" y="3555538"/>
            <a:ext cx="559917" cy="4929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9585" b="78914" l="2077" r="55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88" t="22551" r="45309" b="27277"/>
          <a:stretch/>
        </p:blipFill>
        <p:spPr>
          <a:xfrm>
            <a:off x="9350630" y="1894719"/>
            <a:ext cx="662870" cy="53809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739" t="30385" r="21569" b="29654"/>
          <a:stretch/>
        </p:blipFill>
        <p:spPr>
          <a:xfrm>
            <a:off x="6216909" y="2151369"/>
            <a:ext cx="459717" cy="40476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9585" b="78914" l="2077" r="55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88" t="22551" r="45309" b="27277"/>
          <a:stretch/>
        </p:blipFill>
        <p:spPr>
          <a:xfrm>
            <a:off x="3222714" y="2140745"/>
            <a:ext cx="662870" cy="53809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9585" b="78914" l="2077" r="55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88" t="22551" r="45309" b="27277"/>
          <a:stretch/>
        </p:blipFill>
        <p:spPr>
          <a:xfrm>
            <a:off x="8060410" y="3555538"/>
            <a:ext cx="662870" cy="53809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9585" b="78914" l="2077" r="55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88" t="22551" r="45309" b="27277"/>
          <a:stretch/>
        </p:blipFill>
        <p:spPr>
          <a:xfrm>
            <a:off x="10868970" y="3364189"/>
            <a:ext cx="662870" cy="538090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2553883" y="4474473"/>
            <a:ext cx="2778327" cy="1516495"/>
            <a:chOff x="1019898" y="1914941"/>
            <a:chExt cx="3142938" cy="1947937"/>
          </a:xfrm>
        </p:grpSpPr>
        <p:pic>
          <p:nvPicPr>
            <p:cNvPr id="53" name="PA_图片 6">
              <a:extLst>
                <a:ext uri="{FF2B5EF4-FFF2-40B4-BE49-F238E27FC236}">
                  <a16:creationId xmlns=""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500503" y="2467742"/>
              <a:ext cx="2181726" cy="75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Minh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844744" y="4164077"/>
            <a:ext cx="2883693" cy="1672590"/>
            <a:chOff x="1019898" y="1914941"/>
            <a:chExt cx="3142938" cy="1947937"/>
          </a:xfrm>
        </p:grpSpPr>
        <p:pic>
          <p:nvPicPr>
            <p:cNvPr id="56" name="PA_图片 6">
              <a:extLst>
                <a:ext uri="{FF2B5EF4-FFF2-40B4-BE49-F238E27FC236}">
                  <a16:creationId xmlns=""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9898" y="1914941"/>
              <a:ext cx="3142938" cy="1947937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1592939" y="2478466"/>
              <a:ext cx="2181725" cy="681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Thùy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193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2523" y="359193"/>
            <a:ext cx="10996332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Săp xếp tên của các bạn học sinh dưới đây theo thứ tự trong bảng chữ cái.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55505" y="1491237"/>
            <a:ext cx="3896655" cy="768270"/>
            <a:chOff x="1266188" y="1830415"/>
            <a:chExt cx="3896655" cy="768270"/>
          </a:xfrm>
        </p:grpSpPr>
        <p:sp>
          <p:nvSpPr>
            <p:cNvPr id="65" name="Rounded Rectangle 64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66188" y="1843783"/>
              <a:ext cx="389665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Nguyễn Ngọc Anh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84765" y="1504605"/>
            <a:ext cx="3376151" cy="768270"/>
            <a:chOff x="1266188" y="1830415"/>
            <a:chExt cx="3376151" cy="768270"/>
          </a:xfrm>
        </p:grpSpPr>
        <p:sp>
          <p:nvSpPr>
            <p:cNvPr id="68" name="Rounded Rectangle 67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66188" y="1843783"/>
              <a:ext cx="337615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Nguyễn Mạnh Vũ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44040" y="2518179"/>
            <a:ext cx="3376151" cy="768270"/>
            <a:chOff x="1266188" y="1830415"/>
            <a:chExt cx="3376151" cy="768270"/>
          </a:xfrm>
        </p:grpSpPr>
        <p:sp>
          <p:nvSpPr>
            <p:cNvPr id="71" name="Rounded Rectangle 70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66188" y="1843783"/>
              <a:ext cx="337615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Phạm Hồng Đào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622051" y="2598685"/>
            <a:ext cx="3832587" cy="768270"/>
            <a:chOff x="1266188" y="1830415"/>
            <a:chExt cx="3376151" cy="768270"/>
          </a:xfrm>
        </p:grpSpPr>
        <p:sp>
          <p:nvSpPr>
            <p:cNvPr id="74" name="Rounded Rectangle 73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66188" y="1843783"/>
              <a:ext cx="337615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Hoàng Văn Cường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333355" y="2598685"/>
            <a:ext cx="2858644" cy="768270"/>
            <a:chOff x="4467353" y="4119333"/>
            <a:chExt cx="2858644" cy="768270"/>
          </a:xfrm>
        </p:grpSpPr>
        <p:sp>
          <p:nvSpPr>
            <p:cNvPr id="77" name="Rounded Rectangle 76"/>
            <p:cNvSpPr/>
            <p:nvPr/>
          </p:nvSpPr>
          <p:spPr>
            <a:xfrm>
              <a:off x="4467353" y="4119333"/>
              <a:ext cx="2313275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622050" y="4132701"/>
              <a:ext cx="270394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Lê Gia Huy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44041" y="3649606"/>
            <a:ext cx="4347717" cy="768270"/>
            <a:chOff x="1266187" y="1830415"/>
            <a:chExt cx="3956199" cy="768270"/>
          </a:xfrm>
        </p:grpSpPr>
        <p:sp>
          <p:nvSpPr>
            <p:cNvPr id="80" name="Rounded Rectangle 79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66187" y="1843783"/>
              <a:ext cx="395619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1. Nguyễn Ngọc Anh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497684" y="4645195"/>
            <a:ext cx="4396679" cy="768270"/>
            <a:chOff x="1266188" y="1830415"/>
            <a:chExt cx="3873063" cy="768270"/>
          </a:xfrm>
        </p:grpSpPr>
        <p:sp>
          <p:nvSpPr>
            <p:cNvPr id="83" name="Rounded Rectangle 82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66188" y="1843783"/>
              <a:ext cx="3873063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2. Hoàng Văn Cường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519426" y="5579126"/>
            <a:ext cx="3956198" cy="768270"/>
            <a:chOff x="1266188" y="1830415"/>
            <a:chExt cx="3710265" cy="768270"/>
          </a:xfrm>
        </p:grpSpPr>
        <p:sp>
          <p:nvSpPr>
            <p:cNvPr id="86" name="Rounded Rectangle 85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266188" y="1843783"/>
              <a:ext cx="37102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3. Phạm Hồng Đào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067424" y="3649606"/>
            <a:ext cx="3934705" cy="768270"/>
            <a:chOff x="4271239" y="4077051"/>
            <a:chExt cx="3934705" cy="768270"/>
          </a:xfrm>
        </p:grpSpPr>
        <p:sp>
          <p:nvSpPr>
            <p:cNvPr id="89" name="Rounded Rectangle 88"/>
            <p:cNvSpPr/>
            <p:nvPr/>
          </p:nvSpPr>
          <p:spPr>
            <a:xfrm>
              <a:off x="4271239" y="4077051"/>
              <a:ext cx="2669036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323178" y="4121257"/>
              <a:ext cx="3882766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4. Lê Gia Huy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379326" y="4738662"/>
            <a:ext cx="4217454" cy="768270"/>
            <a:chOff x="1266188" y="1830415"/>
            <a:chExt cx="3781355" cy="768270"/>
          </a:xfrm>
        </p:grpSpPr>
        <p:sp>
          <p:nvSpPr>
            <p:cNvPr id="92" name="Rounded Rectangle 91"/>
            <p:cNvSpPr/>
            <p:nvPr/>
          </p:nvSpPr>
          <p:spPr>
            <a:xfrm>
              <a:off x="1266189" y="1830415"/>
              <a:ext cx="3376150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66188" y="1843783"/>
              <a:ext cx="378135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5. Nguyễn Mạnh Vũ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921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582</Words>
  <Application>Microsoft Office PowerPoint</Application>
  <PresentationFormat>Custom</PresentationFormat>
  <Paragraphs>70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7</cp:lastModifiedBy>
  <cp:revision>161</cp:revision>
  <dcterms:created xsi:type="dcterms:W3CDTF">2021-06-02T14:23:54Z</dcterms:created>
  <dcterms:modified xsi:type="dcterms:W3CDTF">2022-09-25T16:08:25Z</dcterms:modified>
</cp:coreProperties>
</file>