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8" r:id="rId3"/>
  </p:sldMasterIdLst>
  <p:notesMasterIdLst>
    <p:notesMasterId r:id="rId15"/>
  </p:notesMasterIdLst>
  <p:sldIdLst>
    <p:sldId id="300" r:id="rId4"/>
    <p:sldId id="301" r:id="rId5"/>
    <p:sldId id="296" r:id="rId6"/>
    <p:sldId id="257" r:id="rId7"/>
    <p:sldId id="275" r:id="rId8"/>
    <p:sldId id="297" r:id="rId9"/>
    <p:sldId id="290" r:id="rId10"/>
    <p:sldId id="283" r:id="rId11"/>
    <p:sldId id="298" r:id="rId12"/>
    <p:sldId id="26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0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x-none" smtClean="0"/>
              <a:pPr/>
              <a:t>02/10/2022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301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02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3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 smtClean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  ĐỀ 1</a:t>
            </a:r>
            <a:endParaRPr kumimoji="0" lang="vi-VN" sz="4000" b="0" i="0" u="none" strike="noStrike" kern="0" cap="none" spc="0" normalizeH="0" baseline="0" noProof="0" dirty="0" smtClean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1252663" y="4499970"/>
            <a:ext cx="4208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+mj-lt"/>
              </a:rPr>
              <a:t>ÔN TẬP</a:t>
            </a:r>
          </a:p>
          <a:p>
            <a:pPr algn="ctr"/>
            <a:r>
              <a:rPr lang="x-none" sz="4400" dirty="0">
                <a:latin typeface="+mj-lt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 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xmlns="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xmlns="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xmlns="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xmlns="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xmlns="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xmlns="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xmlns="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xmlns="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xmlns="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xmlns="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xmlns="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2973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xmlns="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/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/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/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xmlns="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7891" y="762000"/>
            <a:ext cx="483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672" y="2008910"/>
            <a:ext cx="10432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chia sẻ thông tin với bạn bè về các thế hệ trong gia đình, nghề nghiệp của người 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xmlns="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xmlns="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xmlns="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xmlns="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xmlns="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xmlns="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xmlns="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xmlns="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x-none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xmlns="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xmlns="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xmlns="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xmlns="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xmlns="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xmlns="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xmlns="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xmlns="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xmlns="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xmlns="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xmlns="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xmlns="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xmlns="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xmlns="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xmlns="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xmlns="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dirty="0"/>
                <a:t>Khăn này hợp với </a:t>
              </a:r>
            </a:p>
            <a:p>
              <a:pPr algn="ctr"/>
              <a:r>
                <a:rPr lang="x-none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xmlns="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800" dirty="0"/>
                  <a:t>Cháu kính chúc bà</a:t>
                </a:r>
              </a:p>
              <a:p>
                <a:pPr algn="ctr"/>
                <a:r>
                  <a:rPr lang="x-none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xmlns="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xmlns="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xmlns="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xmlns="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xmlns="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xmlns="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xmlns="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>
                  <a:solidFill>
                    <a:srgbClr val="002060"/>
                  </a:solidFill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>
                  <a:solidFill>
                    <a:srgbClr val="002060"/>
                  </a:solidFill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rgbClr val="002060"/>
                  </a:solidFill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xmlns="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xmlns="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xmlns="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</TotalTime>
  <Words>366</Words>
  <Application>Microsoft Office PowerPoint</Application>
  <PresentationFormat>Custom</PresentationFormat>
  <Paragraphs>53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English Vocabulary Workshop by Slidesgo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226</cp:revision>
  <dcterms:created xsi:type="dcterms:W3CDTF">2021-06-02T02:35:09Z</dcterms:created>
  <dcterms:modified xsi:type="dcterms:W3CDTF">2022-10-02T16:34:50Z</dcterms:modified>
</cp:coreProperties>
</file>