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6" r:id="rId3"/>
    <p:sldId id="275" r:id="rId4"/>
    <p:sldId id="256" r:id="rId5"/>
    <p:sldId id="258" r:id="rId6"/>
    <p:sldId id="268" r:id="rId7"/>
    <p:sldId id="269" r:id="rId8"/>
    <p:sldId id="265" r:id="rId9"/>
    <p:sldId id="270" r:id="rId10"/>
    <p:sldId id="272" r:id="rId11"/>
    <p:sldId id="271" r:id="rId12"/>
    <p:sldId id="273" r:id="rId13"/>
    <p:sldId id="274" r:id="rId14"/>
    <p:sldId id="266" r:id="rId15"/>
    <p:sldId id="26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60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QUÊ HƯƠNG</a:t>
            </a:r>
            <a:endParaRPr lang="vi-VN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4992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vi-VN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endParaRPr lang="en-US" sz="32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2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32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endParaRPr lang="en-US" sz="32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454" y="817418"/>
            <a:ext cx="5772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6726" y="1939636"/>
            <a:ext cx="849283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- Nêu được địa chỉ quê hương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- Bước đầu nhận biết được vẻ đẹp của thiên nhiên, con người ở quê hương mình. 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 smtClean="0">
                <a:latin typeface="Times New Roman" pitchFamily="18" charset="0"/>
                <a:cs typeface="Times New Roman" pitchFamily="18" charset="0"/>
              </a:rPr>
              <a:t>- Giới thiệu đôi nét về vẻ đẹp của thiên nhiên, con người ở quê hương mình với người khác. </a:t>
            </a:r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Yêu nước, chăm chỉ, trách nhiệm, nhân ái. 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Bồi dưỡng tình cảm yêu quý quê hương, đất nước.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endPara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551</Words>
  <Application>Microsoft Office PowerPoint</Application>
  <PresentationFormat>Custom</PresentationFormat>
  <Paragraphs>78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29</cp:revision>
  <dcterms:created xsi:type="dcterms:W3CDTF">2021-06-11T02:39:36Z</dcterms:created>
  <dcterms:modified xsi:type="dcterms:W3CDTF">2022-10-02T16:39:27Z</dcterms:modified>
</cp:coreProperties>
</file>