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8" r:id="rId2"/>
    <p:sldId id="279" r:id="rId3"/>
    <p:sldId id="280" r:id="rId4"/>
    <p:sldId id="281" r:id="rId5"/>
    <p:sldId id="282" r:id="rId6"/>
    <p:sldId id="283" r:id="rId7"/>
    <p:sldId id="284" r:id="rId8"/>
    <p:sldId id="285" r:id="rId9"/>
    <p:sldId id="287" r:id="rId10"/>
    <p:sldId id="293" r:id="rId11"/>
    <p:sldId id="289" r:id="rId12"/>
    <p:sldId id="290" r:id="rId13"/>
    <p:sldId id="291" r:id="rId14"/>
    <p:sldId id="29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A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60"/>
  </p:normalViewPr>
  <p:slideViewPr>
    <p:cSldViewPr snapToGrid="0">
      <p:cViewPr varScale="1">
        <p:scale>
          <a:sx n="55" d="100"/>
          <a:sy n="55" d="100"/>
        </p:scale>
        <p:origin x="-648" y="-8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0B57C-FEBE-447A-B79F-4874F110207F}" type="datetimeFigureOut">
              <a:rPr lang="en-US" smtClean="0"/>
              <a:pPr/>
              <a:t>10/2/2022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02426-3548-4C13-A320-7506F505284E}" type="slidenum">
              <a:rPr lang="en-US" smtClean="0"/>
              <a:pPr/>
              <a:t>‹#›</a:t>
            </a:fld>
            <a:endParaRPr lang="en-US"/>
          </a:p>
        </p:txBody>
      </p:sp>
    </p:spTree>
    <p:extLst>
      <p:ext uri="{BB962C8B-B14F-4D97-AF65-F5344CB8AC3E}">
        <p14:creationId xmlns:p14="http://schemas.microsoft.com/office/powerpoint/2010/main" xmlns="" val="231334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E011C3E-8D59-4B87-B56C-E94D4BA2B6F8}" type="slidenum">
              <a:rPr lang="vi-VN" smtClean="0"/>
              <a:pPr/>
              <a:t>2</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9</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15</a:t>
            </a:fld>
            <a:endParaRPr lang="zh-CN" altLang="en-US"/>
          </a:p>
        </p:txBody>
      </p:sp>
    </p:spTree>
    <p:extLst>
      <p:ext uri="{BB962C8B-B14F-4D97-AF65-F5344CB8AC3E}">
        <p14:creationId xmlns:p14="http://schemas.microsoft.com/office/powerpoint/2010/main" xmlns="" val="1009329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63ECCC-0296-4594-BA2B-D36ACA421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F0023F-2DE4-41B4-B8F6-A9C8DBE34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F65CAB3-D2E4-468E-A039-A4E05BAFE79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AD457E21-3A75-4858-B3F4-856A6D5D9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6DDD0C-AE5A-4DFE-B98D-F5C88B8F1B51}"/>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89455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BA270-C409-4DDC-A2C2-6DAFAA0DD5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10E633-54AC-4456-A58E-85B477C16E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BD107D-9AE9-49F1-9BD3-9E93A1F4F032}"/>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56DAC717-06FF-4819-9D64-A1CCDB8FF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26A8C4-9EB6-4AC3-AF74-80092F2EE63C}"/>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71997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7456C37-2749-463D-8E37-003EFDAE4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9A3BDF-0FFD-4651-BC63-959C147F5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B69486-E700-4B54-9252-759E13A46BD1}"/>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9B4D2AE4-B555-4E49-B2D9-09F08F14B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A0FE48-1D24-4DDF-94F7-DD08A2B6ECB0}"/>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58282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EE86A-DA83-4050-A13B-5453CFB7F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F18CE6-8ADA-410D-9FA6-4E0A1B2CF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DF2C10-FA3C-4FF6-A78B-BE8BBB6AD6E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6A88D0F0-C72C-460E-9EC1-12C0DAE55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3B324D-58C1-430C-94F0-8D70C66AB130}"/>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268209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D32FD-B4BB-477D-A2C4-24A801B63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DE20EA-F162-4E16-976D-EB7A2A6DD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352FB49-0F92-4CEF-B854-6DCB3AB5923B}"/>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E44D1BC8-6A75-4460-B117-EC8E65733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1CC5D6-C95B-4107-B9CA-9539E50E60D2}"/>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4910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B7556-A5D6-4596-B23E-C46FCA259C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32A752-656E-42F4-9ED8-257977AF1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7B7EA88-B17A-485D-9E28-E5BC8EB39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3456417-63DA-4859-A1BD-1A57A941F797}"/>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EF32224F-E022-41C4-9C6A-3BD9AF8BD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3F3108-F308-44C8-91CA-672A6A1F0AA3}"/>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3980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1BD66-DD12-40C6-882F-4D36B4AC0A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5AC20F4-7363-414A-AAF7-5C4AB5E5F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8E52205-C0AC-4C27-B203-B95A1C216E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E4C826C-8C11-4822-BE38-F725CDFE9A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A43CFD-7519-4FEC-B601-2049B7BCDC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AA5A734-A759-4D7A-9DB6-475BF904F438}"/>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8" name="Footer Placeholder 7">
            <a:extLst>
              <a:ext uri="{FF2B5EF4-FFF2-40B4-BE49-F238E27FC236}">
                <a16:creationId xmlns:a16="http://schemas.microsoft.com/office/drawing/2014/main" xmlns="" id="{9F0BD2DE-19F3-4D76-98AA-D4FEF30EF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6A67F2-63C9-4A7B-9BF3-78E65F0CF998}"/>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321927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28AD4-F1A9-40F2-940D-19D647859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3E78766-02BB-4F1A-8249-968A4F36824D}"/>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4" name="Footer Placeholder 3">
            <a:extLst>
              <a:ext uri="{FF2B5EF4-FFF2-40B4-BE49-F238E27FC236}">
                <a16:creationId xmlns:a16="http://schemas.microsoft.com/office/drawing/2014/main" xmlns="" id="{FB3731E0-C883-4A99-9086-F12BEE8D57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B34C84-1F4E-44FF-A77F-556D6782D1C7}"/>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770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86479F-27A6-4848-949E-6067771084DE}"/>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3" name="Footer Placeholder 2">
            <a:extLst>
              <a:ext uri="{FF2B5EF4-FFF2-40B4-BE49-F238E27FC236}">
                <a16:creationId xmlns:a16="http://schemas.microsoft.com/office/drawing/2014/main" xmlns="" id="{699BDC96-F012-43E5-8641-AB5BAE1A40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0C06FB2-3F56-46B2-8CA3-353CF9AE81CB}"/>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43490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BADA-5F98-4AB2-B525-3D4002712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0175454-4CB7-4FC6-8DED-93EC08CA9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FE180BB-4A96-4568-9FDF-7030C8375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15D8EC8-4EE9-4022-80BB-971A55DAD9D4}"/>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E182F3E6-1DD7-4B83-9C99-5B05F211A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1ABCAE-27D0-49E1-B982-E79154967E5B}"/>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416512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C7E1F4-C8CE-4368-9ED7-2CA1B93A4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614941-DA48-4980-9EB8-A0C1CCDCA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A3D5022-C563-4052-A1F1-47EC6DC62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54B4A9-676C-4084-951A-0261FC67DF15}"/>
              </a:ext>
            </a:extLst>
          </p:cNvPr>
          <p:cNvSpPr>
            <a:spLocks noGrp="1"/>
          </p:cNvSpPr>
          <p:nvPr>
            <p:ph type="dt" sz="half" idx="10"/>
          </p:nvPr>
        </p:nvSpPr>
        <p:spPr/>
        <p:txBody>
          <a:bodyPr/>
          <a:lstStyle/>
          <a:p>
            <a:fld id="{AE063078-B8E4-4336-9CAF-476170A3E53F}" type="datetimeFigureOut">
              <a:rPr lang="en-US" smtClean="0"/>
              <a:pPr/>
              <a:t>10/2/2022</a:t>
            </a:fld>
            <a:endParaRPr lang="en-US"/>
          </a:p>
        </p:txBody>
      </p:sp>
      <p:sp>
        <p:nvSpPr>
          <p:cNvPr id="6" name="Footer Placeholder 5">
            <a:extLst>
              <a:ext uri="{FF2B5EF4-FFF2-40B4-BE49-F238E27FC236}">
                <a16:creationId xmlns:a16="http://schemas.microsoft.com/office/drawing/2014/main" xmlns="" id="{490301B0-1D12-452A-8D01-724094710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93BE88-77C1-4368-918D-2418DDCE7CE8}"/>
              </a:ext>
            </a:extLst>
          </p:cNvPr>
          <p:cNvSpPr>
            <a:spLocks noGrp="1"/>
          </p:cNvSpPr>
          <p:nvPr>
            <p:ph type="sldNum" sz="quarter" idx="12"/>
          </p:nvPr>
        </p:nvSpPr>
        <p:spPr/>
        <p:txBody>
          <a:body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16928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A2B5C82-01BC-40C3-A4AD-1A88909B6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2FF05C4-7E48-4A7B-A34A-4B67E7E17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2B33DE-7462-43E4-A5AB-0E6C135BE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3078-B8E4-4336-9CAF-476170A3E53F}" type="datetimeFigureOut">
              <a:rPr lang="en-US" smtClean="0"/>
              <a:pPr/>
              <a:t>10/2/2022</a:t>
            </a:fld>
            <a:endParaRPr lang="en-US"/>
          </a:p>
        </p:txBody>
      </p:sp>
      <p:sp>
        <p:nvSpPr>
          <p:cNvPr id="5" name="Footer Placeholder 4">
            <a:extLst>
              <a:ext uri="{FF2B5EF4-FFF2-40B4-BE49-F238E27FC236}">
                <a16:creationId xmlns:a16="http://schemas.microsoft.com/office/drawing/2014/main" xmlns="" id="{DB2880DB-D362-469C-9B60-1B65DB69D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B980AF-6AA6-4B7C-8882-EA2617625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43ECC-27F5-4992-AF84-24E7A5DB6E2F}" type="slidenum">
              <a:rPr lang="en-US" smtClean="0"/>
              <a:pPr/>
              <a:t>‹#›</a:t>
            </a:fld>
            <a:endParaRPr lang="en-US"/>
          </a:p>
        </p:txBody>
      </p:sp>
    </p:spTree>
    <p:extLst>
      <p:ext uri="{BB962C8B-B14F-4D97-AF65-F5344CB8AC3E}">
        <p14:creationId xmlns:p14="http://schemas.microsoft.com/office/powerpoint/2010/main" xmlns="" val="3129348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slide" Target="slide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19.jpe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jpe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sp>
        <p:nvSpPr>
          <p:cNvPr id="8" name="TextBox 7">
            <a:extLst>
              <a:ext uri="{FF2B5EF4-FFF2-40B4-BE49-F238E27FC236}">
                <a16:creationId xmlns:a16="http://schemas.microsoft.com/office/drawing/2014/main" xmlns="" id="{235F6F12-CCEE-452A-A579-1E14567FB943}"/>
              </a:ext>
            </a:extLst>
          </p:cNvPr>
          <p:cNvSpPr txBox="1"/>
          <p:nvPr/>
        </p:nvSpPr>
        <p:spPr>
          <a:xfrm>
            <a:off x="1375167" y="1521482"/>
            <a:ext cx="948151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8000" dirty="0">
                <a:solidFill>
                  <a:srgbClr val="FF0000"/>
                </a:solidFill>
                <a:effectLst>
                  <a:reflection blurRad="6350" stA="55000" endA="300" endPos="45500" dir="5400000" sy="-100000" algn="bl" rotWithShape="0"/>
                </a:effectLst>
                <a:latin typeface="Times New Roman" pitchFamily="18" charset="0"/>
                <a:cs typeface="Times New Roman" pitchFamily="18" charset="0"/>
              </a:rPr>
              <a:t>Khởi động</a:t>
            </a:r>
          </a:p>
        </p:txBody>
      </p:sp>
      <p:pic>
        <p:nvPicPr>
          <p:cNvPr id="10" name="图片 4"/>
          <p:cNvPicPr>
            <a:picLocks noChangeAspect="1"/>
          </p:cNvPicPr>
          <p:nvPr/>
        </p:nvPicPr>
        <p:blipFill rotWithShape="1">
          <a:blip r:embed="rId4" cstate="print">
            <a:extLst>
              <a:ext uri="{28A0092B-C50C-407E-A947-70E740481C1C}">
                <a14:useLocalDpi xmlns:a14="http://schemas.microsoft.com/office/drawing/2010/main" xmlns="" val="0"/>
              </a:ext>
            </a:extLst>
          </a:blip>
          <a:srcRect l="37200" t="4741"/>
          <a:stretch/>
        </p:blipFill>
        <p:spPr>
          <a:xfrm>
            <a:off x="7117001" y="3081377"/>
            <a:ext cx="3929641" cy="3352918"/>
          </a:xfrm>
          <a:prstGeom prst="rect">
            <a:avLst/>
          </a:prstGeom>
        </p:spPr>
      </p:pic>
      <p:pic>
        <p:nvPicPr>
          <p:cNvPr id="11" name="图片 5"/>
          <p:cNvPicPr>
            <a:picLocks noChangeAspect="1"/>
          </p:cNvPicPr>
          <p:nvPr/>
        </p:nvPicPr>
        <p:blipFill rotWithShape="1">
          <a:blip r:embed="rId5" cstate="print">
            <a:extLst>
              <a:ext uri="{28A0092B-C50C-407E-A947-70E740481C1C}">
                <a14:useLocalDpi xmlns:a14="http://schemas.microsoft.com/office/drawing/2010/main" xmlns="" val="0"/>
              </a:ext>
            </a:extLst>
          </a:blip>
          <a:srcRect l="60800" t="2371" b="22251"/>
          <a:stretch/>
        </p:blipFill>
        <p:spPr>
          <a:xfrm>
            <a:off x="8403789" y="3191926"/>
            <a:ext cx="2452897" cy="2653133"/>
          </a:xfrm>
          <a:prstGeom prst="rect">
            <a:avLst/>
          </a:prstGeom>
        </p:spPr>
      </p:pic>
      <p:pic>
        <p:nvPicPr>
          <p:cNvPr id="12" name="图片 4"/>
          <p:cNvPicPr>
            <a:picLocks noChangeAspect="1"/>
          </p:cNvPicPr>
          <p:nvPr/>
        </p:nvPicPr>
        <p:blipFill rotWithShape="1">
          <a:blip r:embed="rId6" cstate="print">
            <a:extLst>
              <a:ext uri="{28A0092B-C50C-407E-A947-70E740481C1C}">
                <a14:useLocalDpi xmlns:a14="http://schemas.microsoft.com/office/drawing/2010/main" xmlns="" val="0"/>
              </a:ext>
            </a:extLst>
          </a:blip>
          <a:srcRect l="68112" t="2133" r="10000" b="53305"/>
          <a:stretch/>
        </p:blipFill>
        <p:spPr>
          <a:xfrm>
            <a:off x="9504749" y="789281"/>
            <a:ext cx="2001416" cy="2292096"/>
          </a:xfrm>
          <a:prstGeom prst="rect">
            <a:avLst/>
          </a:prstGeom>
        </p:spPr>
      </p:pic>
      <p:pic>
        <p:nvPicPr>
          <p:cNvPr id="13"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1467" t="53333" r="77067" b="2104"/>
          <a:stretch/>
        </p:blipFill>
        <p:spPr>
          <a:xfrm>
            <a:off x="1375167" y="789281"/>
            <a:ext cx="1962912" cy="2292096"/>
          </a:xfrm>
          <a:prstGeom prst="rect">
            <a:avLst/>
          </a:prstGeom>
        </p:spPr>
      </p:pic>
    </p:spTree>
    <p:extLst>
      <p:ext uri="{BB962C8B-B14F-4D97-AF65-F5344CB8AC3E}">
        <p14:creationId xmlns:p14="http://schemas.microsoft.com/office/powerpoint/2010/main" xmlns="" val="395619725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YÊU CẦU CẦN ĐẠT</a:t>
            </a:r>
            <a:endParaRPr lang="vi-VN"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vi-VN" dirty="0" smtClean="0">
                <a:latin typeface="+mj-lt"/>
              </a:rPr>
              <a:t>- Nhận biết được bài toán về thêm một số đơn vị. Biết giải và trình bày bài giải bài toán về thêm (có một bước tính).</a:t>
            </a:r>
          </a:p>
          <a:p>
            <a:pPr>
              <a:buNone/>
            </a:pPr>
            <a:r>
              <a:rPr lang="vi-VN" dirty="0" smtClean="0">
                <a:latin typeface="+mj-lt"/>
              </a:rPr>
              <a:t>- Vận dụng, giải được các bài toán về thêm một số đơn vị.</a:t>
            </a:r>
          </a:p>
          <a:p>
            <a:pPr>
              <a:buNone/>
            </a:pPr>
            <a:r>
              <a:rPr lang="vi-VN" dirty="0" smtClean="0">
                <a:latin typeface="+mj-lt"/>
              </a:rPr>
              <a:t>- Thông qua hoạt động giải bài toán thực tế về thêm một số đơn vị (trình bày, diễn đạt, nói, viết) HS được phát triển năng lực giải quyết vấn đề và năng lực giao tiếp toán học.</a:t>
            </a:r>
          </a:p>
          <a:p>
            <a:pPr>
              <a:buNone/>
            </a:pPr>
            <a:r>
              <a:rPr lang="vi-VN" dirty="0" smtClean="0">
                <a:latin typeface="+mj-lt"/>
              </a:rPr>
              <a:t>- Yêu thích môn học, có niềm hứng thú, say mê các con số để giải quyết bài toán.</a:t>
            </a:r>
          </a:p>
          <a:p>
            <a:pPr>
              <a:buNone/>
            </a:pPr>
            <a:r>
              <a:rPr lang="vi-VN" dirty="0" smtClean="0">
                <a:latin typeface="+mj-lt"/>
              </a:rPr>
              <a:t>- Rèn phẩm chất chăm chỉ, trách nhiệm.</a:t>
            </a:r>
            <a:endParaRPr lang="vi-VN"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75656" y="559453"/>
            <a:ext cx="2804667" cy="1133449"/>
          </a:xfrm>
          <a:prstGeom prst="rect">
            <a:avLst/>
          </a:prstGeom>
        </p:spPr>
      </p:pic>
      <p:sp>
        <p:nvSpPr>
          <p:cNvPr id="5" name="TextBox 4"/>
          <p:cNvSpPr txBox="1"/>
          <p:nvPr/>
        </p:nvSpPr>
        <p:spPr>
          <a:xfrm>
            <a:off x="2076631" y="1936750"/>
            <a:ext cx="6882656" cy="1569660"/>
          </a:xfrm>
          <a:prstGeom prst="rect">
            <a:avLst/>
          </a:prstGeom>
          <a:noFill/>
        </p:spPr>
        <p:txBody>
          <a:bodyPr wrap="square" rtlCol="0">
            <a:spAutoFit/>
          </a:bodyPr>
          <a:lstStyle/>
          <a:p>
            <a:r>
              <a:rPr lang="en-US" sz="3200" dirty="0">
                <a:latin typeface="Arial" pitchFamily="34" charset="0"/>
                <a:cs typeface="Arial" pitchFamily="34" charset="0"/>
              </a:rPr>
              <a:t>Bài toán: Trên khay có 8 quả trứng, Mai cho thêm 2 quả trứng. Hỏi có tất cả bao nhiêu quả trứng</a:t>
            </a:r>
          </a:p>
        </p:txBody>
      </p:sp>
      <p:pic>
        <p:nvPicPr>
          <p:cNvPr id="11" name="Picture 5"/>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24089" b="51823" l="66397" r="89412">
                        <a14:foregroundMark x1="83750" y1="37630" x2="83750" y2="37630"/>
                        <a14:foregroundMark x1="82941" y1="37630" x2="82941" y2="37630"/>
                        <a14:foregroundMark x1="84926" y1="37240" x2="84926" y2="37240"/>
                        <a14:foregroundMark x1="84632" y1="36198" x2="84632" y2="36198"/>
                        <a14:foregroundMark x1="84412" y1="36068" x2="84412" y2="36068"/>
                        <a14:foregroundMark x1="83162" y1="35026" x2="83162" y2="35026"/>
                        <a14:foregroundMark x1="83088" y1="34896" x2="83088" y2="34896"/>
                        <a14:foregroundMark x1="82794" y1="34896" x2="82794" y2="34896"/>
                        <a14:foregroundMark x1="82353" y1="30469" x2="82353" y2="30469"/>
                        <a14:foregroundMark x1="80882" y1="29167" x2="80882" y2="29167"/>
                      </a14:backgroundRemoval>
                    </a14:imgEffect>
                  </a14:imgLayer>
                </a14:imgProps>
              </a:ext>
              <a:ext uri="{28A0092B-C50C-407E-A947-70E740481C1C}">
                <a14:useLocalDpi xmlns:a14="http://schemas.microsoft.com/office/drawing/2010/main" xmlns="" val="0"/>
              </a:ext>
            </a:extLst>
          </a:blip>
          <a:srcRect l="66361" t="28894" r="10454" b="45553"/>
          <a:stretch/>
        </p:blipFill>
        <p:spPr bwMode="auto">
          <a:xfrm>
            <a:off x="9031856" y="1126178"/>
            <a:ext cx="2426848" cy="1635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8254" t="45817" r="53837" b="27091"/>
          <a:stretch/>
        </p:blipFill>
        <p:spPr bwMode="auto">
          <a:xfrm>
            <a:off x="1070200" y="3583625"/>
            <a:ext cx="3478695" cy="1906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4" name="Group 13"/>
          <p:cNvGrpSpPr/>
          <p:nvPr/>
        </p:nvGrpSpPr>
        <p:grpSpPr>
          <a:xfrm>
            <a:off x="6680967" y="3416037"/>
            <a:ext cx="4747845" cy="3063217"/>
            <a:chOff x="6471139" y="691099"/>
            <a:chExt cx="4747845" cy="3063217"/>
          </a:xfrm>
        </p:grpSpPr>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7457" t="48654" r="23873" b="25673"/>
            <a:stretch/>
          </p:blipFill>
          <p:spPr bwMode="auto">
            <a:xfrm>
              <a:off x="6471139" y="691099"/>
              <a:ext cx="3713870" cy="1878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5050" t="69664" r="15285" b="9374"/>
            <a:stretch/>
          </p:blipFill>
          <p:spPr bwMode="auto">
            <a:xfrm>
              <a:off x="9966960" y="2220938"/>
              <a:ext cx="1252024" cy="1533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20" name="Straight Connector 19"/>
          <p:cNvCxnSpPr/>
          <p:nvPr/>
        </p:nvCxnSpPr>
        <p:spPr>
          <a:xfrm flipV="1">
            <a:off x="5710485" y="2467525"/>
            <a:ext cx="2294484" cy="1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55543" y="2928245"/>
            <a:ext cx="3902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01480" y="3444479"/>
            <a:ext cx="38210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32035" y="2857050"/>
            <a:ext cx="7881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268635" y="4536662"/>
            <a:ext cx="4233231" cy="1316044"/>
            <a:chOff x="3111852" y="4648640"/>
            <a:chExt cx="4233231" cy="1316044"/>
          </a:xfrm>
        </p:grpSpPr>
        <p:sp>
          <p:nvSpPr>
            <p:cNvPr id="2" name="TextBox 1"/>
            <p:cNvSpPr txBox="1"/>
            <p:nvPr/>
          </p:nvSpPr>
          <p:spPr>
            <a:xfrm>
              <a:off x="3425420" y="4902296"/>
              <a:ext cx="3919663" cy="584775"/>
            </a:xfrm>
            <a:prstGeom prst="rect">
              <a:avLst/>
            </a:prstGeom>
            <a:noFill/>
          </p:spPr>
          <p:txBody>
            <a:bodyPr wrap="none" rtlCol="0">
              <a:spAutoFit/>
            </a:bodyPr>
            <a:lstStyle/>
            <a:p>
              <a:r>
                <a:rPr lang="en-US" sz="3200" dirty="0">
                  <a:latin typeface="Arial" pitchFamily="34" charset="0"/>
                  <a:cs typeface="Arial" pitchFamily="34" charset="0"/>
                </a:rPr>
                <a:t>Bài toán cho biết gì?</a:t>
              </a:r>
            </a:p>
          </p:txBody>
        </p:sp>
        <p:sp>
          <p:nvSpPr>
            <p:cNvPr id="3" name="Cloud 2"/>
            <p:cNvSpPr/>
            <p:nvPr/>
          </p:nvSpPr>
          <p:spPr>
            <a:xfrm>
              <a:off x="3111852" y="4648640"/>
              <a:ext cx="4233231" cy="13160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088798" y="4775326"/>
            <a:ext cx="4233231" cy="1316044"/>
            <a:chOff x="2824862" y="4602414"/>
            <a:chExt cx="4233231" cy="1316044"/>
          </a:xfrm>
        </p:grpSpPr>
        <p:sp>
          <p:nvSpPr>
            <p:cNvPr id="23" name="TextBox 22"/>
            <p:cNvSpPr txBox="1"/>
            <p:nvPr/>
          </p:nvSpPr>
          <p:spPr>
            <a:xfrm>
              <a:off x="3425420" y="4902296"/>
              <a:ext cx="3031599" cy="584775"/>
            </a:xfrm>
            <a:prstGeom prst="rect">
              <a:avLst/>
            </a:prstGeom>
            <a:noFill/>
          </p:spPr>
          <p:txBody>
            <a:bodyPr wrap="none" rtlCol="0">
              <a:spAutoFit/>
            </a:bodyPr>
            <a:lstStyle/>
            <a:p>
              <a:r>
                <a:rPr lang="en-US" sz="3200" dirty="0">
                  <a:latin typeface="Arial" pitchFamily="34" charset="0"/>
                  <a:cs typeface="Arial" pitchFamily="34" charset="0"/>
                </a:rPr>
                <a:t>Bài toán hỏi gì?</a:t>
              </a:r>
            </a:p>
          </p:txBody>
        </p:sp>
        <p:sp>
          <p:nvSpPr>
            <p:cNvPr id="24" name="Cloud 23"/>
            <p:cNvSpPr/>
            <p:nvPr/>
          </p:nvSpPr>
          <p:spPr>
            <a:xfrm>
              <a:off x="2824862" y="4602414"/>
              <a:ext cx="4233231" cy="131604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1951326" y="1943968"/>
            <a:ext cx="7007961" cy="156244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933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par>
                                <p:cTn id="60" presetID="16" presetClass="entr" presetSubtype="21"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24089" b="51823" l="66397" r="89412">
                        <a14:foregroundMark x1="83750" y1="37630" x2="83750" y2="37630"/>
                        <a14:foregroundMark x1="82941" y1="37630" x2="82941" y2="37630"/>
                        <a14:foregroundMark x1="84926" y1="37240" x2="84926" y2="37240"/>
                        <a14:foregroundMark x1="84632" y1="36198" x2="84632" y2="36198"/>
                        <a14:foregroundMark x1="84412" y1="36068" x2="84412" y2="36068"/>
                        <a14:foregroundMark x1="83162" y1="35026" x2="83162" y2="35026"/>
                        <a14:foregroundMark x1="83088" y1="34896" x2="83088" y2="34896"/>
                        <a14:foregroundMark x1="82794" y1="34896" x2="82794" y2="34896"/>
                        <a14:foregroundMark x1="82353" y1="30469" x2="82353" y2="30469"/>
                        <a14:foregroundMark x1="80882" y1="29167" x2="80882" y2="29167"/>
                      </a14:backgroundRemoval>
                    </a14:imgEffect>
                  </a14:imgLayer>
                </a14:imgProps>
              </a:ext>
              <a:ext uri="{28A0092B-C50C-407E-A947-70E740481C1C}">
                <a14:useLocalDpi xmlns:a14="http://schemas.microsoft.com/office/drawing/2010/main" xmlns="" val="0"/>
              </a:ext>
            </a:extLst>
          </a:blip>
          <a:srcRect l="66361" t="28894" r="10454" b="45553"/>
          <a:stretch/>
        </p:blipFill>
        <p:spPr bwMode="auto">
          <a:xfrm>
            <a:off x="8554273" y="1042564"/>
            <a:ext cx="2917993" cy="1635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ounded Rectangle 5"/>
          <p:cNvSpPr/>
          <p:nvPr/>
        </p:nvSpPr>
        <p:spPr>
          <a:xfrm>
            <a:off x="1372904" y="1340407"/>
            <a:ext cx="6937514" cy="17606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3147" y="2851233"/>
            <a:ext cx="4479403"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8 quả trứng</a:t>
            </a:r>
          </a:p>
          <a:p>
            <a:pPr>
              <a:lnSpc>
                <a:spcPct val="150000"/>
              </a:lnSpc>
            </a:pPr>
            <a:r>
              <a:rPr lang="en-US" sz="3200" dirty="0">
                <a:solidFill>
                  <a:srgbClr val="00B050"/>
                </a:solidFill>
                <a:latin typeface="Arial" pitchFamily="34" charset="0"/>
                <a:cs typeface="Arial" pitchFamily="34" charset="0"/>
              </a:rPr>
              <a:t>Thêm     : 2 quả trứng</a:t>
            </a:r>
          </a:p>
          <a:p>
            <a:pPr>
              <a:lnSpc>
                <a:spcPct val="150000"/>
              </a:lnSpc>
            </a:pPr>
            <a:r>
              <a:rPr lang="en-US" sz="3200" dirty="0">
                <a:solidFill>
                  <a:srgbClr val="00B050"/>
                </a:solidFill>
                <a:latin typeface="Arial" pitchFamily="34" charset="0"/>
                <a:cs typeface="Arial" pitchFamily="34" charset="0"/>
              </a:rPr>
              <a:t>Có tất cả: ... quả trứng? </a:t>
            </a:r>
          </a:p>
        </p:txBody>
      </p:sp>
      <p:sp>
        <p:nvSpPr>
          <p:cNvPr id="9" name="TextBox 8"/>
          <p:cNvSpPr txBox="1"/>
          <p:nvPr/>
        </p:nvSpPr>
        <p:spPr>
          <a:xfrm>
            <a:off x="5412301" y="2863220"/>
            <a:ext cx="5596147" cy="3785652"/>
          </a:xfrm>
          <a:prstGeom prst="rect">
            <a:avLst/>
          </a:prstGeom>
          <a:noFill/>
        </p:spPr>
        <p:txBody>
          <a:bodyPr wrap="square" rtlCol="0">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quả trứng có tất cả là:</a:t>
            </a:r>
          </a:p>
          <a:p>
            <a:pPr>
              <a:lnSpc>
                <a:spcPct val="150000"/>
              </a:lnSpc>
            </a:pPr>
            <a:r>
              <a:rPr lang="en-US" sz="3200" dirty="0">
                <a:solidFill>
                  <a:srgbClr val="7030A0"/>
                </a:solidFill>
                <a:latin typeface="Arial" pitchFamily="34" charset="0"/>
                <a:cs typeface="Arial" pitchFamily="34" charset="0"/>
              </a:rPr>
              <a:t>      8 + 2 = 10 ( quả)</a:t>
            </a:r>
          </a:p>
          <a:p>
            <a:pPr algn="ctr">
              <a:lnSpc>
                <a:spcPct val="150000"/>
              </a:lnSpc>
            </a:pPr>
            <a:r>
              <a:rPr lang="en-US" sz="3200" dirty="0">
                <a:solidFill>
                  <a:srgbClr val="7030A0"/>
                </a:solidFill>
                <a:latin typeface="Arial" pitchFamily="34" charset="0"/>
                <a:cs typeface="Arial" pitchFamily="34" charset="0"/>
              </a:rPr>
              <a:t>   Đáp số: 10 quả trứng</a:t>
            </a:r>
          </a:p>
          <a:p>
            <a:pPr algn="ctr">
              <a:lnSpc>
                <a:spcPct val="150000"/>
              </a:lnSpc>
            </a:pPr>
            <a:endParaRPr lang="en-US" sz="3200" dirty="0">
              <a:solidFill>
                <a:srgbClr val="7030A0"/>
              </a:solidFill>
              <a:latin typeface="Arial" pitchFamily="34" charset="0"/>
              <a:cs typeface="Arial" pitchFamily="34" charset="0"/>
            </a:endParaRPr>
          </a:p>
        </p:txBody>
      </p:sp>
      <p:sp>
        <p:nvSpPr>
          <p:cNvPr id="10" name="Rectangle 9"/>
          <p:cNvSpPr/>
          <p:nvPr/>
        </p:nvSpPr>
        <p:spPr>
          <a:xfrm>
            <a:off x="1311964" y="1340408"/>
            <a:ext cx="7894165" cy="1569660"/>
          </a:xfrm>
          <a:prstGeom prst="rect">
            <a:avLst/>
          </a:prstGeom>
        </p:spPr>
        <p:txBody>
          <a:bodyPr wrap="square">
            <a:spAutoFit/>
          </a:bodyPr>
          <a:lstStyle/>
          <a:p>
            <a:r>
              <a:rPr lang="en-US" sz="3200" dirty="0">
                <a:latin typeface="Arial" pitchFamily="34" charset="0"/>
                <a:cs typeface="Arial" pitchFamily="34" charset="0"/>
              </a:rPr>
              <a:t>Bài toán: Trên khay có 8 quả trứng, </a:t>
            </a:r>
          </a:p>
          <a:p>
            <a:r>
              <a:rPr lang="en-US" sz="3200" dirty="0">
                <a:latin typeface="Arial" pitchFamily="34" charset="0"/>
                <a:cs typeface="Arial" pitchFamily="34" charset="0"/>
              </a:rPr>
              <a:t>Mai cho thêm 2 quả trứng. Hỏi có tất </a:t>
            </a:r>
          </a:p>
          <a:p>
            <a:r>
              <a:rPr lang="en-US" sz="3200" dirty="0">
                <a:latin typeface="Arial" pitchFamily="34" charset="0"/>
                <a:cs typeface="Arial" pitchFamily="34" charset="0"/>
              </a:rPr>
              <a:t>cả bao nhiêu quả trứng?</a:t>
            </a:r>
          </a:p>
        </p:txBody>
      </p:sp>
      <p:cxnSp>
        <p:nvCxnSpPr>
          <p:cNvPr id="11" name="Straight Connector 10"/>
          <p:cNvCxnSpPr/>
          <p:nvPr/>
        </p:nvCxnSpPr>
        <p:spPr>
          <a:xfrm flipV="1">
            <a:off x="5412550" y="1860355"/>
            <a:ext cx="2294484" cy="1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72848" y="2319315"/>
            <a:ext cx="2870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95400" y="2851233"/>
            <a:ext cx="3917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42043" y="2319315"/>
            <a:ext cx="929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Rounded Corners 20"/>
          <p:cNvSpPr/>
          <p:nvPr/>
        </p:nvSpPr>
        <p:spPr>
          <a:xfrm>
            <a:off x="6337517" y="450601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19" name="Rectangle: Rounded Corners 20"/>
          <p:cNvSpPr/>
          <p:nvPr/>
        </p:nvSpPr>
        <p:spPr>
          <a:xfrm>
            <a:off x="7586879" y="4506014"/>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0" name="Rectangle: Rounded Corners 20"/>
          <p:cNvSpPr/>
          <p:nvPr/>
        </p:nvSpPr>
        <p:spPr>
          <a:xfrm>
            <a:off x="8939429" y="4525064"/>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1" name="Rectangle: Rounded Corners 20"/>
          <p:cNvSpPr/>
          <p:nvPr/>
        </p:nvSpPr>
        <p:spPr>
          <a:xfrm>
            <a:off x="6964579" y="4506014"/>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2" name="Rectangle: Rounded Corners 20"/>
          <p:cNvSpPr/>
          <p:nvPr/>
        </p:nvSpPr>
        <p:spPr>
          <a:xfrm>
            <a:off x="8253629" y="4502839"/>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17" name="Picture 16"/>
          <p:cNvPicPr>
            <a:picLocks noChangeAspect="1"/>
          </p:cNvPicPr>
          <p:nvPr/>
        </p:nvPicPr>
        <p:blipFill>
          <a:blip r:embed="rId4" cstate="print"/>
          <a:stretch>
            <a:fillRect/>
          </a:stretch>
        </p:blipFill>
        <p:spPr>
          <a:xfrm>
            <a:off x="1260865" y="420464"/>
            <a:ext cx="2276355" cy="919943"/>
          </a:xfrm>
          <a:prstGeom prst="rect">
            <a:avLst/>
          </a:prstGeom>
        </p:spPr>
      </p:pic>
    </p:spTree>
    <p:extLst>
      <p:ext uri="{BB962C8B-B14F-4D97-AF65-F5344CB8AC3E}">
        <p14:creationId xmlns:p14="http://schemas.microsoft.com/office/powerpoint/2010/main" xmlns="" val="185819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26" presetClass="emph" presetSubtype="0" fill="hold" nodeType="withEffect">
                                  <p:stCondLst>
                                    <p:cond delay="0"/>
                                  </p:stCondLst>
                                  <p:childTnLst>
                                    <p:animEffect transition="out" filter="fade">
                                      <p:cBhvr>
                                        <p:cTn id="41" dur="500" tmFilter="0, 0; .2, .5; .8, .5; 1, 0"/>
                                        <p:tgtEl>
                                          <p:spTgt spid="8">
                                            <p:txEl>
                                              <p:pRg st="3" end="3"/>
                                            </p:txEl>
                                          </p:spTgt>
                                        </p:tgtEl>
                                      </p:cBhvr>
                                    </p:animEffect>
                                    <p:animScale>
                                      <p:cBhvr>
                                        <p:cTn id="42" dur="250" autoRev="1" fill="hold"/>
                                        <p:tgtEl>
                                          <p:spTgt spid="8">
                                            <p:txEl>
                                              <p:pRg st="3" end="3"/>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9">
                                            <p:txEl>
                                              <p:pRg st="3" end="3"/>
                                            </p:txEl>
                                          </p:spTgt>
                                        </p:tgtEl>
                                        <p:attrNameLst>
                                          <p:attrName>style.visibility</p:attrName>
                                        </p:attrNameLst>
                                      </p:cBhvr>
                                      <p:to>
                                        <p:strVal val="visible"/>
                                      </p:to>
                                    </p:set>
                                    <p:animEffect transition="in" filter="fade">
                                      <p:cBhvr>
                                        <p:cTn id="8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386116E-C655-4397-81B3-C77AB8ADD2E1}"/>
              </a:ext>
            </a:extLst>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608269" y="355997"/>
            <a:ext cx="3122571" cy="1159114"/>
          </a:xfrm>
          <a:prstGeom prst="rect">
            <a:avLst/>
          </a:prstGeom>
        </p:spPr>
      </p:pic>
      <p:sp>
        <p:nvSpPr>
          <p:cNvPr id="18" name="TextBox 17"/>
          <p:cNvSpPr txBox="1"/>
          <p:nvPr/>
        </p:nvSpPr>
        <p:spPr>
          <a:xfrm>
            <a:off x="1363579" y="1515111"/>
            <a:ext cx="7098408" cy="1569660"/>
          </a:xfrm>
          <a:prstGeom prst="rect">
            <a:avLst/>
          </a:prstGeom>
          <a:noFill/>
        </p:spPr>
        <p:txBody>
          <a:bodyPr wrap="square" rtlCol="0">
            <a:spAutoFit/>
          </a:bodyPr>
          <a:lstStyle/>
          <a:p>
            <a:r>
              <a:rPr lang="en-US" sz="3200" dirty="0">
                <a:latin typeface="Arial" pitchFamily="34" charset="0"/>
                <a:cs typeface="Arial" pitchFamily="34" charset="0"/>
              </a:rPr>
              <a:t>Lọ hoa có 9 bông hoa, Việt cắm thêm 6 bông hoa. Hỏi lọ hoa có tất cả bao nhiêu bông hoa?</a:t>
            </a:r>
          </a:p>
        </p:txBody>
      </p:sp>
      <p:sp>
        <p:nvSpPr>
          <p:cNvPr id="19" name="TextBox 18"/>
          <p:cNvSpPr txBox="1"/>
          <p:nvPr/>
        </p:nvSpPr>
        <p:spPr>
          <a:xfrm>
            <a:off x="907344" y="2880823"/>
            <a:ext cx="4723435"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bông hoa</a:t>
            </a:r>
          </a:p>
          <a:p>
            <a:pPr>
              <a:lnSpc>
                <a:spcPct val="150000"/>
              </a:lnSpc>
            </a:pPr>
            <a:r>
              <a:rPr lang="en-US" sz="3200" dirty="0">
                <a:solidFill>
                  <a:srgbClr val="00B050"/>
                </a:solidFill>
                <a:latin typeface="Arial" pitchFamily="34" charset="0"/>
                <a:cs typeface="Arial" pitchFamily="34" charset="0"/>
              </a:rPr>
              <a:t>Thêm     :       bông hoa</a:t>
            </a:r>
          </a:p>
          <a:p>
            <a:pPr>
              <a:lnSpc>
                <a:spcPct val="150000"/>
              </a:lnSpc>
            </a:pPr>
            <a:r>
              <a:rPr lang="en-US" sz="3200" dirty="0">
                <a:solidFill>
                  <a:srgbClr val="00B050"/>
                </a:solidFill>
                <a:latin typeface="Arial" pitchFamily="34" charset="0"/>
                <a:cs typeface="Arial" pitchFamily="34" charset="0"/>
              </a:rPr>
              <a:t>Có tất cả:  ... bông hoa? </a:t>
            </a:r>
          </a:p>
        </p:txBody>
      </p:sp>
      <p:sp>
        <p:nvSpPr>
          <p:cNvPr id="20" name="Rectangle: Rounded Corners 20">
            <a:extLst>
              <a:ext uri="{FF2B5EF4-FFF2-40B4-BE49-F238E27FC236}">
                <a16:creationId xmlns:a16="http://schemas.microsoft.com/office/drawing/2014/main" xmlns="" id="{B7B8CFEC-3777-4BD6-AC7D-503A510A0B8F}"/>
              </a:ext>
            </a:extLst>
          </p:cNvPr>
          <p:cNvSpPr/>
          <p:nvPr/>
        </p:nvSpPr>
        <p:spPr>
          <a:xfrm>
            <a:off x="2950394" y="3768545"/>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7" name="Rectangle: Rounded Corners 20">
            <a:extLst>
              <a:ext uri="{FF2B5EF4-FFF2-40B4-BE49-F238E27FC236}">
                <a16:creationId xmlns:a16="http://schemas.microsoft.com/office/drawing/2014/main" xmlns="" id="{B7B8CFEC-3777-4BD6-AC7D-503A510A0B8F}"/>
              </a:ext>
            </a:extLst>
          </p:cNvPr>
          <p:cNvSpPr/>
          <p:nvPr/>
        </p:nvSpPr>
        <p:spPr>
          <a:xfrm>
            <a:off x="2950395" y="4543305"/>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8" name="TextBox 37"/>
          <p:cNvSpPr txBox="1"/>
          <p:nvPr/>
        </p:nvSpPr>
        <p:spPr>
          <a:xfrm>
            <a:off x="5386498" y="2892810"/>
            <a:ext cx="5596147" cy="3785652"/>
          </a:xfrm>
          <a:prstGeom prst="rect">
            <a:avLst/>
          </a:prstGeom>
          <a:noFill/>
        </p:spPr>
        <p:txBody>
          <a:bodyPr wrap="square" rtlCol="0">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bông hoa có tất cả là:</a:t>
            </a:r>
          </a:p>
          <a:p>
            <a:pPr algn="ctr">
              <a:lnSpc>
                <a:spcPct val="150000"/>
              </a:lnSpc>
            </a:pPr>
            <a:r>
              <a:rPr lang="en-US" sz="3200" dirty="0">
                <a:solidFill>
                  <a:srgbClr val="7030A0"/>
                </a:solidFill>
                <a:latin typeface="Arial" pitchFamily="34" charset="0"/>
                <a:cs typeface="Arial" pitchFamily="34" charset="0"/>
              </a:rPr>
              <a:t>9 + 6 = 15 (bông)</a:t>
            </a:r>
          </a:p>
          <a:p>
            <a:pPr algn="ctr">
              <a:lnSpc>
                <a:spcPct val="150000"/>
              </a:lnSpc>
            </a:pPr>
            <a:r>
              <a:rPr lang="en-US" sz="3200" dirty="0">
                <a:solidFill>
                  <a:srgbClr val="7030A0"/>
                </a:solidFill>
                <a:latin typeface="Arial" pitchFamily="34" charset="0"/>
                <a:cs typeface="Arial" pitchFamily="34" charset="0"/>
              </a:rPr>
              <a:t>              Đáp số: 15 bông hoa</a:t>
            </a:r>
          </a:p>
          <a:p>
            <a:pPr algn="ctr">
              <a:lnSpc>
                <a:spcPct val="150000"/>
              </a:lnSpc>
            </a:pPr>
            <a:endParaRPr lang="en-US" sz="3200" dirty="0">
              <a:solidFill>
                <a:srgbClr val="7030A0"/>
              </a:solidFill>
              <a:latin typeface="Arial" pitchFamily="34" charset="0"/>
              <a:cs typeface="Arial" pitchFamily="34" charset="0"/>
            </a:endParaRPr>
          </a:p>
        </p:txBody>
      </p:sp>
      <p:sp>
        <p:nvSpPr>
          <p:cNvPr id="50" name="Rectangle: Rounded Corners 25">
            <a:extLst>
              <a:ext uri="{FF2B5EF4-FFF2-40B4-BE49-F238E27FC236}">
                <a16:creationId xmlns:a16="http://schemas.microsoft.com/office/drawing/2014/main" xmlns="" id="{69F5DCBE-3AA9-4E4D-B048-EE3844F748DA}"/>
              </a:ext>
            </a:extLst>
          </p:cNvPr>
          <p:cNvSpPr/>
          <p:nvPr/>
        </p:nvSpPr>
        <p:spPr>
          <a:xfrm>
            <a:off x="2837438" y="4430484"/>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6</a:t>
            </a:r>
          </a:p>
        </p:txBody>
      </p:sp>
      <p:sp>
        <p:nvSpPr>
          <p:cNvPr id="51" name="Rectangle: Rounded Corners 25">
            <a:extLst>
              <a:ext uri="{FF2B5EF4-FFF2-40B4-BE49-F238E27FC236}">
                <a16:creationId xmlns:a16="http://schemas.microsoft.com/office/drawing/2014/main" xmlns="" id="{69F5DCBE-3AA9-4E4D-B048-EE3844F748DA}"/>
              </a:ext>
            </a:extLst>
          </p:cNvPr>
          <p:cNvSpPr/>
          <p:nvPr/>
        </p:nvSpPr>
        <p:spPr>
          <a:xfrm>
            <a:off x="2837437" y="3674618"/>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9</a:t>
            </a:r>
          </a:p>
        </p:txBody>
      </p:sp>
      <p:sp>
        <p:nvSpPr>
          <p:cNvPr id="23" name="Rounded Rectangle 22"/>
          <p:cNvSpPr/>
          <p:nvPr/>
        </p:nvSpPr>
        <p:spPr>
          <a:xfrm>
            <a:off x="1363579" y="1542132"/>
            <a:ext cx="7234989" cy="150272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0"/>
          <p:cNvSpPr/>
          <p:nvPr/>
        </p:nvSpPr>
        <p:spPr>
          <a:xfrm>
            <a:off x="6279175" y="454330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5" name="Rectangle: Rounded Corners 20"/>
          <p:cNvSpPr/>
          <p:nvPr/>
        </p:nvSpPr>
        <p:spPr>
          <a:xfrm>
            <a:off x="7528537" y="454330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6" name="Rectangle: Rounded Corners 20"/>
          <p:cNvSpPr/>
          <p:nvPr/>
        </p:nvSpPr>
        <p:spPr>
          <a:xfrm>
            <a:off x="8881087" y="4562355"/>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7" name="Rectangle: Rounded Corners 20"/>
          <p:cNvSpPr/>
          <p:nvPr/>
        </p:nvSpPr>
        <p:spPr>
          <a:xfrm>
            <a:off x="6906237" y="4543305"/>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8" name="Rectangle: Rounded Corners 20"/>
          <p:cNvSpPr/>
          <p:nvPr/>
        </p:nvSpPr>
        <p:spPr>
          <a:xfrm>
            <a:off x="8195287" y="454013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21"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5494" t="23281" r="13547" b="59183"/>
          <a:stretch/>
        </p:blipFill>
        <p:spPr bwMode="auto">
          <a:xfrm>
            <a:off x="8728687" y="1542132"/>
            <a:ext cx="2679542" cy="1634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2" name="Straight Connector 21"/>
          <p:cNvCxnSpPr/>
          <p:nvPr/>
        </p:nvCxnSpPr>
        <p:spPr>
          <a:xfrm>
            <a:off x="2950394" y="1966389"/>
            <a:ext cx="2215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15676" y="2511820"/>
            <a:ext cx="19682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56784" y="1966389"/>
            <a:ext cx="838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75327" y="2511820"/>
            <a:ext cx="20199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77002" y="2918104"/>
            <a:ext cx="2529777" cy="1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708134" y="1522388"/>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xmlns="" val="3988473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0" presetClass="exit" presetSubtype="0" fill="hold" grpId="1"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arn(inVertical)">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6" presetClass="entr" presetSubtype="2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0" presetClass="exit" presetSubtype="0" fill="hold" grpId="1" nodeType="withEffect">
                                  <p:stCondLst>
                                    <p:cond delay="0"/>
                                  </p:stCondLst>
                                  <p:childTnLst>
                                    <p:animEffect transition="out" filter="fade">
                                      <p:cBhvr>
                                        <p:cTn id="44" dur="500"/>
                                        <p:tgtEl>
                                          <p:spTgt spid="37"/>
                                        </p:tgtEl>
                                      </p:cBhvr>
                                    </p:animEffect>
                                    <p:set>
                                      <p:cBhvr>
                                        <p:cTn id="45" dur="1" fill="hold">
                                          <p:stCondLst>
                                            <p:cond delay="499"/>
                                          </p:stCondLst>
                                        </p:cTn>
                                        <p:tgtEl>
                                          <p:spTgt spid="3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Effect transition="in" filter="fade">
                                      <p:cBhvr>
                                        <p:cTn id="50" dur="500"/>
                                        <p:tgtEl>
                                          <p:spTgt spid="19">
                                            <p:txEl>
                                              <p:pRg st="3" end="3"/>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par>
                                <p:cTn id="57" presetID="26" presetClass="emph" presetSubtype="0" fill="hold" nodeType="withEffect">
                                  <p:stCondLst>
                                    <p:cond delay="0"/>
                                  </p:stCondLst>
                                  <p:childTnLst>
                                    <p:animEffect transition="out" filter="fade">
                                      <p:cBhvr>
                                        <p:cTn id="58" dur="500" tmFilter="0, 0; .2, .5; .8, .5; 1, 0"/>
                                        <p:tgtEl>
                                          <p:spTgt spid="19">
                                            <p:txEl>
                                              <p:pRg st="3" end="3"/>
                                            </p:txEl>
                                          </p:spTgt>
                                        </p:tgtEl>
                                      </p:cBhvr>
                                    </p:animEffect>
                                    <p:animScale>
                                      <p:cBhvr>
                                        <p:cTn id="59" dur="250" autoRev="1" fill="hold"/>
                                        <p:tgtEl>
                                          <p:spTgt spid="19">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7"/>
                                        </p:tgtEl>
                                      </p:cBhvr>
                                    </p:animEffect>
                                    <p:set>
                                      <p:cBhvr>
                                        <p:cTn id="87" dur="1" fill="hold">
                                          <p:stCondLst>
                                            <p:cond delay="499"/>
                                          </p:stCondLst>
                                        </p:cTn>
                                        <p:tgtEl>
                                          <p:spTgt spid="27"/>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5"/>
                                        </p:tgtEl>
                                      </p:cBhvr>
                                    </p:animEffect>
                                    <p:set>
                                      <p:cBhvr>
                                        <p:cTn id="90" dur="1" fill="hold">
                                          <p:stCondLst>
                                            <p:cond delay="499"/>
                                          </p:stCondLst>
                                        </p:cTn>
                                        <p:tgtEl>
                                          <p:spTgt spid="25"/>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8"/>
                                        </p:tgtEl>
                                      </p:cBhvr>
                                    </p:animEffect>
                                    <p:set>
                                      <p:cBhvr>
                                        <p:cTn id="93" dur="1" fill="hold">
                                          <p:stCondLst>
                                            <p:cond delay="499"/>
                                          </p:stCondLst>
                                        </p:cTn>
                                        <p:tgtEl>
                                          <p:spTgt spid="28"/>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6"/>
                                        </p:tgtEl>
                                      </p:cBhvr>
                                    </p:animEffect>
                                    <p:set>
                                      <p:cBhvr>
                                        <p:cTn id="96" dur="1" fill="hold">
                                          <p:stCondLst>
                                            <p:cond delay="499"/>
                                          </p:stCondLst>
                                        </p:cTn>
                                        <p:tgtEl>
                                          <p:spTgt spid="2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8">
                                            <p:txEl>
                                              <p:pRg st="3" end="3"/>
                                            </p:txEl>
                                          </p:spTgt>
                                        </p:tgtEl>
                                        <p:attrNameLst>
                                          <p:attrName>style.visibility</p:attrName>
                                        </p:attrNameLst>
                                      </p:cBhvr>
                                      <p:to>
                                        <p:strVal val="visible"/>
                                      </p:to>
                                    </p:set>
                                    <p:animEffect transition="in" filter="fade">
                                      <p:cBhvr>
                                        <p:cTn id="105"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0" grpId="1" animBg="1"/>
      <p:bldP spid="37" grpId="0" animBg="1"/>
      <p:bldP spid="37" grpId="1" animBg="1"/>
      <p:bldP spid="50" grpId="0"/>
      <p:bldP spid="51"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386116E-C655-4397-81B3-C77AB8ADD2E1}"/>
              </a:ext>
            </a:extLst>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608269" y="355997"/>
            <a:ext cx="3122571" cy="1159114"/>
          </a:xfrm>
          <a:prstGeom prst="rect">
            <a:avLst/>
          </a:prstGeom>
        </p:spPr>
      </p:pic>
      <p:sp>
        <p:nvSpPr>
          <p:cNvPr id="18" name="TextBox 17"/>
          <p:cNvSpPr txBox="1"/>
          <p:nvPr/>
        </p:nvSpPr>
        <p:spPr>
          <a:xfrm>
            <a:off x="1668379" y="1515111"/>
            <a:ext cx="9448799" cy="1569660"/>
          </a:xfrm>
          <a:prstGeom prst="rect">
            <a:avLst/>
          </a:prstGeom>
          <a:noFill/>
        </p:spPr>
        <p:txBody>
          <a:bodyPr wrap="square" rtlCol="0">
            <a:spAutoFit/>
          </a:bodyPr>
          <a:lstStyle/>
          <a:p>
            <a:r>
              <a:rPr lang="en-US" sz="3200" dirty="0">
                <a:latin typeface="Arial" pitchFamily="34" charset="0"/>
                <a:cs typeface="Arial" pitchFamily="34" charset="0"/>
              </a:rPr>
              <a:t>Có 8 bạn đang chơi kéo co, có thêm 4 bạn chạy đến cùng chơi. Hỏi lúc đó có tất cả bao nhiêu bạn chơi kéo co?</a:t>
            </a:r>
          </a:p>
        </p:txBody>
      </p:sp>
      <p:sp>
        <p:nvSpPr>
          <p:cNvPr id="19" name="TextBox 18"/>
          <p:cNvSpPr txBox="1"/>
          <p:nvPr/>
        </p:nvSpPr>
        <p:spPr>
          <a:xfrm>
            <a:off x="907344" y="2880823"/>
            <a:ext cx="4723435" cy="3046988"/>
          </a:xfrm>
          <a:prstGeom prst="rect">
            <a:avLst/>
          </a:prstGeom>
          <a:noFill/>
        </p:spPr>
        <p:txBody>
          <a:bodyPr wrap="square" rtlCol="0">
            <a:spAutoFit/>
          </a:bodyPr>
          <a:lstStyle/>
          <a:p>
            <a:pPr>
              <a:lnSpc>
                <a:spcPct val="150000"/>
              </a:lnSpc>
            </a:pP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Tóm</a:t>
            </a:r>
            <a:r>
              <a:rPr lang="en-US" sz="3200" dirty="0">
                <a:solidFill>
                  <a:srgbClr val="00B050"/>
                </a:solidFill>
                <a:latin typeface="Arial" pitchFamily="34" charset="0"/>
                <a:cs typeface="Arial" pitchFamily="34" charset="0"/>
              </a:rPr>
              <a:t> </a:t>
            </a:r>
            <a:r>
              <a:rPr lang="en-US" sz="3200" dirty="0" err="1">
                <a:solidFill>
                  <a:srgbClr val="00B050"/>
                </a:solidFill>
                <a:latin typeface="Arial" pitchFamily="34" charset="0"/>
                <a:cs typeface="Arial" pitchFamily="34" charset="0"/>
              </a:rPr>
              <a:t>tắt</a:t>
            </a:r>
            <a:r>
              <a:rPr lang="en-US" sz="3200" dirty="0">
                <a:solidFill>
                  <a:srgbClr val="00B050"/>
                </a:solidFill>
                <a:latin typeface="Arial" pitchFamily="34" charset="0"/>
                <a:cs typeface="Arial" pitchFamily="34" charset="0"/>
              </a:rPr>
              <a:t>:</a:t>
            </a:r>
          </a:p>
          <a:p>
            <a:pPr>
              <a:lnSpc>
                <a:spcPct val="150000"/>
              </a:lnSpc>
            </a:pPr>
            <a:r>
              <a:rPr lang="en-US" sz="3200" dirty="0">
                <a:solidFill>
                  <a:srgbClr val="00B050"/>
                </a:solidFill>
                <a:latin typeface="Arial" pitchFamily="34" charset="0"/>
                <a:cs typeface="Arial" pitchFamily="34" charset="0"/>
              </a:rPr>
              <a:t>Có          :       bạn</a:t>
            </a:r>
          </a:p>
          <a:p>
            <a:pPr>
              <a:lnSpc>
                <a:spcPct val="150000"/>
              </a:lnSpc>
            </a:pPr>
            <a:r>
              <a:rPr lang="en-US" sz="3200" dirty="0">
                <a:solidFill>
                  <a:srgbClr val="00B050"/>
                </a:solidFill>
                <a:latin typeface="Arial" pitchFamily="34" charset="0"/>
                <a:cs typeface="Arial" pitchFamily="34" charset="0"/>
              </a:rPr>
              <a:t>Thêm     :       bạn</a:t>
            </a:r>
          </a:p>
          <a:p>
            <a:pPr>
              <a:lnSpc>
                <a:spcPct val="150000"/>
              </a:lnSpc>
            </a:pPr>
            <a:r>
              <a:rPr lang="en-US" sz="3200" dirty="0">
                <a:solidFill>
                  <a:srgbClr val="00B050"/>
                </a:solidFill>
                <a:latin typeface="Arial" pitchFamily="34" charset="0"/>
                <a:cs typeface="Arial" pitchFamily="34" charset="0"/>
              </a:rPr>
              <a:t>Có tất cả:  ... bạn? </a:t>
            </a:r>
          </a:p>
        </p:txBody>
      </p:sp>
      <p:sp>
        <p:nvSpPr>
          <p:cNvPr id="20" name="Rectangle: Rounded Corners 20">
            <a:extLst>
              <a:ext uri="{FF2B5EF4-FFF2-40B4-BE49-F238E27FC236}">
                <a16:creationId xmlns:a16="http://schemas.microsoft.com/office/drawing/2014/main" xmlns="" id="{B7B8CFEC-3777-4BD6-AC7D-503A510A0B8F}"/>
              </a:ext>
            </a:extLst>
          </p:cNvPr>
          <p:cNvSpPr/>
          <p:nvPr/>
        </p:nvSpPr>
        <p:spPr>
          <a:xfrm>
            <a:off x="2950394" y="3816671"/>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7" name="Rectangle: Rounded Corners 20">
            <a:extLst>
              <a:ext uri="{FF2B5EF4-FFF2-40B4-BE49-F238E27FC236}">
                <a16:creationId xmlns:a16="http://schemas.microsoft.com/office/drawing/2014/main" xmlns="" id="{B7B8CFEC-3777-4BD6-AC7D-503A510A0B8F}"/>
              </a:ext>
            </a:extLst>
          </p:cNvPr>
          <p:cNvSpPr/>
          <p:nvPr/>
        </p:nvSpPr>
        <p:spPr>
          <a:xfrm>
            <a:off x="2950395" y="4543305"/>
            <a:ext cx="533562" cy="4846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Arial" panose="020B0604020202020204" pitchFamily="34" charset="0"/>
                <a:cs typeface="Arial" panose="020B0604020202020204" pitchFamily="34" charset="0"/>
              </a:rPr>
              <a:t>?</a:t>
            </a:r>
          </a:p>
        </p:txBody>
      </p:sp>
      <p:sp>
        <p:nvSpPr>
          <p:cNvPr id="38" name="TextBox 37"/>
          <p:cNvSpPr txBox="1"/>
          <p:nvPr/>
        </p:nvSpPr>
        <p:spPr>
          <a:xfrm>
            <a:off x="5117432" y="2892810"/>
            <a:ext cx="6304547" cy="3785652"/>
          </a:xfrm>
          <a:prstGeom prst="rect">
            <a:avLst/>
          </a:prstGeom>
          <a:noFill/>
        </p:spPr>
        <p:txBody>
          <a:bodyPr wrap="square" rtlCol="0">
            <a:spAutoFit/>
          </a:bodyPr>
          <a:lstStyle/>
          <a:p>
            <a:pPr algn="ctr">
              <a:lnSpc>
                <a:spcPct val="150000"/>
              </a:lnSpc>
            </a:pPr>
            <a:r>
              <a:rPr lang="en-US" sz="3200" dirty="0">
                <a:solidFill>
                  <a:srgbClr val="7030A0"/>
                </a:solidFill>
                <a:latin typeface="Arial" pitchFamily="34" charset="0"/>
                <a:cs typeface="Arial" pitchFamily="34" charset="0"/>
              </a:rPr>
              <a:t>Bài giải</a:t>
            </a:r>
          </a:p>
          <a:p>
            <a:pPr>
              <a:lnSpc>
                <a:spcPct val="150000"/>
              </a:lnSpc>
            </a:pPr>
            <a:r>
              <a:rPr lang="en-US" sz="3200" dirty="0">
                <a:solidFill>
                  <a:srgbClr val="7030A0"/>
                </a:solidFill>
                <a:latin typeface="Arial" pitchFamily="34" charset="0"/>
                <a:cs typeface="Arial" pitchFamily="34" charset="0"/>
              </a:rPr>
              <a:t>   Số bạn chơi kéo co có tất cả là:</a:t>
            </a:r>
          </a:p>
          <a:p>
            <a:pPr algn="ctr">
              <a:lnSpc>
                <a:spcPct val="150000"/>
              </a:lnSpc>
            </a:pPr>
            <a:r>
              <a:rPr lang="en-US" sz="3200" dirty="0">
                <a:solidFill>
                  <a:srgbClr val="7030A0"/>
                </a:solidFill>
                <a:latin typeface="Arial" pitchFamily="34" charset="0"/>
                <a:cs typeface="Arial" pitchFamily="34" charset="0"/>
              </a:rPr>
              <a:t>8 + 4 = 12 ( bạn)</a:t>
            </a:r>
          </a:p>
          <a:p>
            <a:pPr algn="ctr">
              <a:lnSpc>
                <a:spcPct val="150000"/>
              </a:lnSpc>
            </a:pPr>
            <a:r>
              <a:rPr lang="en-US" sz="3200" dirty="0">
                <a:solidFill>
                  <a:srgbClr val="7030A0"/>
                </a:solidFill>
                <a:latin typeface="Arial" pitchFamily="34" charset="0"/>
                <a:cs typeface="Arial" pitchFamily="34" charset="0"/>
              </a:rPr>
              <a:t>       Đáp số: 12 bạn</a:t>
            </a:r>
          </a:p>
          <a:p>
            <a:pPr algn="ctr">
              <a:lnSpc>
                <a:spcPct val="150000"/>
              </a:lnSpc>
            </a:pPr>
            <a:endParaRPr lang="en-US" sz="3200" dirty="0">
              <a:solidFill>
                <a:srgbClr val="7030A0"/>
              </a:solidFill>
              <a:latin typeface="Arial" pitchFamily="34" charset="0"/>
              <a:cs typeface="Arial" pitchFamily="34" charset="0"/>
            </a:endParaRPr>
          </a:p>
        </p:txBody>
      </p:sp>
      <p:sp>
        <p:nvSpPr>
          <p:cNvPr id="50" name="Rectangle: Rounded Corners 25">
            <a:extLst>
              <a:ext uri="{FF2B5EF4-FFF2-40B4-BE49-F238E27FC236}">
                <a16:creationId xmlns:a16="http://schemas.microsoft.com/office/drawing/2014/main" xmlns="" id="{69F5DCBE-3AA9-4E4D-B048-EE3844F748DA}"/>
              </a:ext>
            </a:extLst>
          </p:cNvPr>
          <p:cNvSpPr/>
          <p:nvPr/>
        </p:nvSpPr>
        <p:spPr>
          <a:xfrm>
            <a:off x="2837438" y="4430484"/>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4</a:t>
            </a:r>
          </a:p>
        </p:txBody>
      </p:sp>
      <p:sp>
        <p:nvSpPr>
          <p:cNvPr id="51" name="Rectangle: Rounded Corners 25">
            <a:extLst>
              <a:ext uri="{FF2B5EF4-FFF2-40B4-BE49-F238E27FC236}">
                <a16:creationId xmlns:a16="http://schemas.microsoft.com/office/drawing/2014/main" xmlns="" id="{69F5DCBE-3AA9-4E4D-B048-EE3844F748DA}"/>
              </a:ext>
            </a:extLst>
          </p:cNvPr>
          <p:cNvSpPr/>
          <p:nvPr/>
        </p:nvSpPr>
        <p:spPr>
          <a:xfrm>
            <a:off x="2837437" y="3674618"/>
            <a:ext cx="759475" cy="67251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8</a:t>
            </a:r>
          </a:p>
        </p:txBody>
      </p:sp>
      <p:sp>
        <p:nvSpPr>
          <p:cNvPr id="23" name="Rounded Rectangle 22"/>
          <p:cNvSpPr/>
          <p:nvPr/>
        </p:nvSpPr>
        <p:spPr>
          <a:xfrm>
            <a:off x="1668379" y="1542132"/>
            <a:ext cx="9288379" cy="150272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0"/>
          <p:cNvSpPr/>
          <p:nvPr/>
        </p:nvSpPr>
        <p:spPr>
          <a:xfrm>
            <a:off x="6279175" y="454330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5" name="Rectangle: Rounded Corners 20"/>
          <p:cNvSpPr/>
          <p:nvPr/>
        </p:nvSpPr>
        <p:spPr>
          <a:xfrm>
            <a:off x="7528537" y="4543305"/>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6" name="Rectangle: Rounded Corners 20"/>
          <p:cNvSpPr/>
          <p:nvPr/>
        </p:nvSpPr>
        <p:spPr>
          <a:xfrm>
            <a:off x="8881087" y="4562355"/>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7" name="Rectangle: Rounded Corners 20"/>
          <p:cNvSpPr/>
          <p:nvPr/>
        </p:nvSpPr>
        <p:spPr>
          <a:xfrm>
            <a:off x="6906237" y="4543305"/>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28" name="Rectangle: Rounded Corners 20"/>
          <p:cNvSpPr/>
          <p:nvPr/>
        </p:nvSpPr>
        <p:spPr>
          <a:xfrm>
            <a:off x="8195287" y="4540130"/>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3"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932722" y="1538430"/>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4" name="Straight Connector 33"/>
          <p:cNvCxnSpPr/>
          <p:nvPr/>
        </p:nvCxnSpPr>
        <p:spPr>
          <a:xfrm>
            <a:off x="1828800" y="2017043"/>
            <a:ext cx="14723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59114" y="2012781"/>
            <a:ext cx="19553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06614" y="2494045"/>
            <a:ext cx="39367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33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6" presetClass="entr" presetSubtype="2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0" presetClass="exit" presetSubtype="0" fill="hold" grpId="1"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6" presetClass="entr" presetSubtype="21"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0" presetClass="exit" presetSubtype="0" fill="hold" grpId="1" nodeType="withEffect">
                                  <p:stCondLst>
                                    <p:cond delay="0"/>
                                  </p:stCondLst>
                                  <p:childTnLst>
                                    <p:animEffect transition="out" filter="fade">
                                      <p:cBhvr>
                                        <p:cTn id="44" dur="500"/>
                                        <p:tgtEl>
                                          <p:spTgt spid="37"/>
                                        </p:tgtEl>
                                      </p:cBhvr>
                                    </p:animEffect>
                                    <p:set>
                                      <p:cBhvr>
                                        <p:cTn id="45" dur="1" fill="hold">
                                          <p:stCondLst>
                                            <p:cond delay="499"/>
                                          </p:stCondLst>
                                        </p:cTn>
                                        <p:tgtEl>
                                          <p:spTgt spid="3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xEl>
                                              <p:pRg st="3" end="3"/>
                                            </p:txEl>
                                          </p:spTgt>
                                        </p:tgtEl>
                                        <p:attrNameLst>
                                          <p:attrName>style.visibility</p:attrName>
                                        </p:attrNameLst>
                                      </p:cBhvr>
                                      <p:to>
                                        <p:strVal val="visible"/>
                                      </p:to>
                                    </p:set>
                                    <p:animEffect transition="in" filter="fade">
                                      <p:cBhvr>
                                        <p:cTn id="50" dur="500"/>
                                        <p:tgtEl>
                                          <p:spTgt spid="19">
                                            <p:txEl>
                                              <p:pRg st="3" end="3"/>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26" presetClass="emph" presetSubtype="0" fill="hold" nodeType="withEffect">
                                  <p:stCondLst>
                                    <p:cond delay="0"/>
                                  </p:stCondLst>
                                  <p:childTnLst>
                                    <p:animEffect transition="out" filter="fade">
                                      <p:cBhvr>
                                        <p:cTn id="55" dur="500" tmFilter="0, 0; .2, .5; .8, .5; 1, 0"/>
                                        <p:tgtEl>
                                          <p:spTgt spid="19">
                                            <p:txEl>
                                              <p:pRg st="3" end="3"/>
                                            </p:txEl>
                                          </p:spTgt>
                                        </p:tgtEl>
                                      </p:cBhvr>
                                    </p:animEffect>
                                    <p:animScale>
                                      <p:cBhvr>
                                        <p:cTn id="56" dur="250" autoRev="1" fill="hold"/>
                                        <p:tgtEl>
                                          <p:spTgt spid="19">
                                            <p:txEl>
                                              <p:pRg st="3" end="3"/>
                                            </p:txEl>
                                          </p:spTgt>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8"/>
                                        </p:tgtEl>
                                      </p:cBhvr>
                                    </p:animEffect>
                                    <p:set>
                                      <p:cBhvr>
                                        <p:cTn id="90" dur="1" fill="hold">
                                          <p:stCondLst>
                                            <p:cond delay="499"/>
                                          </p:stCondLst>
                                        </p:cTn>
                                        <p:tgtEl>
                                          <p:spTgt spid="2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8">
                                            <p:txEl>
                                              <p:pRg st="3" end="3"/>
                                            </p:txEl>
                                          </p:spTgt>
                                        </p:tgtEl>
                                        <p:attrNameLst>
                                          <p:attrName>style.visibility</p:attrName>
                                        </p:attrNameLst>
                                      </p:cBhvr>
                                      <p:to>
                                        <p:strVal val="visible"/>
                                      </p:to>
                                    </p:set>
                                    <p:animEffect transition="in" filter="fade">
                                      <p:cBhvr>
                                        <p:cTn id="102" dur="500"/>
                                        <p:tgtEl>
                                          <p:spTgt spid="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0" grpId="1" animBg="1"/>
      <p:bldP spid="37" grpId="0" animBg="1"/>
      <p:bldP spid="37" grpId="1" animBg="1"/>
      <p:bldP spid="50" grpId="0"/>
      <p:bldP spid="51"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sp>
        <p:nvSpPr>
          <p:cNvPr id="2" name="TextBox 1"/>
          <p:cNvSpPr txBox="1"/>
          <p:nvPr/>
        </p:nvSpPr>
        <p:spPr>
          <a:xfrm>
            <a:off x="1738117" y="1952121"/>
            <a:ext cx="8581257" cy="769441"/>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CHÀO TẠM BIỆT CÁC CON!</a:t>
            </a:r>
          </a:p>
        </p:txBody>
      </p:sp>
      <p:pic>
        <p:nvPicPr>
          <p:cNvPr id="17" name="图片 10"/>
          <p:cNvPicPr>
            <a:picLocks noChangeAspect="1"/>
          </p:cNvPicPr>
          <p:nvPr/>
        </p:nvPicPr>
        <p:blipFill rotWithShape="1">
          <a:blip r:embed="rId4" cstate="print">
            <a:extLst>
              <a:ext uri="{28A0092B-C50C-407E-A947-70E740481C1C}">
                <a14:useLocalDpi xmlns:a14="http://schemas.microsoft.com/office/drawing/2010/main" xmlns="" val="0"/>
              </a:ext>
            </a:extLst>
          </a:blip>
          <a:srcRect l="71467" t="31526" r="6533" b="22726"/>
          <a:stretch/>
        </p:blipFill>
        <p:spPr>
          <a:xfrm>
            <a:off x="10559735" y="2336842"/>
            <a:ext cx="1592036" cy="1862200"/>
          </a:xfrm>
          <a:prstGeom prst="rect">
            <a:avLst/>
          </a:prstGeom>
        </p:spPr>
      </p:pic>
      <p:pic>
        <p:nvPicPr>
          <p:cNvPr id="19" name="图片 9"/>
          <p:cNvPicPr>
            <a:picLocks noChangeAspect="1"/>
          </p:cNvPicPr>
          <p:nvPr/>
        </p:nvPicPr>
        <p:blipFill rotWithShape="1">
          <a:blip r:embed="rId5" cstate="print">
            <a:extLst>
              <a:ext uri="{28A0092B-C50C-407E-A947-70E740481C1C}">
                <a14:useLocalDpi xmlns:a14="http://schemas.microsoft.com/office/drawing/2010/main" xmlns="" val="0"/>
              </a:ext>
            </a:extLst>
          </a:blip>
          <a:srcRect l="56400" t="31289" r="22801" b="23674"/>
          <a:stretch/>
        </p:blipFill>
        <p:spPr>
          <a:xfrm>
            <a:off x="10012412" y="3413595"/>
            <a:ext cx="1575618" cy="1919151"/>
          </a:xfrm>
          <a:prstGeom prst="rect">
            <a:avLst/>
          </a:prstGeom>
        </p:spPr>
      </p:pic>
      <p:pic>
        <p:nvPicPr>
          <p:cNvPr id="22" name="图片 8"/>
          <p:cNvPicPr>
            <a:picLocks noChangeAspect="1"/>
          </p:cNvPicPr>
          <p:nvPr/>
        </p:nvPicPr>
        <p:blipFill rotWithShape="1">
          <a:blip r:embed="rId6" cstate="print">
            <a:extLst>
              <a:ext uri="{28A0092B-C50C-407E-A947-70E740481C1C}">
                <a14:useLocalDpi xmlns:a14="http://schemas.microsoft.com/office/drawing/2010/main" xmlns="" val="0"/>
              </a:ext>
            </a:extLst>
          </a:blip>
          <a:srcRect l="44618" t="33778" r="36813" b="24385"/>
          <a:stretch/>
        </p:blipFill>
        <p:spPr>
          <a:xfrm>
            <a:off x="9370565" y="4261507"/>
            <a:ext cx="1429656" cy="1811788"/>
          </a:xfrm>
          <a:prstGeom prst="rect">
            <a:avLst/>
          </a:prstGeom>
        </p:spPr>
      </p:pic>
      <p:pic>
        <p:nvPicPr>
          <p:cNvPr id="23" name="图片 7"/>
          <p:cNvPicPr>
            <a:picLocks noChangeAspect="1"/>
          </p:cNvPicPr>
          <p:nvPr/>
        </p:nvPicPr>
        <p:blipFill rotWithShape="1">
          <a:blip r:embed="rId7" cstate="print">
            <a:extLst>
              <a:ext uri="{28A0092B-C50C-407E-A947-70E740481C1C}">
                <a14:useLocalDpi xmlns:a14="http://schemas.microsoft.com/office/drawing/2010/main" xmlns="" val="0"/>
              </a:ext>
            </a:extLst>
          </a:blip>
          <a:srcRect l="26267" t="33778" r="52133" b="24148"/>
          <a:stretch/>
        </p:blipFill>
        <p:spPr>
          <a:xfrm>
            <a:off x="8059807" y="4726762"/>
            <a:ext cx="1721423" cy="1886127"/>
          </a:xfrm>
          <a:prstGeom prst="rect">
            <a:avLst/>
          </a:prstGeom>
        </p:spPr>
      </p:pic>
      <p:grpSp>
        <p:nvGrpSpPr>
          <p:cNvPr id="11" name="组合 8"/>
          <p:cNvGrpSpPr/>
          <p:nvPr/>
        </p:nvGrpSpPr>
        <p:grpSpPr>
          <a:xfrm>
            <a:off x="1738117" y="2627024"/>
            <a:ext cx="5588000" cy="3446271"/>
            <a:chOff x="2178756" y="1295062"/>
            <a:chExt cx="5588000" cy="3446271"/>
          </a:xfrm>
        </p:grpSpPr>
        <p:pic>
          <p:nvPicPr>
            <p:cNvPr id="12" name="图片 4"/>
            <p:cNvPicPr>
              <a:picLocks noChangeAspect="1"/>
            </p:cNvPicPr>
            <p:nvPr/>
          </p:nvPicPr>
          <p:blipFill rotWithShape="1">
            <a:blip r:embed="rId8" cstate="print">
              <a:extLst>
                <a:ext uri="{28A0092B-C50C-407E-A947-70E740481C1C}">
                  <a14:useLocalDpi xmlns:a14="http://schemas.microsoft.com/office/drawing/2010/main" xmlns="" val="0"/>
                </a:ext>
              </a:extLst>
            </a:blip>
            <a:srcRect l="23827" t="34897" r="15062" b="7820"/>
            <a:stretch/>
          </p:blipFill>
          <p:spPr>
            <a:xfrm>
              <a:off x="2178756" y="1794932"/>
              <a:ext cx="5588000" cy="2946401"/>
            </a:xfrm>
            <a:prstGeom prst="rect">
              <a:avLst/>
            </a:prstGeom>
          </p:spPr>
        </p:pic>
        <p:pic>
          <p:nvPicPr>
            <p:cNvPr id="13" name="图片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79912" y="1295062"/>
              <a:ext cx="1973070" cy="1973070"/>
            </a:xfrm>
            <a:prstGeom prst="rect">
              <a:avLst/>
            </a:prstGeom>
          </p:spPr>
        </p:pic>
        <p:pic>
          <p:nvPicPr>
            <p:cNvPr id="14" name="图片 6"/>
            <p:cNvPicPr>
              <a:picLocks noChangeAspect="1"/>
            </p:cNvPicPr>
            <p:nvPr/>
          </p:nvPicPr>
          <p:blipFill rotWithShape="1">
            <a:blip r:embed="rId10" cstate="print">
              <a:extLst>
                <a:ext uri="{28A0092B-C50C-407E-A947-70E740481C1C}">
                  <a14:useLocalDpi xmlns:a14="http://schemas.microsoft.com/office/drawing/2010/main" xmlns="" val="0"/>
                </a:ext>
              </a:extLst>
            </a:blip>
            <a:srcRect l="38478" t="38478" r="37870" b="37870"/>
            <a:stretch/>
          </p:blipFill>
          <p:spPr>
            <a:xfrm>
              <a:off x="4634088" y="2126684"/>
              <a:ext cx="329891" cy="329891"/>
            </a:xfrm>
            <a:prstGeom prst="rect">
              <a:avLst/>
            </a:prstGeom>
          </p:spPr>
        </p:pic>
      </p:grpSp>
      <p:pic>
        <p:nvPicPr>
          <p:cNvPr id="18" name="图片 3"/>
          <p:cNvPicPr>
            <a:picLocks noChangeAspect="1"/>
          </p:cNvPicPr>
          <p:nvPr/>
        </p:nvPicPr>
        <p:blipFill rotWithShape="1">
          <a:blip r:embed="rId11" cstate="print">
            <a:extLst>
              <a:ext uri="{28A0092B-C50C-407E-A947-70E740481C1C}">
                <a14:useLocalDpi xmlns:a14="http://schemas.microsoft.com/office/drawing/2010/main" xmlns="" val="0"/>
              </a:ext>
            </a:extLst>
          </a:blip>
          <a:srcRect l="9506" t="71770" r="8149"/>
          <a:stretch/>
        </p:blipFill>
        <p:spPr>
          <a:xfrm>
            <a:off x="433445" y="5160856"/>
            <a:ext cx="7529689" cy="1452033"/>
          </a:xfrm>
          <a:prstGeom prst="rect">
            <a:avLst/>
          </a:prstGeom>
        </p:spPr>
      </p:pic>
    </p:spTree>
    <p:extLst>
      <p:ext uri="{BB962C8B-B14F-4D97-AF65-F5344CB8AC3E}">
        <p14:creationId xmlns:p14="http://schemas.microsoft.com/office/powerpoint/2010/main" xmlns="" val="289929257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1" presetClass="exit" presetSubtype="0" fill="hold" nodeType="withEffect">
                                  <p:stCondLst>
                                    <p:cond delay="100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descr="18323720-tác-giả-của-một-con-gà-để-ấp-trứng-trong-một-hòn-đảo-trên-một-nền-trắng.jpg"/>
          <p:cNvPicPr>
            <a:picLocks noChangeAspect="1"/>
          </p:cNvPicPr>
          <p:nvPr/>
        </p:nvPicPr>
        <p:blipFill>
          <a:blip r:embed="rId3" cstate="print">
            <a:clrChange>
              <a:clrFrom>
                <a:srgbClr val="FFFFFF"/>
              </a:clrFrom>
              <a:clrTo>
                <a:srgbClr val="FFFFFF">
                  <a:alpha val="0"/>
                </a:srgbClr>
              </a:clrTo>
            </a:clrChange>
          </a:blip>
          <a:srcRect r="37321"/>
          <a:stretch>
            <a:fillRect/>
          </a:stretch>
        </p:blipFill>
        <p:spPr>
          <a:xfrm>
            <a:off x="0" y="1071546"/>
            <a:ext cx="3714776" cy="2032000"/>
          </a:xfrm>
          <a:prstGeom prst="rect">
            <a:avLst/>
          </a:prstGeom>
        </p:spPr>
      </p:pic>
      <p:pic>
        <p:nvPicPr>
          <p:cNvPr id="40" name="Picture 39" descr="18323720-tác-giả-của-một-con-gà-để-ấp-trứng-trong-một-hòn-đảo-trên-một-nền-trắng.jpg"/>
          <p:cNvPicPr>
            <a:picLocks noChangeAspect="1"/>
          </p:cNvPicPr>
          <p:nvPr/>
        </p:nvPicPr>
        <p:blipFill>
          <a:blip r:embed="rId3" cstate="print">
            <a:clrChange>
              <a:clrFrom>
                <a:srgbClr val="FFFFFF"/>
              </a:clrFrom>
              <a:clrTo>
                <a:srgbClr val="FFFFFF">
                  <a:alpha val="0"/>
                </a:srgbClr>
              </a:clrTo>
            </a:clrChange>
          </a:blip>
          <a:srcRect r="38749"/>
          <a:stretch>
            <a:fillRect/>
          </a:stretch>
        </p:blipFill>
        <p:spPr>
          <a:xfrm>
            <a:off x="7334259" y="-500090"/>
            <a:ext cx="3630131" cy="2032000"/>
          </a:xfrm>
          <a:prstGeom prst="rect">
            <a:avLst/>
          </a:prstGeom>
        </p:spPr>
      </p:pic>
      <p:pic>
        <p:nvPicPr>
          <p:cNvPr id="19" name="Picture 18" descr="2157d7f980cb831.jpg"/>
          <p:cNvPicPr>
            <a:picLocks noChangeAspect="1"/>
          </p:cNvPicPr>
          <p:nvPr/>
        </p:nvPicPr>
        <p:blipFill>
          <a:blip r:embed="rId4" cstate="print">
            <a:clrChange>
              <a:clrFrom>
                <a:srgbClr val="F6F6F6"/>
              </a:clrFrom>
              <a:clrTo>
                <a:srgbClr val="F6F6F6">
                  <a:alpha val="0"/>
                </a:srgbClr>
              </a:clrTo>
            </a:clrChange>
          </a:blip>
          <a:stretch>
            <a:fillRect/>
          </a:stretch>
        </p:blipFill>
        <p:spPr>
          <a:xfrm>
            <a:off x="2249254" y="571492"/>
            <a:ext cx="11361185" cy="7072338"/>
          </a:xfrm>
          <a:prstGeom prst="rect">
            <a:avLst/>
          </a:prstGeom>
        </p:spPr>
      </p:pic>
      <p:pic>
        <p:nvPicPr>
          <p:cNvPr id="25" name="Picture 24" descr="1c98244e0147f1e783b3d16720741e69.jpg"/>
          <p:cNvPicPr>
            <a:picLocks noChangeAspect="1"/>
          </p:cNvPicPr>
          <p:nvPr/>
        </p:nvPicPr>
        <p:blipFill>
          <a:blip r:embed="rId5" cstate="print">
            <a:clrChange>
              <a:clrFrom>
                <a:srgbClr val="F6F6F6"/>
              </a:clrFrom>
              <a:clrTo>
                <a:srgbClr val="F6F6F6">
                  <a:alpha val="0"/>
                </a:srgbClr>
              </a:clrTo>
            </a:clrChange>
          </a:blip>
          <a:srcRect l="6182" t="55208" r="53035" b="22917"/>
          <a:stretch>
            <a:fillRect/>
          </a:stretch>
        </p:blipFill>
        <p:spPr>
          <a:xfrm>
            <a:off x="3584040" y="3944233"/>
            <a:ext cx="1849347" cy="745115"/>
          </a:xfrm>
          <a:prstGeom prst="rect">
            <a:avLst/>
          </a:prstGeom>
        </p:spPr>
      </p:pic>
      <p:pic>
        <p:nvPicPr>
          <p:cNvPr id="23" name="Picture 22" descr="18053136-tác-giả-của-một-con-gà-mái-và-bảy-quả-trứng-của-cô-trên-một-nền-trắng.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477002" y="4857760"/>
            <a:ext cx="1333483" cy="935660"/>
          </a:xfrm>
          <a:prstGeom prst="rect">
            <a:avLst/>
          </a:prstGeom>
        </p:spPr>
      </p:pic>
      <p:pic>
        <p:nvPicPr>
          <p:cNvPr id="28" name="Picture 27" descr="1c98244e0147f1e783b3d16720741e69.jpg"/>
          <p:cNvPicPr>
            <a:picLocks noChangeAspect="1"/>
          </p:cNvPicPr>
          <p:nvPr/>
        </p:nvPicPr>
        <p:blipFill>
          <a:blip r:embed="rId5" cstate="print">
            <a:clrChange>
              <a:clrFrom>
                <a:srgbClr val="F6F6F6"/>
              </a:clrFrom>
              <a:clrTo>
                <a:srgbClr val="F6F6F6">
                  <a:alpha val="0"/>
                </a:srgbClr>
              </a:clrTo>
            </a:clrChange>
          </a:blip>
          <a:srcRect l="36438" t="37500" r="40610" b="42708"/>
          <a:stretch>
            <a:fillRect/>
          </a:stretch>
        </p:blipFill>
        <p:spPr>
          <a:xfrm>
            <a:off x="4095737" y="4357694"/>
            <a:ext cx="992612" cy="642942"/>
          </a:xfrm>
          <a:prstGeom prst="rect">
            <a:avLst/>
          </a:prstGeom>
        </p:spPr>
      </p:pic>
      <p:pic>
        <p:nvPicPr>
          <p:cNvPr id="29" name="Picture 28" descr="kuik1.png"/>
          <p:cNvPicPr>
            <a:picLocks noChangeAspect="1"/>
          </p:cNvPicPr>
          <p:nvPr/>
        </p:nvPicPr>
        <p:blipFill>
          <a:blip r:embed="rId7" cstate="print"/>
          <a:stretch>
            <a:fillRect/>
          </a:stretch>
        </p:blipFill>
        <p:spPr>
          <a:xfrm>
            <a:off x="9906027" y="3714752"/>
            <a:ext cx="1094907" cy="785818"/>
          </a:xfrm>
          <a:prstGeom prst="rect">
            <a:avLst/>
          </a:prstGeom>
        </p:spPr>
      </p:pic>
      <p:pic>
        <p:nvPicPr>
          <p:cNvPr id="30" name="Picture 29" descr="18013219-tác-giả-của-một-con-gà-gần-bảng-mũi-tên-trên-một-nền-trắng 2.jpg"/>
          <p:cNvPicPr>
            <a:picLocks noChangeAspect="1"/>
          </p:cNvPicPr>
          <p:nvPr/>
        </p:nvPicPr>
        <p:blipFill>
          <a:blip r:embed="rId8" cstate="print">
            <a:clrChange>
              <a:clrFrom>
                <a:srgbClr val="FFFFFF"/>
              </a:clrFrom>
              <a:clrTo>
                <a:srgbClr val="FFFFFF">
                  <a:alpha val="0"/>
                </a:srgbClr>
              </a:clrTo>
            </a:clrChange>
          </a:blip>
          <a:stretch>
            <a:fillRect/>
          </a:stretch>
        </p:blipFill>
        <p:spPr>
          <a:xfrm flipH="1">
            <a:off x="8836584" y="4143381"/>
            <a:ext cx="3524232" cy="2543103"/>
          </a:xfrm>
          <a:prstGeom prst="rect">
            <a:avLst/>
          </a:prstGeom>
        </p:spPr>
      </p:pic>
      <p:pic>
        <p:nvPicPr>
          <p:cNvPr id="31" name="Picture 30" descr="349de0c82228b446ebd18bb653781d4e.jpg"/>
          <p:cNvPicPr>
            <a:picLocks noChangeAspect="1"/>
          </p:cNvPicPr>
          <p:nvPr/>
        </p:nvPicPr>
        <p:blipFill>
          <a:blip r:embed="rId9" cstate="print">
            <a:clrChange>
              <a:clrFrom>
                <a:srgbClr val="F6F6F6"/>
              </a:clrFrom>
              <a:clrTo>
                <a:srgbClr val="F6F6F6">
                  <a:alpha val="0"/>
                </a:srgbClr>
              </a:clrTo>
            </a:clrChange>
          </a:blip>
          <a:srcRect t="45833" r="22500"/>
          <a:stretch>
            <a:fillRect/>
          </a:stretch>
        </p:blipFill>
        <p:spPr>
          <a:xfrm>
            <a:off x="11745294" y="6615550"/>
            <a:ext cx="371677" cy="214314"/>
          </a:xfrm>
          <a:prstGeom prst="rect">
            <a:avLst/>
          </a:prstGeom>
        </p:spPr>
      </p:pic>
      <p:pic>
        <p:nvPicPr>
          <p:cNvPr id="32" name="Picture 31" descr="Untitled.jpg"/>
          <p:cNvPicPr>
            <a:picLocks noChangeAspect="1"/>
          </p:cNvPicPr>
          <p:nvPr/>
        </p:nvPicPr>
        <p:blipFill>
          <a:blip r:embed="rId10" cstate="print">
            <a:clrChange>
              <a:clrFrom>
                <a:srgbClr val="FFFFFF"/>
              </a:clrFrom>
              <a:clrTo>
                <a:srgbClr val="FFFFFF">
                  <a:alpha val="0"/>
                </a:srgbClr>
              </a:clrTo>
            </a:clrChange>
          </a:blip>
          <a:stretch>
            <a:fillRect/>
          </a:stretch>
        </p:blipFill>
        <p:spPr>
          <a:xfrm flipH="1">
            <a:off x="0" y="3695700"/>
            <a:ext cx="5207000" cy="3162300"/>
          </a:xfrm>
          <a:prstGeom prst="rect">
            <a:avLst/>
          </a:prstGeom>
        </p:spPr>
      </p:pic>
      <p:sp>
        <p:nvSpPr>
          <p:cNvPr id="34" name="Rectangle 33"/>
          <p:cNvSpPr/>
          <p:nvPr/>
        </p:nvSpPr>
        <p:spPr>
          <a:xfrm rot="21135566">
            <a:off x="916390" y="1116411"/>
            <a:ext cx="7682776" cy="830997"/>
          </a:xfrm>
          <a:prstGeom prst="rect">
            <a:avLst/>
          </a:prstGeom>
          <a:noFill/>
        </p:spPr>
        <p:txBody>
          <a:bodyPr wrap="square" lIns="91440" tIns="45720" rIns="91440" bIns="45720">
            <a:spAutoFit/>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THU HOẠCH TRỨNG GÀ</a:t>
            </a:r>
          </a:p>
        </p:txBody>
      </p:sp>
      <p:grpSp>
        <p:nvGrpSpPr>
          <p:cNvPr id="41" name="Group 40"/>
          <p:cNvGrpSpPr/>
          <p:nvPr/>
        </p:nvGrpSpPr>
        <p:grpSpPr>
          <a:xfrm>
            <a:off x="-406392" y="-14066"/>
            <a:ext cx="3165634" cy="1361603"/>
            <a:chOff x="-304794" y="1"/>
            <a:chExt cx="2214546" cy="1152510"/>
          </a:xfrm>
        </p:grpSpPr>
        <p:pic>
          <p:nvPicPr>
            <p:cNvPr id="37" name="Picture 36" descr="34302354-illustration-of-a-chicken-and-a-banner.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0" y="1"/>
              <a:ext cx="1571604" cy="1152510"/>
            </a:xfrm>
            <a:prstGeom prst="rect">
              <a:avLst/>
            </a:prstGeom>
          </p:spPr>
        </p:pic>
        <p:sp>
          <p:nvSpPr>
            <p:cNvPr id="33" name="Rectangle 32"/>
            <p:cNvSpPr/>
            <p:nvPr/>
          </p:nvSpPr>
          <p:spPr>
            <a:xfrm>
              <a:off x="-304794" y="628404"/>
              <a:ext cx="2214546" cy="419709"/>
            </a:xfrm>
            <a:prstGeom prst="rect">
              <a:avLst/>
            </a:prstGeom>
            <a:noFill/>
          </p:spPr>
          <p:txBody>
            <a:bodyPr wrap="square" lIns="91440" tIns="45720" rIns="91440" bIns="45720">
              <a:spAutoFit/>
            </a:bodyPr>
            <a:lstStyle/>
            <a:p>
              <a:pPr algn="ct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Trò</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 </a:t>
              </a: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Chơi</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endParaRPr>
            </a:p>
          </p:txBody>
        </p:sp>
      </p:grpSp>
      <p:pic>
        <p:nvPicPr>
          <p:cNvPr id="43" name="Picture 42" descr="18789247-tác-giả-của-những-con-vịt-màu-nâu-và-bốn-con-vịt-con-màu-vàng-của-cô-trên-một-nền-trắng.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5619747" y="5715016"/>
            <a:ext cx="1252203" cy="964882"/>
          </a:xfrm>
          <a:prstGeom prst="rect">
            <a:avLst/>
          </a:prstGeom>
        </p:spPr>
      </p:pic>
      <p:pic>
        <p:nvPicPr>
          <p:cNvPr id="18" name="Picture 17" descr="9a12101c4398f4729d1cb617915a20f0.jpg"/>
          <p:cNvPicPr>
            <a:picLocks noChangeAspect="1"/>
          </p:cNvPicPr>
          <p:nvPr/>
        </p:nvPicPr>
        <p:blipFill>
          <a:blip r:embed="rId13" cstate="print">
            <a:clrChange>
              <a:clrFrom>
                <a:srgbClr val="F6F6F6"/>
              </a:clrFrom>
              <a:clrTo>
                <a:srgbClr val="F6F6F6">
                  <a:alpha val="0"/>
                </a:srgbClr>
              </a:clrTo>
            </a:clrChange>
          </a:blip>
          <a:stretch>
            <a:fillRect/>
          </a:stretch>
        </p:blipFill>
        <p:spPr>
          <a:xfrm>
            <a:off x="8096264" y="6072206"/>
            <a:ext cx="1047725" cy="785794"/>
          </a:xfrm>
          <a:prstGeom prst="rect">
            <a:avLst/>
          </a:prstGeom>
        </p:spPr>
      </p:pic>
      <p:pic>
        <p:nvPicPr>
          <p:cNvPr id="20" name="Picture 19" descr="coleta-de-passaros-coloridos_1096-119.jpg"/>
          <p:cNvPicPr>
            <a:picLocks noChangeAspect="1"/>
          </p:cNvPicPr>
          <p:nvPr/>
        </p:nvPicPr>
        <p:blipFill>
          <a:blip r:embed="rId14" cstate="print">
            <a:clrChange>
              <a:clrFrom>
                <a:srgbClr val="FEFEFE"/>
              </a:clrFrom>
              <a:clrTo>
                <a:srgbClr val="FEFEFE">
                  <a:alpha val="0"/>
                </a:srgbClr>
              </a:clrTo>
            </a:clrChange>
          </a:blip>
          <a:srcRect l="6630" t="74921" r="67012" b="5910"/>
          <a:stretch>
            <a:fillRect/>
          </a:stretch>
        </p:blipFill>
        <p:spPr>
          <a:xfrm>
            <a:off x="4095736" y="4714885"/>
            <a:ext cx="381003" cy="207819"/>
          </a:xfrm>
          <a:prstGeom prst="rect">
            <a:avLst/>
          </a:prstGeom>
        </p:spPr>
      </p:pic>
    </p:spTree>
    <p:extLst>
      <p:ext uri="{BB962C8B-B14F-4D97-AF65-F5344CB8AC3E}">
        <p14:creationId xmlns:p14="http://schemas.microsoft.com/office/powerpoint/2010/main" xmlns="" val="291126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ame-hung-trung-ga.jpg"/>
          <p:cNvPicPr>
            <a:picLocks noChangeAspect="1"/>
          </p:cNvPicPr>
          <p:nvPr/>
        </p:nvPicPr>
        <p:blipFill>
          <a:blip r:embed="rId2" cstate="print"/>
          <a:srcRect l="2320" t="3180" r="1020" b="17314"/>
          <a:stretch>
            <a:fillRect/>
          </a:stretch>
        </p:blipFill>
        <p:spPr>
          <a:xfrm flipH="1">
            <a:off x="0" y="0"/>
            <a:ext cx="12192000" cy="6858000"/>
          </a:xfrm>
          <a:prstGeom prst="rect">
            <a:avLst/>
          </a:prstGeom>
        </p:spPr>
      </p:pic>
      <p:pic>
        <p:nvPicPr>
          <p:cNvPr id="7" name="Picture 6" descr="Untitl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048243" y="3695700"/>
            <a:ext cx="5207000" cy="3162300"/>
          </a:xfrm>
          <a:prstGeom prst="rect">
            <a:avLst/>
          </a:prstGeom>
        </p:spPr>
      </p:pic>
      <p:sp>
        <p:nvSpPr>
          <p:cNvPr id="8" name="Rounded Rectangle 7"/>
          <p:cNvSpPr/>
          <p:nvPr/>
        </p:nvSpPr>
        <p:spPr>
          <a:xfrm>
            <a:off x="2571725" y="-1"/>
            <a:ext cx="7143800" cy="2342147"/>
          </a:xfrm>
          <a:prstGeom prst="roundRect">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en-US" sz="2800" b="1" dirty="0" err="1"/>
              <a:t>Hiện</a:t>
            </a:r>
            <a:r>
              <a:rPr lang="en-US" sz="2800" b="1" dirty="0"/>
              <a:t> nay, </a:t>
            </a:r>
            <a:r>
              <a:rPr lang="en-US" sz="2800" b="1" dirty="0" err="1"/>
              <a:t>Gà</a:t>
            </a:r>
            <a:r>
              <a:rPr lang="en-US" sz="2800" b="1" dirty="0"/>
              <a:t> ở </a:t>
            </a:r>
            <a:r>
              <a:rPr lang="en-US" sz="2800" b="1" dirty="0" err="1"/>
              <a:t>trang</a:t>
            </a:r>
            <a:r>
              <a:rPr lang="en-US" sz="2800" b="1" dirty="0"/>
              <a:t> </a:t>
            </a:r>
            <a:r>
              <a:rPr lang="en-US" sz="2800" b="1" dirty="0" err="1"/>
              <a:t>trại</a:t>
            </a:r>
            <a:r>
              <a:rPr lang="en-US" sz="2800" b="1" dirty="0"/>
              <a:t> </a:t>
            </a:r>
            <a:r>
              <a:rPr lang="en-US" sz="2800" b="1" dirty="0" err="1"/>
              <a:t>đã</a:t>
            </a:r>
            <a:r>
              <a:rPr lang="en-US" sz="2800" b="1" dirty="0"/>
              <a:t> </a:t>
            </a:r>
            <a:r>
              <a:rPr lang="en-US" sz="2800" b="1" dirty="0" err="1"/>
              <a:t>đẻ</a:t>
            </a:r>
            <a:r>
              <a:rPr lang="en-US" sz="2800" b="1" dirty="0"/>
              <a:t> </a:t>
            </a:r>
            <a:r>
              <a:rPr lang="en-US" sz="2800" b="1" dirty="0" err="1"/>
              <a:t>rất</a:t>
            </a:r>
            <a:r>
              <a:rPr lang="en-US" sz="2800" b="1" dirty="0"/>
              <a:t> </a:t>
            </a:r>
            <a:r>
              <a:rPr lang="en-US" sz="2800" b="1" dirty="0" err="1"/>
              <a:t>nhiều</a:t>
            </a:r>
            <a:r>
              <a:rPr lang="en-US" sz="2800" b="1" dirty="0"/>
              <a:t> </a:t>
            </a:r>
            <a:r>
              <a:rPr lang="en-US" sz="2800" b="1" dirty="0" err="1"/>
              <a:t>trứng</a:t>
            </a:r>
            <a:r>
              <a:rPr lang="en-US" sz="2800" b="1" dirty="0"/>
              <a:t>. </a:t>
            </a:r>
            <a:r>
              <a:rPr lang="en-US" sz="2800" b="1" dirty="0" err="1"/>
              <a:t>Bạn</a:t>
            </a:r>
            <a:r>
              <a:rPr lang="en-US" sz="2800" b="1" dirty="0"/>
              <a:t> </a:t>
            </a:r>
            <a:r>
              <a:rPr lang="en-US" sz="2800" b="1" dirty="0" err="1"/>
              <a:t>hãy</a:t>
            </a:r>
            <a:r>
              <a:rPr lang="en-US" sz="2800" b="1" dirty="0"/>
              <a:t> </a:t>
            </a:r>
            <a:r>
              <a:rPr lang="en-US" sz="2800" b="1" dirty="0" err="1"/>
              <a:t>giúp</a:t>
            </a:r>
            <a:r>
              <a:rPr lang="en-US" sz="2800" b="1" dirty="0"/>
              <a:t> </a:t>
            </a:r>
            <a:r>
              <a:rPr lang="en-US" sz="2800" b="1" dirty="0" err="1"/>
              <a:t>mình</a:t>
            </a:r>
            <a:r>
              <a:rPr lang="en-US" sz="2800" b="1" dirty="0"/>
              <a:t> </a:t>
            </a:r>
            <a:r>
              <a:rPr lang="en-US" sz="2800" b="1" dirty="0" err="1"/>
              <a:t>thu</a:t>
            </a:r>
            <a:r>
              <a:rPr lang="en-US" sz="2800" b="1" dirty="0"/>
              <a:t> </a:t>
            </a:r>
            <a:r>
              <a:rPr lang="en-US" sz="2800" b="1" dirty="0" err="1"/>
              <a:t>hoạch</a:t>
            </a:r>
            <a:r>
              <a:rPr lang="en-US" sz="2800" b="1" dirty="0"/>
              <a:t> </a:t>
            </a:r>
            <a:r>
              <a:rPr lang="en-US" sz="2800" b="1" dirty="0" err="1"/>
              <a:t>số</a:t>
            </a:r>
            <a:r>
              <a:rPr lang="en-US" sz="2800" b="1" dirty="0"/>
              <a:t> </a:t>
            </a:r>
            <a:r>
              <a:rPr lang="en-US" sz="2800" b="1" dirty="0" err="1"/>
              <a:t>trứng</a:t>
            </a:r>
            <a:r>
              <a:rPr lang="en-US" sz="2800" b="1" dirty="0"/>
              <a:t> </a:t>
            </a:r>
            <a:r>
              <a:rPr lang="en-US" sz="2800" b="1" dirty="0" err="1"/>
              <a:t>đó</a:t>
            </a:r>
            <a:r>
              <a:rPr lang="en-US" sz="2800" b="1" dirty="0"/>
              <a:t> </a:t>
            </a:r>
            <a:r>
              <a:rPr lang="en-US" sz="2800" b="1" dirty="0" err="1"/>
              <a:t>bằng</a:t>
            </a:r>
            <a:r>
              <a:rPr lang="en-US" sz="2800" b="1" dirty="0"/>
              <a:t> </a:t>
            </a:r>
            <a:r>
              <a:rPr lang="en-US" sz="2800" b="1" dirty="0" err="1"/>
              <a:t>cách</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các</a:t>
            </a:r>
            <a:r>
              <a:rPr lang="en-US" sz="2800" b="1" dirty="0"/>
              <a:t> </a:t>
            </a:r>
            <a:r>
              <a:rPr lang="en-US" sz="2800" b="1" dirty="0" err="1"/>
              <a:t>câu</a:t>
            </a:r>
            <a:r>
              <a:rPr lang="en-US" sz="2800" b="1" dirty="0"/>
              <a:t> </a:t>
            </a:r>
            <a:r>
              <a:rPr lang="en-US" sz="2800" b="1" dirty="0" err="1"/>
              <a:t>hỏi</a:t>
            </a:r>
            <a:r>
              <a:rPr lang="en-US" sz="2800" b="1" dirty="0"/>
              <a:t> </a:t>
            </a:r>
            <a:r>
              <a:rPr lang="en-US" sz="2800" b="1" dirty="0" err="1"/>
              <a:t>nhé</a:t>
            </a:r>
            <a:r>
              <a:rPr lang="en-US" sz="2800" b="1" dirty="0"/>
              <a:t>. </a:t>
            </a:r>
            <a:r>
              <a:rPr lang="en-US" sz="2800" b="1" dirty="0" err="1"/>
              <a:t>Khi</a:t>
            </a:r>
            <a:r>
              <a:rPr lang="en-US" sz="2800" b="1" dirty="0"/>
              <a:t> </a:t>
            </a:r>
            <a:r>
              <a:rPr lang="en-US" sz="2800" b="1" dirty="0" err="1"/>
              <a:t>bạn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đúng</a:t>
            </a:r>
            <a:r>
              <a:rPr lang="en-US" sz="2800" b="1" dirty="0"/>
              <a:t> </a:t>
            </a:r>
            <a:r>
              <a:rPr lang="en-US" sz="2800" b="1" dirty="0" err="1"/>
              <a:t>là</a:t>
            </a:r>
            <a:r>
              <a:rPr lang="en-US" sz="2800" b="1" dirty="0"/>
              <a:t> </a:t>
            </a:r>
            <a:r>
              <a:rPr lang="en-US" sz="2800" b="1" dirty="0" err="1"/>
              <a:t>trứng</a:t>
            </a:r>
            <a:r>
              <a:rPr lang="en-US" sz="2800" b="1" dirty="0"/>
              <a:t> </a:t>
            </a:r>
            <a:r>
              <a:rPr lang="en-US" sz="2800" b="1" dirty="0" err="1"/>
              <a:t>đã</a:t>
            </a:r>
            <a:r>
              <a:rPr lang="en-US" sz="2800" b="1" dirty="0"/>
              <a:t> </a:t>
            </a:r>
            <a:r>
              <a:rPr lang="en-US" sz="2800" b="1" dirty="0" err="1"/>
              <a:t>vào</a:t>
            </a:r>
            <a:r>
              <a:rPr lang="en-US" sz="2800" b="1" dirty="0"/>
              <a:t> </a:t>
            </a:r>
            <a:r>
              <a:rPr lang="en-US" sz="2800" b="1" dirty="0" err="1"/>
              <a:t>giỏ</a:t>
            </a:r>
            <a:r>
              <a:rPr lang="en-US" sz="2800" b="1" dirty="0"/>
              <a:t> </a:t>
            </a:r>
            <a:r>
              <a:rPr lang="en-US" sz="2800" b="1" dirty="0" err="1"/>
              <a:t>của</a:t>
            </a:r>
            <a:r>
              <a:rPr lang="en-US" sz="2800" b="1" dirty="0"/>
              <a:t> </a:t>
            </a:r>
            <a:r>
              <a:rPr lang="en-US" sz="2800" b="1" dirty="0" err="1"/>
              <a:t>mình</a:t>
            </a:r>
            <a:r>
              <a:rPr lang="en-US" sz="2800" b="1" dirty="0"/>
              <a:t> </a:t>
            </a:r>
            <a:r>
              <a:rPr lang="en-US" sz="2800" b="1" dirty="0" err="1"/>
              <a:t>rồi</a:t>
            </a:r>
            <a:r>
              <a:rPr lang="en-US" sz="2800" b="1" dirty="0"/>
              <a:t> </a:t>
            </a:r>
            <a:r>
              <a:rPr lang="en-US" sz="2800" b="1" dirty="0" err="1"/>
              <a:t>đấy</a:t>
            </a:r>
            <a:r>
              <a:rPr lang="en-US" sz="2800" b="1" dirty="0"/>
              <a:t>. </a:t>
            </a:r>
            <a:r>
              <a:rPr lang="en-US" sz="2800" b="1" dirty="0" err="1"/>
              <a:t>Nào</a:t>
            </a:r>
            <a:r>
              <a:rPr lang="en-US" sz="2800" b="1" dirty="0"/>
              <a:t> </a:t>
            </a:r>
            <a:r>
              <a:rPr lang="en-US" sz="2800" b="1" dirty="0" err="1"/>
              <a:t>bắt</a:t>
            </a:r>
            <a:r>
              <a:rPr lang="en-US" sz="2800" b="1" dirty="0"/>
              <a:t> </a:t>
            </a:r>
            <a:r>
              <a:rPr lang="en-US" sz="2800" b="1" dirty="0" err="1"/>
              <a:t>đầu</a:t>
            </a:r>
            <a:r>
              <a:rPr lang="en-US" sz="2800" b="1" dirty="0"/>
              <a:t> </a:t>
            </a:r>
            <a:r>
              <a:rPr lang="en-US" sz="2800" b="1" dirty="0" err="1"/>
              <a:t>thôi</a:t>
            </a:r>
            <a:r>
              <a:rPr lang="en-US" sz="2800" b="1" dirty="0"/>
              <a:t>!</a:t>
            </a:r>
            <a:endParaRPr lang="vi-VN" sz="2800" b="1" dirty="0"/>
          </a:p>
        </p:txBody>
      </p:sp>
      <p:grpSp>
        <p:nvGrpSpPr>
          <p:cNvPr id="13" name="Group 12"/>
          <p:cNvGrpSpPr/>
          <p:nvPr/>
        </p:nvGrpSpPr>
        <p:grpSpPr>
          <a:xfrm>
            <a:off x="4517181" y="1857365"/>
            <a:ext cx="3429024" cy="1489035"/>
            <a:chOff x="3387886" y="1857364"/>
            <a:chExt cx="2571768" cy="1489035"/>
          </a:xfrm>
        </p:grpSpPr>
        <p:pic>
          <p:nvPicPr>
            <p:cNvPr id="11" name="Picture 10" descr="15057373-dấu-hiệu-bằng-gỗ-treo-trên-dây-chuyền-vector-minh-họa.jpg"/>
            <p:cNvPicPr>
              <a:picLocks noChangeAspect="1"/>
            </p:cNvPicPr>
            <p:nvPr/>
          </p:nvPicPr>
          <p:blipFill>
            <a:blip r:embed="rId4" cstate="print">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2" name="TextBox 11">
              <a:hlinkClick r:id="rId5" action="ppaction://hlinksldjump"/>
            </p:cNvPr>
            <p:cNvSpPr txBox="1"/>
            <p:nvPr/>
          </p:nvSpPr>
          <p:spPr>
            <a:xfrm>
              <a:off x="3945322" y="2541412"/>
              <a:ext cx="1269620"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Bắt</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rPr>
                <a:t>đầu</a:t>
              </a:r>
              <a:endParaRPr lang="vi-VN" sz="2600" b="1" dirty="0">
                <a:solidFill>
                  <a:srgbClr val="FFFF00"/>
                </a:solidFill>
                <a:effectLst>
                  <a:outerShdw blurRad="38100" dist="38100" dir="2700000" algn="tl">
                    <a:srgbClr val="000000">
                      <a:alpha val="43137"/>
                    </a:srgbClr>
                  </a:outerShdw>
                </a:effectLst>
              </a:endParaRPr>
            </a:p>
          </p:txBody>
        </p:sp>
      </p:grpSp>
      <p:pic>
        <p:nvPicPr>
          <p:cNvPr id="9" name="Picture 8" descr="ee376867b6edb2b7f8a1c93f2ceb4b12.png">
            <a:hlinkClick r:id="" action="ppaction://hlinkshowjump?jump=firstslide"/>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437232" y="5956340"/>
            <a:ext cx="1296000" cy="972000"/>
          </a:xfrm>
          <a:prstGeom prst="rect">
            <a:avLst/>
          </a:prstGeom>
        </p:spPr>
      </p:pic>
      <p:grpSp>
        <p:nvGrpSpPr>
          <p:cNvPr id="14" name="Group 13"/>
          <p:cNvGrpSpPr/>
          <p:nvPr/>
        </p:nvGrpSpPr>
        <p:grpSpPr>
          <a:xfrm>
            <a:off x="4514253" y="3172482"/>
            <a:ext cx="3429024" cy="1489035"/>
            <a:chOff x="3387886" y="1857364"/>
            <a:chExt cx="2571768" cy="1489035"/>
          </a:xfrm>
        </p:grpSpPr>
        <p:pic>
          <p:nvPicPr>
            <p:cNvPr id="15" name="Picture 14" descr="15057373-dấu-hiệu-bằng-gỗ-treo-trên-dây-chuyền-vector-minh-họa.jpg"/>
            <p:cNvPicPr>
              <a:picLocks noChangeAspect="1"/>
            </p:cNvPicPr>
            <p:nvPr/>
          </p:nvPicPr>
          <p:blipFill>
            <a:blip r:embed="rId4" cstate="print">
              <a:clrChange>
                <a:clrFrom>
                  <a:srgbClr val="FFFFFF"/>
                </a:clrFrom>
                <a:clrTo>
                  <a:srgbClr val="FFFFFF">
                    <a:alpha val="0"/>
                  </a:srgbClr>
                </a:clrTo>
              </a:clrChange>
            </a:blip>
            <a:srcRect l="13750" t="17000" r="6250" b="14000"/>
            <a:stretch>
              <a:fillRect/>
            </a:stretch>
          </p:blipFill>
          <p:spPr>
            <a:xfrm>
              <a:off x="3387886" y="1857364"/>
              <a:ext cx="2571768" cy="1489035"/>
            </a:xfrm>
            <a:prstGeom prst="rect">
              <a:avLst/>
            </a:prstGeom>
          </p:spPr>
        </p:pic>
        <p:sp>
          <p:nvSpPr>
            <p:cNvPr id="16" name="TextBox 15">
              <a:hlinkClick r:id="" action="ppaction://hlinkshowjump?jump=nextslide"/>
            </p:cNvPr>
            <p:cNvSpPr txBox="1"/>
            <p:nvPr/>
          </p:nvSpPr>
          <p:spPr>
            <a:xfrm>
              <a:off x="3574064" y="2541412"/>
              <a:ext cx="2069506" cy="492443"/>
            </a:xfrm>
            <a:prstGeom prst="rect">
              <a:avLst/>
            </a:prstGeom>
            <a:noFill/>
          </p:spPr>
          <p:txBody>
            <a:bodyPr wrap="square" rtlCol="0">
              <a:spAutoFit/>
            </a:bodyPr>
            <a:lstStyle/>
            <a:p>
              <a:pPr algn="ctr"/>
              <a:r>
                <a:rPr lang="en-US" sz="2600" b="1" dirty="0" err="1">
                  <a:solidFill>
                    <a:srgbClr val="FFFF00"/>
                  </a:solidFill>
                  <a:effectLst>
                    <a:outerShdw blurRad="38100" dist="38100" dir="2700000" algn="tl">
                      <a:srgbClr val="000000">
                        <a:alpha val="43137"/>
                      </a:srgbClr>
                    </a:outerShdw>
                  </a:effectLst>
                </a:rPr>
                <a:t>Hướng</a:t>
              </a:r>
              <a:r>
                <a:rPr lang="en-US" sz="2600" b="1" dirty="0">
                  <a:solidFill>
                    <a:srgbClr val="FFFF00"/>
                  </a:solidFill>
                  <a:effectLst>
                    <a:outerShdw blurRad="38100" dist="38100" dir="2700000" algn="tl">
                      <a:srgbClr val="000000">
                        <a:alpha val="43137"/>
                      </a:srgbClr>
                    </a:outerShdw>
                  </a:effectLst>
                </a:rPr>
                <a:t> </a:t>
              </a:r>
              <a:r>
                <a:rPr lang="en-US" sz="2600" b="1" dirty="0" err="1">
                  <a:solidFill>
                    <a:srgbClr val="FFFF00"/>
                  </a:solidFill>
                  <a:effectLst>
                    <a:outerShdw blurRad="38100" dist="38100" dir="2700000" algn="tl">
                      <a:srgbClr val="000000">
                        <a:alpha val="43137"/>
                      </a:srgbClr>
                    </a:outerShdw>
                  </a:effectLst>
                </a:rPr>
                <a:t>dẫn</a:t>
              </a:r>
              <a:endParaRPr lang="vi-VN" sz="2600" b="1" dirty="0">
                <a:solidFill>
                  <a:srgbClr val="FFFF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24599629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500"/>
                                        <p:tgtEl>
                                          <p:spTgt spid="8">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ppt_w*0.7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animEffect transition="in" filter="fade">
                                      <p:cBhvr>
                                        <p:cTn id="13" dur="500"/>
                                        <p:tgtEl>
                                          <p:spTgt spid="13"/>
                                        </p:tgtEl>
                                      </p:cBhvr>
                                    </p:animEffect>
                                  </p:childTnLst>
                                </p:cTn>
                              </p:par>
                              <p:par>
                                <p:cTn id="14" presetID="55" presetClass="entr" presetSubtype="0" fill="hold" nodeType="with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ppt_w*0.7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1" y="19464"/>
            <a:ext cx="12192001" cy="6838537"/>
          </a:xfrm>
          <a:prstGeom prst="rect">
            <a:avLst/>
          </a:prstGeom>
        </p:spPr>
      </p:pic>
      <p:sp>
        <p:nvSpPr>
          <p:cNvPr id="10" name="Cloud Callout 9"/>
          <p:cNvSpPr/>
          <p:nvPr/>
        </p:nvSpPr>
        <p:spPr>
          <a:xfrm>
            <a:off x="0" y="5466"/>
            <a:ext cx="12192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Arial" pitchFamily="34" charset="0"/>
                <a:cs typeface="Arial" pitchFamily="34" charset="0"/>
              </a:rPr>
              <a:t>Câu 1: Kết quả của phép tính: 9 + 7 là: </a:t>
            </a:r>
            <a:endParaRPr lang="vi-VN" sz="3200" b="1" dirty="0">
              <a:latin typeface="Arial" pitchFamily="34" charset="0"/>
              <a:cs typeface="Arial" pitchFamily="34" charset="0"/>
            </a:endParaRPr>
          </a:p>
        </p:txBody>
      </p:sp>
      <p:pic>
        <p:nvPicPr>
          <p:cNvPr id="11" name="Picture 10" descr="ga cau hoi 1.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143758" y="1643051"/>
            <a:ext cx="4235852" cy="2680949"/>
          </a:xfrm>
          <a:prstGeom prst="rect">
            <a:avLst/>
          </a:prstGeom>
        </p:spPr>
      </p:pic>
      <p:sp>
        <p:nvSpPr>
          <p:cNvPr id="13" name="Hexagon 12"/>
          <p:cNvSpPr/>
          <p:nvPr/>
        </p:nvSpPr>
        <p:spPr>
          <a:xfrm>
            <a:off x="1428717" y="3305487"/>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A. 16</a:t>
            </a:r>
            <a:endParaRPr lang="vi-VN" sz="2800" b="1" dirty="0">
              <a:solidFill>
                <a:schemeClr val="bg1"/>
              </a:solidFill>
              <a:latin typeface="Arial" pitchFamily="34" charset="0"/>
              <a:cs typeface="Arial" pitchFamily="34" charset="0"/>
            </a:endParaRPr>
          </a:p>
        </p:txBody>
      </p:sp>
      <p:pic>
        <p:nvPicPr>
          <p:cNvPr id="14" name="Picture 13" descr="ga cau hoi.png"/>
          <p:cNvPicPr>
            <a:picLocks noChangeAspect="1"/>
          </p:cNvPicPr>
          <p:nvPr/>
        </p:nvPicPr>
        <p:blipFill>
          <a:blip r:embed="rId6" cstate="print">
            <a:clrChange>
              <a:clrFrom>
                <a:srgbClr val="FFFFFF"/>
              </a:clrFrom>
              <a:clrTo>
                <a:srgbClr val="FFFFFF">
                  <a:alpha val="0"/>
                </a:srgbClr>
              </a:clrTo>
            </a:clrChange>
          </a:blip>
          <a:stretch>
            <a:fillRect/>
          </a:stretch>
        </p:blipFill>
        <p:spPr>
          <a:xfrm>
            <a:off x="227973" y="4008887"/>
            <a:ext cx="1283699" cy="928694"/>
          </a:xfrm>
          <a:prstGeom prst="rect">
            <a:avLst/>
          </a:prstGeom>
        </p:spPr>
      </p:pic>
      <p:sp>
        <p:nvSpPr>
          <p:cNvPr id="15" name="Hexagon 14"/>
          <p:cNvSpPr/>
          <p:nvPr/>
        </p:nvSpPr>
        <p:spPr>
          <a:xfrm>
            <a:off x="1384963" y="4223201"/>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B. 13</a:t>
            </a:r>
            <a:endParaRPr lang="vi-VN" sz="2800" b="1" dirty="0">
              <a:solidFill>
                <a:schemeClr val="bg1"/>
              </a:solidFill>
              <a:latin typeface="Arial" pitchFamily="34" charset="0"/>
              <a:cs typeface="Arial" pitchFamily="34" charset="0"/>
            </a:endParaRPr>
          </a:p>
        </p:txBody>
      </p:sp>
      <p:pic>
        <p:nvPicPr>
          <p:cNvPr id="16" name="Picture 15" descr="ga cau hoi.png"/>
          <p:cNvPicPr>
            <a:picLocks noChangeAspect="1"/>
          </p:cNvPicPr>
          <p:nvPr/>
        </p:nvPicPr>
        <p:blipFill>
          <a:blip r:embed="rId6" cstate="print">
            <a:clrChange>
              <a:clrFrom>
                <a:srgbClr val="FFFFFF"/>
              </a:clrFrom>
              <a:clrTo>
                <a:srgbClr val="FFFFFF">
                  <a:alpha val="0"/>
                </a:srgbClr>
              </a:clrTo>
            </a:clrChange>
          </a:blip>
          <a:stretch>
            <a:fillRect/>
          </a:stretch>
        </p:blipFill>
        <p:spPr>
          <a:xfrm>
            <a:off x="223160" y="4890069"/>
            <a:ext cx="1283699" cy="928694"/>
          </a:xfrm>
          <a:prstGeom prst="rect">
            <a:avLst/>
          </a:prstGeom>
        </p:spPr>
      </p:pic>
      <p:sp>
        <p:nvSpPr>
          <p:cNvPr id="17" name="Hexagon 16"/>
          <p:cNvSpPr/>
          <p:nvPr/>
        </p:nvSpPr>
        <p:spPr>
          <a:xfrm>
            <a:off x="1380149" y="5104383"/>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C. 15</a:t>
            </a:r>
            <a:endParaRPr lang="vi-VN" sz="2800" b="1" dirty="0">
              <a:solidFill>
                <a:schemeClr val="bg1"/>
              </a:solidFill>
              <a:latin typeface="Arial" pitchFamily="34" charset="0"/>
              <a:cs typeface="Arial" pitchFamily="34" charset="0"/>
            </a:endParaRPr>
          </a:p>
        </p:txBody>
      </p:sp>
      <p:pic>
        <p:nvPicPr>
          <p:cNvPr id="18" name="Picture 17" descr="ga cau hoi.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79405" y="5779647"/>
            <a:ext cx="1283699" cy="928694"/>
          </a:xfrm>
          <a:prstGeom prst="rect">
            <a:avLst/>
          </a:prstGeom>
        </p:spPr>
      </p:pic>
      <p:sp>
        <p:nvSpPr>
          <p:cNvPr id="19" name="Hexagon 18"/>
          <p:cNvSpPr/>
          <p:nvPr/>
        </p:nvSpPr>
        <p:spPr>
          <a:xfrm>
            <a:off x="1336395" y="5993961"/>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D. 12</a:t>
            </a:r>
          </a:p>
          <a:p>
            <a:pPr algn="ctr"/>
            <a:endParaRPr lang="en-US" sz="2800" b="1" dirty="0">
              <a:solidFill>
                <a:schemeClr val="bg1"/>
              </a:solidFill>
              <a:latin typeface="Arial" pitchFamily="34" charset="0"/>
              <a:cs typeface="Arial" pitchFamily="34" charset="0"/>
            </a:endParaRPr>
          </a:p>
          <a:p>
            <a:pPr algn="ctr"/>
            <a:endParaRPr lang="en-US" sz="2800" b="1" dirty="0">
              <a:solidFill>
                <a:schemeClr val="bg1"/>
              </a:solidFill>
              <a:latin typeface="Arial" pitchFamily="34" charset="0"/>
              <a:cs typeface="Arial" pitchFamily="34" charset="0"/>
            </a:endParaRPr>
          </a:p>
          <a:p>
            <a:pPr algn="ctr"/>
            <a:r>
              <a:rPr lang="en-US" sz="2800" b="1" dirty="0">
                <a:solidFill>
                  <a:schemeClr val="bg1"/>
                </a:solidFill>
                <a:latin typeface="Arial" pitchFamily="34" charset="0"/>
                <a:cs typeface="Arial" pitchFamily="34" charset="0"/>
              </a:rPr>
              <a:t>D. 12</a:t>
            </a:r>
          </a:p>
          <a:p>
            <a:pPr algn="ctr"/>
            <a:endParaRPr lang="en-US" sz="2800" b="1" dirty="0">
              <a:solidFill>
                <a:schemeClr val="bg1"/>
              </a:solidFill>
              <a:latin typeface="Arial" pitchFamily="34" charset="0"/>
              <a:cs typeface="Arial" pitchFamily="34" charset="0"/>
            </a:endParaRPr>
          </a:p>
          <a:p>
            <a:pPr algn="ctr"/>
            <a:endParaRPr lang="en-US" sz="2800" b="1" dirty="0">
              <a:solidFill>
                <a:schemeClr val="bg1"/>
              </a:solidFill>
              <a:latin typeface="Arial" pitchFamily="34" charset="0"/>
              <a:cs typeface="Arial" pitchFamily="34" charset="0"/>
            </a:endParaRPr>
          </a:p>
          <a:p>
            <a:pPr algn="ctr"/>
            <a:endParaRPr lang="vi-VN" sz="2800" b="1" dirty="0">
              <a:solidFill>
                <a:schemeClr val="bg1"/>
              </a:solidFill>
              <a:latin typeface="Arial" pitchFamily="34" charset="0"/>
              <a:cs typeface="Arial" pitchFamily="34" charset="0"/>
            </a:endParaRPr>
          </a:p>
        </p:txBody>
      </p:sp>
      <p:sp>
        <p:nvSpPr>
          <p:cNvPr id="32" name="TextBox 31"/>
          <p:cNvSpPr txBox="1"/>
          <p:nvPr/>
        </p:nvSpPr>
        <p:spPr>
          <a:xfrm rot="19938490">
            <a:off x="2232010" y="1945717"/>
            <a:ext cx="212135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Yeah,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Đúng</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rồi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ct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bạn</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giỏi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quá</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5" name="Picture 24" descr="ga cau hoi.png"/>
          <p:cNvPicPr>
            <a:picLocks noChangeAspect="1"/>
          </p:cNvPicPr>
          <p:nvPr/>
        </p:nvPicPr>
        <p:blipFill>
          <a:blip r:embed="rId6" cstate="print">
            <a:clrChange>
              <a:clrFrom>
                <a:srgbClr val="FFFFFF"/>
              </a:clrFrom>
              <a:clrTo>
                <a:srgbClr val="FFFFFF">
                  <a:alpha val="0"/>
                </a:srgbClr>
              </a:clrTo>
            </a:clrChange>
          </a:blip>
          <a:stretch>
            <a:fillRect/>
          </a:stretch>
        </p:blipFill>
        <p:spPr>
          <a:xfrm>
            <a:off x="248195" y="3107231"/>
            <a:ext cx="1283699" cy="928694"/>
          </a:xfrm>
          <a:prstGeom prst="rect">
            <a:avLst/>
          </a:prstGeom>
        </p:spPr>
      </p:pic>
      <p:sp>
        <p:nvSpPr>
          <p:cNvPr id="22" name="TextBox 21"/>
          <p:cNvSpPr txBox="1"/>
          <p:nvPr/>
        </p:nvSpPr>
        <p:spPr>
          <a:xfrm>
            <a:off x="7905763" y="4857760"/>
            <a:ext cx="3619525" cy="400110"/>
          </a:xfrm>
          <a:prstGeom prst="rect">
            <a:avLst/>
          </a:prstGeom>
          <a:noFill/>
        </p:spPr>
        <p:txBody>
          <a:bodyPr wrap="square" rtlCol="0">
            <a:spAutoFit/>
          </a:bodyPr>
          <a:lstStyle/>
          <a:p>
            <a:pPr algn="ctr"/>
            <a:r>
              <a:rPr lang="en-US" sz="2000" b="1" dirty="0">
                <a:solidFill>
                  <a:srgbClr val="C00000"/>
                </a:solidFill>
                <a:latin typeface="Arial" pitchFamily="34" charset="0"/>
                <a:cs typeface="Arial" pitchFamily="34" charset="0"/>
              </a:rPr>
              <a:t>Ồ, </a:t>
            </a:r>
            <a:r>
              <a:rPr lang="en-US" sz="2000" b="1" dirty="0" err="1">
                <a:solidFill>
                  <a:srgbClr val="C00000"/>
                </a:solidFill>
                <a:latin typeface="Arial" pitchFamily="34" charset="0"/>
                <a:cs typeface="Arial" pitchFamily="34" charset="0"/>
              </a:rPr>
              <a:t>tiếc</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quá</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sai</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mất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rồi</a:t>
            </a:r>
            <a:r>
              <a:rPr lang="en-US" sz="2000" b="1" dirty="0">
                <a:solidFill>
                  <a:srgbClr val="C00000"/>
                </a:solidFill>
                <a:latin typeface="Arial" pitchFamily="34" charset="0"/>
                <a:cs typeface="Arial" pitchFamily="34" charset="0"/>
              </a:rPr>
              <a:t>!</a:t>
            </a:r>
            <a:endParaRPr lang="vi-VN" sz="2000" b="1" dirty="0">
              <a:solidFill>
                <a:srgbClr val="C00000"/>
              </a:solidFill>
              <a:latin typeface="Arial" pitchFamily="34" charset="0"/>
              <a:cs typeface="Arial" pitchFamily="34" charset="0"/>
            </a:endParaRPr>
          </a:p>
        </p:txBody>
      </p:sp>
      <p:pic>
        <p:nvPicPr>
          <p:cNvPr id="33" name="Picture 32" descr="egg-2151891_960_720.png"/>
          <p:cNvPicPr>
            <a:picLocks noChangeAspect="1"/>
          </p:cNvPicPr>
          <p:nvPr/>
        </p:nvPicPr>
        <p:blipFill>
          <a:blip r:embed="rId7" cstate="print"/>
          <a:stretch>
            <a:fillRect/>
          </a:stretch>
        </p:blipFill>
        <p:spPr>
          <a:xfrm>
            <a:off x="3714733" y="2376402"/>
            <a:ext cx="888000" cy="666000"/>
          </a:xfrm>
          <a:prstGeom prst="rect">
            <a:avLst/>
          </a:prstGeom>
        </p:spPr>
      </p:pic>
      <p:pic>
        <p:nvPicPr>
          <p:cNvPr id="34" name="Picture 33" descr="egg-2151896__340.png"/>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8813435"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10" cstate="print">
            <a:clrChange>
              <a:clrFrom>
                <a:srgbClr val="FFFFFF"/>
              </a:clrFrom>
              <a:clrTo>
                <a:srgbClr val="FFFFFF">
                  <a:alpha val="0"/>
                </a:srgbClr>
              </a:clrTo>
            </a:clrChange>
          </a:blip>
          <a:srcRect l="50000" r="-1" b="46667"/>
          <a:stretch>
            <a:fillRect/>
          </a:stretch>
        </p:blipFill>
        <p:spPr>
          <a:xfrm>
            <a:off x="11504465" y="6381126"/>
            <a:ext cx="642623" cy="514098"/>
          </a:xfrm>
          <a:prstGeom prst="rect">
            <a:avLst/>
          </a:prstGeom>
        </p:spPr>
      </p:pic>
      <p:pic>
        <p:nvPicPr>
          <p:cNvPr id="23" name="Picture 22" descr="images (7).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10520739" y="6373921"/>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10" cstate="print">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xmlns="" val="11322637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par>
                                <p:cTn id="45" presetID="1" presetClass="emph" presetSubtype="2" fill="hold" nodeType="withEffect">
                                  <p:stCondLst>
                                    <p:cond delay="0"/>
                                  </p:stCondLst>
                                  <p:childTnLst>
                                    <p:animClr clrSpc="rgb" dir="cw">
                                      <p:cBhvr>
                                        <p:cTn id="46" dur="500" fill="hold"/>
                                        <p:tgtEl>
                                          <p:spTgt spid="15"/>
                                        </p:tgtEl>
                                        <p:attrNameLst>
                                          <p:attrName>fillcolor</p:attrName>
                                        </p:attrNameLst>
                                      </p:cBhvr>
                                      <p:to>
                                        <a:srgbClr val="969696"/>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7"/>
                                        </p:tgtEl>
                                        <p:attrNameLst>
                                          <p:attrName>fillcolor</p:attrName>
                                        </p:attrNameLst>
                                      </p:cBhvr>
                                      <p:to>
                                        <a:srgbClr val="969696"/>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19"/>
                                        </p:tgtEl>
                                        <p:attrNameLst>
                                          <p:attrName>fillcolor</p:attrName>
                                        </p:attrNameLst>
                                      </p:cBhvr>
                                      <p:to>
                                        <a:srgbClr val="969696"/>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500" fill="hold"/>
                                        <p:tgtEl>
                                          <p:spTgt spid="13"/>
                                        </p:tgtEl>
                                        <p:attrNameLst>
                                          <p:attrName>fillcolor</p:attrName>
                                        </p:attrNameLst>
                                      </p:cBhvr>
                                      <p:to>
                                        <a:srgbClr val="777777"/>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7"/>
                                        </p:tgtEl>
                                        <p:attrNameLst>
                                          <p:attrName>fillcolor</p:attrName>
                                        </p:attrNameLst>
                                      </p:cBhvr>
                                      <p:to>
                                        <a:srgbClr val="777777"/>
                                      </p:to>
                                    </p:animClr>
                                    <p:set>
                                      <p:cBhvr>
                                        <p:cTn id="66" dur="500" fill="hold"/>
                                        <p:tgtEl>
                                          <p:spTgt spid="17"/>
                                        </p:tgtEl>
                                        <p:attrNameLst>
                                          <p:attrName>fill.type</p:attrName>
                                        </p:attrNameLst>
                                      </p:cBhvr>
                                      <p:to>
                                        <p:strVal val="solid"/>
                                      </p:to>
                                    </p:set>
                                    <p:set>
                                      <p:cBhvr>
                                        <p:cTn id="67" dur="5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9"/>
                                        </p:tgtEl>
                                        <p:attrNameLst>
                                          <p:attrName>fillcolor</p:attrName>
                                        </p:attrNameLst>
                                      </p:cBhvr>
                                      <p:to>
                                        <a:srgbClr val="777777"/>
                                      </p:to>
                                    </p:animClr>
                                    <p:set>
                                      <p:cBhvr>
                                        <p:cTn id="70" dur="500" fill="hold"/>
                                        <p:tgtEl>
                                          <p:spTgt spid="19"/>
                                        </p:tgtEl>
                                        <p:attrNameLst>
                                          <p:attrName>fill.type</p:attrName>
                                        </p:attrNameLst>
                                      </p:cBhvr>
                                      <p:to>
                                        <p:strVal val="solid"/>
                                      </p:to>
                                    </p:set>
                                    <p:set>
                                      <p:cBhvr>
                                        <p:cTn id="71" dur="5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camera.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500" fill="hold"/>
                                        <p:tgtEl>
                                          <p:spTgt spid="13"/>
                                        </p:tgtEl>
                                        <p:attrNameLst>
                                          <p:attrName>fillcolor</p:attrName>
                                        </p:attrNameLst>
                                      </p:cBhvr>
                                      <p:to>
                                        <a:srgbClr val="969696"/>
                                      </p:to>
                                    </p:animClr>
                                    <p:set>
                                      <p:cBhvr>
                                        <p:cTn id="83" dur="500" fill="hold"/>
                                        <p:tgtEl>
                                          <p:spTgt spid="13"/>
                                        </p:tgtEl>
                                        <p:attrNameLst>
                                          <p:attrName>fill.type</p:attrName>
                                        </p:attrNameLst>
                                      </p:cBhvr>
                                      <p:to>
                                        <p:strVal val="solid"/>
                                      </p:to>
                                    </p:set>
                                    <p:set>
                                      <p:cBhvr>
                                        <p:cTn id="84" dur="5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5"/>
                                        </p:tgtEl>
                                        <p:attrNameLst>
                                          <p:attrName>fillcolor</p:attrName>
                                        </p:attrNameLst>
                                      </p:cBhvr>
                                      <p:to>
                                        <a:srgbClr val="969696"/>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9"/>
                                        </p:tgtEl>
                                        <p:attrNameLst>
                                          <p:attrName>fillcolor</p:attrName>
                                        </p:attrNameLst>
                                      </p:cBhvr>
                                      <p:to>
                                        <a:srgbClr val="969696"/>
                                      </p:to>
                                    </p:animClr>
                                    <p:set>
                                      <p:cBhvr>
                                        <p:cTn id="91" dur="500" fill="hold"/>
                                        <p:tgtEl>
                                          <p:spTgt spid="19"/>
                                        </p:tgtEl>
                                        <p:attrNameLst>
                                          <p:attrName>fill.type</p:attrName>
                                        </p:attrNameLst>
                                      </p:cBhvr>
                                      <p:to>
                                        <p:strVal val="solid"/>
                                      </p:to>
                                    </p:set>
                                    <p:set>
                                      <p:cBhvr>
                                        <p:cTn id="92" dur="5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500" fill="hold"/>
                                        <p:tgtEl>
                                          <p:spTgt spid="17"/>
                                        </p:tgtEl>
                                        <p:attrNameLst>
                                          <p:attrName>fillcolor</p:attrName>
                                        </p:attrNameLst>
                                      </p:cBhvr>
                                      <p:to>
                                        <a:srgbClr val="777777"/>
                                      </p:to>
                                    </p:animClr>
                                    <p:set>
                                      <p:cBhvr>
                                        <p:cTn id="104" dur="500" fill="hold"/>
                                        <p:tgtEl>
                                          <p:spTgt spid="17"/>
                                        </p:tgtEl>
                                        <p:attrNameLst>
                                          <p:attrName>fill.type</p:attrName>
                                        </p:attrNameLst>
                                      </p:cBhvr>
                                      <p:to>
                                        <p:strVal val="solid"/>
                                      </p:to>
                                    </p:set>
                                    <p:set>
                                      <p:cBhvr>
                                        <p:cTn id="105" dur="5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500" fill="hold"/>
                                        <p:tgtEl>
                                          <p:spTgt spid="15"/>
                                        </p:tgtEl>
                                        <p:attrNameLst>
                                          <p:attrName>fillcolor</p:attrName>
                                        </p:attrNameLst>
                                      </p:cBhvr>
                                      <p:to>
                                        <a:srgbClr val="777777"/>
                                      </p:to>
                                    </p:animClr>
                                    <p:set>
                                      <p:cBhvr>
                                        <p:cTn id="108" dur="500" fill="hold"/>
                                        <p:tgtEl>
                                          <p:spTgt spid="15"/>
                                        </p:tgtEl>
                                        <p:attrNameLst>
                                          <p:attrName>fill.type</p:attrName>
                                        </p:attrNameLst>
                                      </p:cBhvr>
                                      <p:to>
                                        <p:strVal val="solid"/>
                                      </p:to>
                                    </p:set>
                                    <p:set>
                                      <p:cBhvr>
                                        <p:cTn id="109" dur="5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500" fill="hold"/>
                                        <p:tgtEl>
                                          <p:spTgt spid="13"/>
                                        </p:tgtEl>
                                        <p:attrNameLst>
                                          <p:attrName>fillcolor</p:attrName>
                                        </p:attrNameLst>
                                      </p:cBhvr>
                                      <p:to>
                                        <a:srgbClr val="777777"/>
                                      </p:to>
                                    </p:animClr>
                                    <p:set>
                                      <p:cBhvr>
                                        <p:cTn id="112" dur="500" fill="hold"/>
                                        <p:tgtEl>
                                          <p:spTgt spid="13"/>
                                        </p:tgtEl>
                                        <p:attrNameLst>
                                          <p:attrName>fill.type</p:attrName>
                                        </p:attrNameLst>
                                      </p:cBhvr>
                                      <p:to>
                                        <p:strVal val="solid"/>
                                      </p:to>
                                    </p:set>
                                    <p:set>
                                      <p:cBhvr>
                                        <p:cTn id="113" dur="5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subTnLst>
                                    <p:audio>
                                      <p:cMediaNode>
                                        <p:cTn display="0" masterRel="sameClick">
                                          <p:stCondLst>
                                            <p:cond evt="begin" delay="0">
                                              <p:tn val="114"/>
                                            </p:cond>
                                          </p:stCondLst>
                                          <p:endCondLst>
                                            <p:cond evt="onStopAudio" delay="0">
                                              <p:tgtEl>
                                                <p:sldTgt/>
                                              </p:tgtEl>
                                            </p:cond>
                                          </p:endCondLst>
                                        </p:cTn>
                                        <p:tgtEl>
                                          <p:sndTgt r:embed="rId3" name="camera.wav"/>
                                        </p:tgtEl>
                                      </p:cMediaNode>
                                    </p:audio>
                                  </p:sub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camera.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500" fill="hold"/>
                                        <p:tgtEl>
                                          <p:spTgt spid="13"/>
                                        </p:tgtEl>
                                        <p:attrNameLst>
                                          <p:attrName>fillcolor</p:attrName>
                                        </p:attrNameLst>
                                      </p:cBhvr>
                                      <p:to>
                                        <a:srgbClr val="FFCC00"/>
                                      </p:to>
                                    </p:animClr>
                                    <p:set>
                                      <p:cBhvr>
                                        <p:cTn id="125" dur="500" fill="hold"/>
                                        <p:tgtEl>
                                          <p:spTgt spid="13"/>
                                        </p:tgtEl>
                                        <p:attrNameLst>
                                          <p:attrName>fill.type</p:attrName>
                                        </p:attrNameLst>
                                      </p:cBhvr>
                                      <p:to>
                                        <p:strVal val="solid"/>
                                      </p:to>
                                    </p:set>
                                    <p:set>
                                      <p:cBhvr>
                                        <p:cTn id="126" dur="5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5"/>
                                        </p:tgtEl>
                                        <p:attrNameLst>
                                          <p:attrName>fillcolor</p:attrName>
                                        </p:attrNameLst>
                                      </p:cBhvr>
                                      <p:to>
                                        <a:srgbClr val="FFCC00"/>
                                      </p:to>
                                    </p:animClr>
                                    <p:set>
                                      <p:cBhvr>
                                        <p:cTn id="129" dur="500" fill="hold"/>
                                        <p:tgtEl>
                                          <p:spTgt spid="15"/>
                                        </p:tgtEl>
                                        <p:attrNameLst>
                                          <p:attrName>fill.type</p:attrName>
                                        </p:attrNameLst>
                                      </p:cBhvr>
                                      <p:to>
                                        <p:strVal val="solid"/>
                                      </p:to>
                                    </p:set>
                                    <p:set>
                                      <p:cBhvr>
                                        <p:cTn id="130" dur="5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17"/>
                                        </p:tgtEl>
                                        <p:attrNameLst>
                                          <p:attrName>fillcolor</p:attrName>
                                        </p:attrNameLst>
                                      </p:cBhvr>
                                      <p:to>
                                        <a:srgbClr val="FFCC00"/>
                                      </p:to>
                                    </p:animClr>
                                    <p:set>
                                      <p:cBhvr>
                                        <p:cTn id="133" dur="500" fill="hold"/>
                                        <p:tgtEl>
                                          <p:spTgt spid="17"/>
                                        </p:tgtEl>
                                        <p:attrNameLst>
                                          <p:attrName>fill.type</p:attrName>
                                        </p:attrNameLst>
                                      </p:cBhvr>
                                      <p:to>
                                        <p:strVal val="solid"/>
                                      </p:to>
                                    </p:set>
                                    <p:set>
                                      <p:cBhvr>
                                        <p:cTn id="134" dur="5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19"/>
                                        </p:tgtEl>
                                        <p:attrNameLst>
                                          <p:attrName>fillcolor</p:attrName>
                                        </p:attrNameLst>
                                      </p:cBhvr>
                                      <p:to>
                                        <a:srgbClr val="FFCC00"/>
                                      </p:to>
                                    </p:animClr>
                                    <p:set>
                                      <p:cBhvr>
                                        <p:cTn id="137" dur="500" fill="hold"/>
                                        <p:tgtEl>
                                          <p:spTgt spid="19"/>
                                        </p:tgtEl>
                                        <p:attrNameLst>
                                          <p:attrName>fill.type</p:attrName>
                                        </p:attrNameLst>
                                      </p:cBhvr>
                                      <p:to>
                                        <p:strVal val="solid"/>
                                      </p:to>
                                    </p:set>
                                    <p:set>
                                      <p:cBhvr>
                                        <p:cTn id="138" dur="5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3" cstate="print"/>
          <a:srcRect l="23869" t="14147" r="24076" b="27428"/>
          <a:stretch>
            <a:fillRect/>
          </a:stretch>
        </p:blipFill>
        <p:spPr>
          <a:xfrm>
            <a:off x="-27006" y="33532"/>
            <a:ext cx="12192001" cy="6838537"/>
          </a:xfrm>
          <a:prstGeom prst="rect">
            <a:avLst/>
          </a:prstGeom>
        </p:spPr>
      </p:pic>
      <p:sp>
        <p:nvSpPr>
          <p:cNvPr id="10" name="Cloud Callout 9"/>
          <p:cNvSpPr/>
          <p:nvPr/>
        </p:nvSpPr>
        <p:spPr>
          <a:xfrm>
            <a:off x="0" y="5466"/>
            <a:ext cx="12192000" cy="1637584"/>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Arial" pitchFamily="34" charset="0"/>
                <a:cs typeface="Arial" pitchFamily="34" charset="0"/>
              </a:rPr>
              <a:t>Câu 2: Trong các phép tính sau, </a:t>
            </a:r>
          </a:p>
          <a:p>
            <a:pPr algn="ctr"/>
            <a:r>
              <a:rPr lang="en-US" sz="3200" b="1" dirty="0">
                <a:latin typeface="Arial" pitchFamily="34" charset="0"/>
                <a:cs typeface="Arial" pitchFamily="34" charset="0"/>
              </a:rPr>
              <a:t>            phép tính nào </a:t>
            </a:r>
            <a:r>
              <a:rPr lang="vi-VN" sz="3200" b="1" dirty="0">
                <a:latin typeface="Arial" pitchFamily="34" charset="0"/>
                <a:cs typeface="Arial" pitchFamily="34" charset="0"/>
              </a:rPr>
              <a:t>đúng</a:t>
            </a:r>
            <a:r>
              <a:rPr lang="en-US" sz="3200" b="1" dirty="0">
                <a:latin typeface="Arial" pitchFamily="34" charset="0"/>
                <a:cs typeface="Arial" pitchFamily="34" charset="0"/>
              </a:rPr>
              <a:t>?</a:t>
            </a:r>
            <a:endParaRPr lang="vi-VN" sz="3200" b="1" dirty="0">
              <a:latin typeface="Arial" pitchFamily="34" charset="0"/>
              <a:cs typeface="Arial" pitchFamily="34" charset="0"/>
            </a:endParaRPr>
          </a:p>
        </p:txBody>
      </p:sp>
      <p:pic>
        <p:nvPicPr>
          <p:cNvPr id="11" name="Picture 10" descr="ga cau hoi 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143758" y="1643051"/>
            <a:ext cx="4235852" cy="2680949"/>
          </a:xfrm>
          <a:prstGeom prst="rect">
            <a:avLst/>
          </a:prstGeom>
        </p:spPr>
      </p:pic>
      <p:sp>
        <p:nvSpPr>
          <p:cNvPr id="13" name="Hexagon 12"/>
          <p:cNvSpPr/>
          <p:nvPr/>
        </p:nvSpPr>
        <p:spPr>
          <a:xfrm>
            <a:off x="1425928" y="5018787"/>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C. 7 + 3 + 5 = 15</a:t>
            </a:r>
            <a:endParaRPr lang="vi-VN" sz="2800" b="1" dirty="0">
              <a:solidFill>
                <a:schemeClr val="bg1"/>
              </a:solidFill>
              <a:latin typeface="Arial" pitchFamily="34" charset="0"/>
              <a:cs typeface="Arial" pitchFamily="34"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62698" y="3893347"/>
            <a:ext cx="1283699" cy="928694"/>
          </a:xfrm>
          <a:prstGeom prst="rect">
            <a:avLst/>
          </a:prstGeom>
        </p:spPr>
      </p:pic>
      <p:sp>
        <p:nvSpPr>
          <p:cNvPr id="15" name="Hexagon 14"/>
          <p:cNvSpPr/>
          <p:nvPr/>
        </p:nvSpPr>
        <p:spPr>
          <a:xfrm>
            <a:off x="1419688" y="4107661"/>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B. 7 + 5 + 3 = 13</a:t>
            </a:r>
            <a:endParaRPr lang="vi-VN" sz="2800" b="1" dirty="0">
              <a:solidFill>
                <a:schemeClr val="bg1"/>
              </a:solidFill>
              <a:latin typeface="Arial" pitchFamily="34" charset="0"/>
              <a:cs typeface="Arial" pitchFamily="34"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7005" y="3069305"/>
            <a:ext cx="1283699" cy="928694"/>
          </a:xfrm>
          <a:prstGeom prst="rect">
            <a:avLst/>
          </a:prstGeom>
        </p:spPr>
      </p:pic>
      <p:sp>
        <p:nvSpPr>
          <p:cNvPr id="17" name="Hexagon 16"/>
          <p:cNvSpPr/>
          <p:nvPr/>
        </p:nvSpPr>
        <p:spPr>
          <a:xfrm>
            <a:off x="1393995" y="3283619"/>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A. 7 + 3 + 5 = 14</a:t>
            </a:r>
            <a:endParaRPr lang="vi-VN" sz="2800" b="1" dirty="0">
              <a:solidFill>
                <a:schemeClr val="bg1"/>
              </a:solidFill>
              <a:latin typeface="Arial" pitchFamily="34" charset="0"/>
              <a:cs typeface="Arial" pitchFamily="34"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4131" y="5664107"/>
            <a:ext cx="1283699" cy="928694"/>
          </a:xfrm>
          <a:prstGeom prst="rect">
            <a:avLst/>
          </a:prstGeom>
        </p:spPr>
      </p:pic>
      <p:sp>
        <p:nvSpPr>
          <p:cNvPr id="19" name="Hexagon 18"/>
          <p:cNvSpPr/>
          <p:nvPr/>
        </p:nvSpPr>
        <p:spPr>
          <a:xfrm>
            <a:off x="1371120" y="5878421"/>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D. 7 + 5 + 3 = 14</a:t>
            </a:r>
            <a:endParaRPr lang="vi-VN" sz="2800" b="1" dirty="0">
              <a:solidFill>
                <a:schemeClr val="bg1"/>
              </a:solidFill>
              <a:latin typeface="Arial" pitchFamily="34" charset="0"/>
              <a:cs typeface="Arial" pitchFamily="34" charset="0"/>
            </a:endParaRPr>
          </a:p>
        </p:txBody>
      </p:sp>
      <p:sp>
        <p:nvSpPr>
          <p:cNvPr id="32" name="TextBox 31"/>
          <p:cNvSpPr txBox="1"/>
          <p:nvPr/>
        </p:nvSpPr>
        <p:spPr>
          <a:xfrm rot="19938490">
            <a:off x="2474823" y="1924692"/>
            <a:ext cx="212135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Yeah,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Đúng</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rồi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ct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bạn</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giỏi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quá</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45405" y="4820531"/>
            <a:ext cx="1283699" cy="928694"/>
          </a:xfrm>
          <a:prstGeom prst="rect">
            <a:avLst/>
          </a:prstGeom>
        </p:spPr>
      </p:pic>
      <p:sp>
        <p:nvSpPr>
          <p:cNvPr id="22" name="TextBox 21"/>
          <p:cNvSpPr txBox="1"/>
          <p:nvPr/>
        </p:nvSpPr>
        <p:spPr>
          <a:xfrm>
            <a:off x="7905763" y="4857760"/>
            <a:ext cx="3619525" cy="400110"/>
          </a:xfrm>
          <a:prstGeom prst="rect">
            <a:avLst/>
          </a:prstGeom>
          <a:noFill/>
        </p:spPr>
        <p:txBody>
          <a:bodyPr wrap="square" rtlCol="0">
            <a:spAutoFit/>
          </a:bodyPr>
          <a:lstStyle/>
          <a:p>
            <a:pPr algn="ctr"/>
            <a:r>
              <a:rPr lang="en-US" sz="2000" b="1" dirty="0">
                <a:solidFill>
                  <a:srgbClr val="C00000"/>
                </a:solidFill>
                <a:latin typeface="Arial" pitchFamily="34" charset="0"/>
                <a:cs typeface="Arial" pitchFamily="34" charset="0"/>
              </a:rPr>
              <a:t>Ồ, </a:t>
            </a:r>
            <a:r>
              <a:rPr lang="en-US" sz="2000" b="1" dirty="0" err="1">
                <a:solidFill>
                  <a:srgbClr val="C00000"/>
                </a:solidFill>
                <a:latin typeface="Arial" pitchFamily="34" charset="0"/>
                <a:cs typeface="Arial" pitchFamily="34" charset="0"/>
              </a:rPr>
              <a:t>tiếc</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quá</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sai</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mất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rồi</a:t>
            </a:r>
            <a:r>
              <a:rPr lang="en-US" sz="2000" b="1" dirty="0">
                <a:solidFill>
                  <a:srgbClr val="C00000"/>
                </a:solidFill>
                <a:latin typeface="Arial" pitchFamily="34" charset="0"/>
                <a:cs typeface="Arial" pitchFamily="34" charset="0"/>
              </a:rPr>
              <a:t>!</a:t>
            </a:r>
            <a:endParaRPr lang="vi-VN" sz="2000" b="1" dirty="0">
              <a:solidFill>
                <a:srgbClr val="C00000"/>
              </a:solidFill>
              <a:latin typeface="Arial" pitchFamily="34" charset="0"/>
              <a:cs typeface="Arial" pitchFamily="34" charset="0"/>
            </a:endParaRPr>
          </a:p>
        </p:txBody>
      </p:sp>
      <p:pic>
        <p:nvPicPr>
          <p:cNvPr id="33" name="Picture 32" descr="egg-2151891_960_720.png"/>
          <p:cNvPicPr>
            <a:picLocks noChangeAspect="1"/>
          </p:cNvPicPr>
          <p:nvPr/>
        </p:nvPicPr>
        <p:blipFill>
          <a:blip r:embed="rId6" cstate="print"/>
          <a:stretch>
            <a:fillRect/>
          </a:stretch>
        </p:blipFill>
        <p:spPr>
          <a:xfrm>
            <a:off x="3749459" y="2536025"/>
            <a:ext cx="888000"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5"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cstate="print">
            <a:clrChange>
              <a:clrFrom>
                <a:srgbClr val="FFFFFF"/>
              </a:clrFrom>
              <a:clrTo>
                <a:srgbClr val="FFFFFF">
                  <a:alpha val="0"/>
                </a:srgbClr>
              </a:clrTo>
            </a:clrChange>
          </a:blip>
          <a:srcRect l="50000" r="-1" b="46667"/>
          <a:stretch>
            <a:fillRect/>
          </a:stretch>
        </p:blipFill>
        <p:spPr>
          <a:xfrm>
            <a:off x="11504465" y="6381126"/>
            <a:ext cx="642623" cy="514098"/>
          </a:xfrm>
          <a:prstGeom prst="rect">
            <a:avLst/>
          </a:prstGeom>
        </p:spPr>
      </p:pic>
      <p:pic>
        <p:nvPicPr>
          <p:cNvPr id="23" name="Picture 22" descr="images (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0520739" y="6373921"/>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cstate="print">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xmlns="" val="83736151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par>
                                <p:cTn id="48" presetID="1" presetClass="emph" presetSubtype="2" fill="hold" nodeType="withEffect">
                                  <p:stCondLst>
                                    <p:cond delay="0"/>
                                  </p:stCondLst>
                                  <p:childTnLst>
                                    <p:animClr clrSpc="rgb" dir="cw">
                                      <p:cBhvr>
                                        <p:cTn id="49" dur="2000" fill="hold"/>
                                        <p:tgtEl>
                                          <p:spTgt spid="15"/>
                                        </p:tgtEl>
                                        <p:attrNameLst>
                                          <p:attrName>fillcolor</p:attrName>
                                        </p:attrNameLst>
                                      </p:cBhvr>
                                      <p:to>
                                        <a:srgbClr val="969696"/>
                                      </p:to>
                                    </p:animClr>
                                    <p:set>
                                      <p:cBhvr>
                                        <p:cTn id="50" dur="2000" fill="hold"/>
                                        <p:tgtEl>
                                          <p:spTgt spid="15"/>
                                        </p:tgtEl>
                                        <p:attrNameLst>
                                          <p:attrName>fill.type</p:attrName>
                                        </p:attrNameLst>
                                      </p:cBhvr>
                                      <p:to>
                                        <p:strVal val="solid"/>
                                      </p:to>
                                    </p:set>
                                    <p:set>
                                      <p:cBhvr>
                                        <p:cTn id="51" dur="2000" fill="hold"/>
                                        <p:tgtEl>
                                          <p:spTgt spid="15"/>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2000" fill="hold"/>
                                        <p:tgtEl>
                                          <p:spTgt spid="17"/>
                                        </p:tgtEl>
                                        <p:attrNameLst>
                                          <p:attrName>fillcolor</p:attrName>
                                        </p:attrNameLst>
                                      </p:cBhvr>
                                      <p:to>
                                        <a:srgbClr val="969696"/>
                                      </p:to>
                                    </p:animClr>
                                    <p:set>
                                      <p:cBhvr>
                                        <p:cTn id="54" dur="2000" fill="hold"/>
                                        <p:tgtEl>
                                          <p:spTgt spid="17"/>
                                        </p:tgtEl>
                                        <p:attrNameLst>
                                          <p:attrName>fill.type</p:attrName>
                                        </p:attrNameLst>
                                      </p:cBhvr>
                                      <p:to>
                                        <p:strVal val="solid"/>
                                      </p:to>
                                    </p:set>
                                    <p:set>
                                      <p:cBhvr>
                                        <p:cTn id="55" dur="2000" fill="hold"/>
                                        <p:tgtEl>
                                          <p:spTgt spid="17"/>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2000" fill="hold"/>
                                        <p:tgtEl>
                                          <p:spTgt spid="19"/>
                                        </p:tgtEl>
                                        <p:attrNameLst>
                                          <p:attrName>fillcolor</p:attrName>
                                        </p:attrNameLst>
                                      </p:cBhvr>
                                      <p:to>
                                        <a:srgbClr val="969696"/>
                                      </p:to>
                                    </p:animClr>
                                    <p:set>
                                      <p:cBhvr>
                                        <p:cTn id="58" dur="2000" fill="hold"/>
                                        <p:tgtEl>
                                          <p:spTgt spid="19"/>
                                        </p:tgtEl>
                                        <p:attrNameLst>
                                          <p:attrName>fill.type</p:attrName>
                                        </p:attrNameLst>
                                      </p:cBhvr>
                                      <p:to>
                                        <p:strVal val="solid"/>
                                      </p:to>
                                    </p:set>
                                    <p:set>
                                      <p:cBhvr>
                                        <p:cTn id="59"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withEffect">
                                  <p:stCondLst>
                                    <p:cond delay="0"/>
                                  </p:stCondLst>
                                  <p:childTnLst>
                                    <p:animClr clrSpc="rgb" dir="cw">
                                      <p:cBhvr>
                                        <p:cTn id="64" dur="2000" fill="hold"/>
                                        <p:tgtEl>
                                          <p:spTgt spid="13"/>
                                        </p:tgtEl>
                                        <p:attrNameLst>
                                          <p:attrName>fillcolor</p:attrName>
                                        </p:attrNameLst>
                                      </p:cBhvr>
                                      <p:to>
                                        <a:srgbClr val="777777"/>
                                      </p:to>
                                    </p:animClr>
                                    <p:set>
                                      <p:cBhvr>
                                        <p:cTn id="65" dur="2000" fill="hold"/>
                                        <p:tgtEl>
                                          <p:spTgt spid="13"/>
                                        </p:tgtEl>
                                        <p:attrNameLst>
                                          <p:attrName>fill.type</p:attrName>
                                        </p:attrNameLst>
                                      </p:cBhvr>
                                      <p:to>
                                        <p:strVal val="solid"/>
                                      </p:to>
                                    </p:set>
                                    <p:set>
                                      <p:cBhvr>
                                        <p:cTn id="66" dur="2000" fill="hold"/>
                                        <p:tgtEl>
                                          <p:spTgt spid="1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0" fill="hold"/>
                                        <p:tgtEl>
                                          <p:spTgt spid="17"/>
                                        </p:tgtEl>
                                        <p:attrNameLst>
                                          <p:attrName>fillcolor</p:attrName>
                                        </p:attrNameLst>
                                      </p:cBhvr>
                                      <p:to>
                                        <a:srgbClr val="777777"/>
                                      </p:to>
                                    </p:animClr>
                                    <p:set>
                                      <p:cBhvr>
                                        <p:cTn id="69" dur="2000" fill="hold"/>
                                        <p:tgtEl>
                                          <p:spTgt spid="17"/>
                                        </p:tgtEl>
                                        <p:attrNameLst>
                                          <p:attrName>fill.type</p:attrName>
                                        </p:attrNameLst>
                                      </p:cBhvr>
                                      <p:to>
                                        <p:strVal val="solid"/>
                                      </p:to>
                                    </p:set>
                                    <p:set>
                                      <p:cBhvr>
                                        <p:cTn id="70" dur="2000" fill="hold"/>
                                        <p:tgtEl>
                                          <p:spTgt spid="17"/>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2000" fill="hold"/>
                                        <p:tgtEl>
                                          <p:spTgt spid="19"/>
                                        </p:tgtEl>
                                        <p:attrNameLst>
                                          <p:attrName>fillcolor</p:attrName>
                                        </p:attrNameLst>
                                      </p:cBhvr>
                                      <p:to>
                                        <a:srgbClr val="777777"/>
                                      </p:to>
                                    </p:animClr>
                                    <p:set>
                                      <p:cBhvr>
                                        <p:cTn id="73" dur="2000" fill="hold"/>
                                        <p:tgtEl>
                                          <p:spTgt spid="19"/>
                                        </p:tgtEl>
                                        <p:attrNameLst>
                                          <p:attrName>fill.type</p:attrName>
                                        </p:attrNameLst>
                                      </p:cBhvr>
                                      <p:to>
                                        <p:strVal val="solid"/>
                                      </p:to>
                                    </p:set>
                                    <p:set>
                                      <p:cBhvr>
                                        <p:cTn id="74" dur="2000" fill="hold"/>
                                        <p:tgtEl>
                                          <p:spTgt spid="19"/>
                                        </p:tgtEl>
                                        <p:attrNameLst>
                                          <p:attrName>fill.on</p:attrName>
                                        </p:attrNameLst>
                                      </p:cBhvr>
                                      <p:to>
                                        <p:strVal val="true"/>
                                      </p:to>
                                    </p:set>
                                  </p:childTnLst>
                                </p:cTn>
                              </p:par>
                              <p:par>
                                <p:cTn id="75" presetID="10"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childTnLst>
                                </p:cTn>
                              </p:par>
                            </p:childTnLst>
                          </p:cTn>
                        </p:par>
                      </p:childTnLst>
                    </p:cTn>
                  </p:par>
                </p:childTnLst>
              </p:cTn>
              <p:nextCondLst>
                <p:cond evt="onClick" delay="0">
                  <p:tgtEl>
                    <p:spTgt spid="15"/>
                  </p:tgtEl>
                </p:cond>
              </p:nextCondLst>
            </p:seq>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withEffect">
                                  <p:stCondLst>
                                    <p:cond delay="0"/>
                                  </p:stCondLst>
                                  <p:childTnLst>
                                    <p:animClr clrSpc="rgb" dir="cw">
                                      <p:cBhvr>
                                        <p:cTn id="85" dur="2000" fill="hold"/>
                                        <p:tgtEl>
                                          <p:spTgt spid="13"/>
                                        </p:tgtEl>
                                        <p:attrNameLst>
                                          <p:attrName>fillcolor</p:attrName>
                                        </p:attrNameLst>
                                      </p:cBhvr>
                                      <p:to>
                                        <a:srgbClr val="969696"/>
                                      </p:to>
                                    </p:animClr>
                                    <p:set>
                                      <p:cBhvr>
                                        <p:cTn id="86" dur="2000" fill="hold"/>
                                        <p:tgtEl>
                                          <p:spTgt spid="13"/>
                                        </p:tgtEl>
                                        <p:attrNameLst>
                                          <p:attrName>fill.type</p:attrName>
                                        </p:attrNameLst>
                                      </p:cBhvr>
                                      <p:to>
                                        <p:strVal val="solid"/>
                                      </p:to>
                                    </p:set>
                                    <p:set>
                                      <p:cBhvr>
                                        <p:cTn id="87" dur="2000" fill="hold"/>
                                        <p:tgtEl>
                                          <p:spTgt spid="13"/>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2000" fill="hold"/>
                                        <p:tgtEl>
                                          <p:spTgt spid="15"/>
                                        </p:tgtEl>
                                        <p:attrNameLst>
                                          <p:attrName>fillcolor</p:attrName>
                                        </p:attrNameLst>
                                      </p:cBhvr>
                                      <p:to>
                                        <a:srgbClr val="969696"/>
                                      </p:to>
                                    </p:animClr>
                                    <p:set>
                                      <p:cBhvr>
                                        <p:cTn id="90" dur="2000" fill="hold"/>
                                        <p:tgtEl>
                                          <p:spTgt spid="15"/>
                                        </p:tgtEl>
                                        <p:attrNameLst>
                                          <p:attrName>fill.type</p:attrName>
                                        </p:attrNameLst>
                                      </p:cBhvr>
                                      <p:to>
                                        <p:strVal val="solid"/>
                                      </p:to>
                                    </p:set>
                                    <p:set>
                                      <p:cBhvr>
                                        <p:cTn id="91" dur="2000" fill="hold"/>
                                        <p:tgtEl>
                                          <p:spTgt spid="15"/>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2000" fill="hold"/>
                                        <p:tgtEl>
                                          <p:spTgt spid="19"/>
                                        </p:tgtEl>
                                        <p:attrNameLst>
                                          <p:attrName>fillcolor</p:attrName>
                                        </p:attrNameLst>
                                      </p:cBhvr>
                                      <p:to>
                                        <a:srgbClr val="969696"/>
                                      </p:to>
                                    </p:animClr>
                                    <p:set>
                                      <p:cBhvr>
                                        <p:cTn id="94" dur="2000" fill="hold"/>
                                        <p:tgtEl>
                                          <p:spTgt spid="19"/>
                                        </p:tgtEl>
                                        <p:attrNameLst>
                                          <p:attrName>fill.type</p:attrName>
                                        </p:attrNameLst>
                                      </p:cBhvr>
                                      <p:to>
                                        <p:strVal val="solid"/>
                                      </p:to>
                                    </p:set>
                                    <p:set>
                                      <p:cBhvr>
                                        <p:cTn id="95" dur="2000" fill="hold"/>
                                        <p:tgtEl>
                                          <p:spTgt spid="19"/>
                                        </p:tgtEl>
                                        <p:attrNameLst>
                                          <p:attrName>fill.on</p:attrName>
                                        </p:attrNameLst>
                                      </p:cBhvr>
                                      <p:to>
                                        <p:strVal val="true"/>
                                      </p:to>
                                    </p:set>
                                  </p:childTnLst>
                                </p:cTn>
                              </p:par>
                              <p:par>
                                <p:cTn id="96" presetID="10" presetClass="entr" presetSubtype="0" fill="hold"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childTnLst>
                                </p:cTn>
                              </p:par>
                              <p:par>
                                <p:cTn id="99" presetID="10" presetClass="entr" presetSubtype="0" fill="hold" grpId="1"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childTnLst>
                                </p:cTn>
                              </p:par>
                            </p:childTnLst>
                          </p:cTn>
                        </p:par>
                      </p:childTnLst>
                    </p:cTn>
                  </p:par>
                </p:childTnLst>
              </p:cTn>
              <p:nextCondLst>
                <p:cond evt="onClick" delay="0">
                  <p:tgtEl>
                    <p:spTgt spid="17"/>
                  </p:tgtEl>
                </p:cond>
              </p:nextCondLst>
            </p:seq>
            <p:seq concurrent="1" nextAc="seek">
              <p:cTn id="102" restart="whenNotActive" fill="hold" evtFilter="cancelBubble" nodeType="interactiveSeq">
                <p:stCondLst>
                  <p:cond evt="onClick" delay="0">
                    <p:tgtEl>
                      <p:spTgt spid="19"/>
                    </p:tgtEl>
                  </p:cond>
                </p:stCondLst>
                <p:endSync evt="end" delay="0">
                  <p:rtn val="all"/>
                </p:endSync>
                <p:childTnLst>
                  <p:par>
                    <p:cTn id="103" fill="hold">
                      <p:stCondLst>
                        <p:cond delay="0"/>
                      </p:stCondLst>
                      <p:childTnLst>
                        <p:par>
                          <p:cTn id="104" fill="hold">
                            <p:stCondLst>
                              <p:cond delay="0"/>
                            </p:stCondLst>
                            <p:childTnLst>
                              <p:par>
                                <p:cTn id="105" presetID="1" presetClass="emph" presetSubtype="2" fill="hold" nodeType="withEffect">
                                  <p:stCondLst>
                                    <p:cond delay="0"/>
                                  </p:stCondLst>
                                  <p:childTnLst>
                                    <p:animClr clrSpc="rgb" dir="cw">
                                      <p:cBhvr>
                                        <p:cTn id="106" dur="2000" fill="hold"/>
                                        <p:tgtEl>
                                          <p:spTgt spid="17"/>
                                        </p:tgtEl>
                                        <p:attrNameLst>
                                          <p:attrName>fillcolor</p:attrName>
                                        </p:attrNameLst>
                                      </p:cBhvr>
                                      <p:to>
                                        <a:srgbClr val="777777"/>
                                      </p:to>
                                    </p:animClr>
                                    <p:set>
                                      <p:cBhvr>
                                        <p:cTn id="107" dur="2000" fill="hold"/>
                                        <p:tgtEl>
                                          <p:spTgt spid="17"/>
                                        </p:tgtEl>
                                        <p:attrNameLst>
                                          <p:attrName>fill.type</p:attrName>
                                        </p:attrNameLst>
                                      </p:cBhvr>
                                      <p:to>
                                        <p:strVal val="solid"/>
                                      </p:to>
                                    </p:set>
                                    <p:set>
                                      <p:cBhvr>
                                        <p:cTn id="108" dur="2000" fill="hold"/>
                                        <p:tgtEl>
                                          <p:spTgt spid="1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000" fill="hold"/>
                                        <p:tgtEl>
                                          <p:spTgt spid="15"/>
                                        </p:tgtEl>
                                        <p:attrNameLst>
                                          <p:attrName>fillcolor</p:attrName>
                                        </p:attrNameLst>
                                      </p:cBhvr>
                                      <p:to>
                                        <a:srgbClr val="777777"/>
                                      </p:to>
                                    </p:animClr>
                                    <p:set>
                                      <p:cBhvr>
                                        <p:cTn id="111" dur="2000" fill="hold"/>
                                        <p:tgtEl>
                                          <p:spTgt spid="15"/>
                                        </p:tgtEl>
                                        <p:attrNameLst>
                                          <p:attrName>fill.type</p:attrName>
                                        </p:attrNameLst>
                                      </p:cBhvr>
                                      <p:to>
                                        <p:strVal val="solid"/>
                                      </p:to>
                                    </p:set>
                                    <p:set>
                                      <p:cBhvr>
                                        <p:cTn id="112" dur="2000" fill="hold"/>
                                        <p:tgtEl>
                                          <p:spTgt spid="15"/>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000" fill="hold"/>
                                        <p:tgtEl>
                                          <p:spTgt spid="13"/>
                                        </p:tgtEl>
                                        <p:attrNameLst>
                                          <p:attrName>fillcolor</p:attrName>
                                        </p:attrNameLst>
                                      </p:cBhvr>
                                      <p:to>
                                        <a:srgbClr val="777777"/>
                                      </p:to>
                                    </p:animClr>
                                    <p:set>
                                      <p:cBhvr>
                                        <p:cTn id="115" dur="2000" fill="hold"/>
                                        <p:tgtEl>
                                          <p:spTgt spid="13"/>
                                        </p:tgtEl>
                                        <p:attrNameLst>
                                          <p:attrName>fill.type</p:attrName>
                                        </p:attrNameLst>
                                      </p:cBhvr>
                                      <p:to>
                                        <p:strVal val="solid"/>
                                      </p:to>
                                    </p:set>
                                    <p:set>
                                      <p:cBhvr>
                                        <p:cTn id="116" dur="2000" fill="hold"/>
                                        <p:tgtEl>
                                          <p:spTgt spid="13"/>
                                        </p:tgtEl>
                                        <p:attrNameLst>
                                          <p:attrName>fill.on</p:attrName>
                                        </p:attrNameLst>
                                      </p:cBhvr>
                                      <p:to>
                                        <p:strVal val="true"/>
                                      </p:to>
                                    </p:set>
                                  </p:childTnLst>
                                </p:cTn>
                              </p:par>
                              <p:par>
                                <p:cTn id="117" presetID="10" presetClass="entr" presetSubtype="0" fill="hold"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1000"/>
                                        <p:tgtEl>
                                          <p:spTgt spid="34"/>
                                        </p:tgtEl>
                                      </p:cBhvr>
                                    </p:animEffect>
                                  </p:childTnLst>
                                </p:cTn>
                              </p:par>
                              <p:par>
                                <p:cTn id="120" presetID="10" presetClass="entr" presetSubtype="0" fill="hold" grpId="2"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childTnLst>
                                </p:cTn>
                              </p:par>
                            </p:childTnLst>
                          </p:cTn>
                        </p:par>
                      </p:childTnLst>
                    </p:cTn>
                  </p:par>
                </p:childTnLst>
              </p:cTn>
              <p:nextCondLst>
                <p:cond evt="onClick" delay="0">
                  <p:tgtEl>
                    <p:spTgt spid="19"/>
                  </p:tgtEl>
                </p:cond>
              </p:nextCondLst>
            </p:seq>
            <p:seq concurrent="1" nextAc="seek">
              <p:cTn id="123" restart="whenNotActive" fill="hold" evtFilter="cancelBubble" nodeType="interactiveSeq">
                <p:stCondLst>
                  <p:cond evt="onClick" delay="0">
                    <p:tgtEl>
                      <p:spTgt spid="23"/>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grpId="1" nodeType="withEffect">
                                  <p:stCondLst>
                                    <p:cond delay="0"/>
                                  </p:stCondLst>
                                  <p:childTnLst>
                                    <p:animClr clrSpc="rgb" dir="cw">
                                      <p:cBhvr>
                                        <p:cTn id="127" dur="1000" fill="hold"/>
                                        <p:tgtEl>
                                          <p:spTgt spid="13"/>
                                        </p:tgtEl>
                                        <p:attrNameLst>
                                          <p:attrName>fillcolor</p:attrName>
                                        </p:attrNameLst>
                                      </p:cBhvr>
                                      <p:to>
                                        <a:srgbClr val="FFCC00"/>
                                      </p:to>
                                    </p:animClr>
                                    <p:set>
                                      <p:cBhvr>
                                        <p:cTn id="128" dur="1000" fill="hold"/>
                                        <p:tgtEl>
                                          <p:spTgt spid="13"/>
                                        </p:tgtEl>
                                        <p:attrNameLst>
                                          <p:attrName>fill.type</p:attrName>
                                        </p:attrNameLst>
                                      </p:cBhvr>
                                      <p:to>
                                        <p:strVal val="solid"/>
                                      </p:to>
                                    </p:set>
                                    <p:set>
                                      <p:cBhvr>
                                        <p:cTn id="129" dur="1000" fill="hold"/>
                                        <p:tgtEl>
                                          <p:spTgt spid="13"/>
                                        </p:tgtEl>
                                        <p:attrNameLst>
                                          <p:attrName>fill.on</p:attrName>
                                        </p:attrNameLst>
                                      </p:cBhvr>
                                      <p:to>
                                        <p:strVal val="true"/>
                                      </p:to>
                                    </p:set>
                                  </p:childTnLst>
                                </p:cTn>
                              </p:par>
                              <p:par>
                                <p:cTn id="130" presetID="1" presetClass="emph" presetSubtype="2" fill="hold" grpId="1" nodeType="withEffect">
                                  <p:stCondLst>
                                    <p:cond delay="0"/>
                                  </p:stCondLst>
                                  <p:childTnLst>
                                    <p:animClr clrSpc="rgb" dir="cw">
                                      <p:cBhvr>
                                        <p:cTn id="131" dur="1000" fill="hold"/>
                                        <p:tgtEl>
                                          <p:spTgt spid="15"/>
                                        </p:tgtEl>
                                        <p:attrNameLst>
                                          <p:attrName>fillcolor</p:attrName>
                                        </p:attrNameLst>
                                      </p:cBhvr>
                                      <p:to>
                                        <a:srgbClr val="FFCC00"/>
                                      </p:to>
                                    </p:animClr>
                                    <p:set>
                                      <p:cBhvr>
                                        <p:cTn id="132" dur="1000" fill="hold"/>
                                        <p:tgtEl>
                                          <p:spTgt spid="15"/>
                                        </p:tgtEl>
                                        <p:attrNameLst>
                                          <p:attrName>fill.type</p:attrName>
                                        </p:attrNameLst>
                                      </p:cBhvr>
                                      <p:to>
                                        <p:strVal val="solid"/>
                                      </p:to>
                                    </p:set>
                                    <p:set>
                                      <p:cBhvr>
                                        <p:cTn id="133" dur="1000" fill="hold"/>
                                        <p:tgtEl>
                                          <p:spTgt spid="15"/>
                                        </p:tgtEl>
                                        <p:attrNameLst>
                                          <p:attrName>fill.on</p:attrName>
                                        </p:attrNameLst>
                                      </p:cBhvr>
                                      <p:to>
                                        <p:strVal val="true"/>
                                      </p:to>
                                    </p:set>
                                  </p:childTnLst>
                                </p:cTn>
                              </p:par>
                              <p:par>
                                <p:cTn id="134" presetID="1" presetClass="emph" presetSubtype="2" fill="hold" grpId="1" nodeType="withEffect">
                                  <p:stCondLst>
                                    <p:cond delay="0"/>
                                  </p:stCondLst>
                                  <p:childTnLst>
                                    <p:animClr clrSpc="rgb" dir="cw">
                                      <p:cBhvr>
                                        <p:cTn id="135" dur="1000" fill="hold"/>
                                        <p:tgtEl>
                                          <p:spTgt spid="17"/>
                                        </p:tgtEl>
                                        <p:attrNameLst>
                                          <p:attrName>fillcolor</p:attrName>
                                        </p:attrNameLst>
                                      </p:cBhvr>
                                      <p:to>
                                        <a:srgbClr val="FFCC00"/>
                                      </p:to>
                                    </p:animClr>
                                    <p:set>
                                      <p:cBhvr>
                                        <p:cTn id="136" dur="1000" fill="hold"/>
                                        <p:tgtEl>
                                          <p:spTgt spid="17"/>
                                        </p:tgtEl>
                                        <p:attrNameLst>
                                          <p:attrName>fill.type</p:attrName>
                                        </p:attrNameLst>
                                      </p:cBhvr>
                                      <p:to>
                                        <p:strVal val="solid"/>
                                      </p:to>
                                    </p:set>
                                    <p:set>
                                      <p:cBhvr>
                                        <p:cTn id="137" dur="1000" fill="hold"/>
                                        <p:tgtEl>
                                          <p:spTgt spid="17"/>
                                        </p:tgtEl>
                                        <p:attrNameLst>
                                          <p:attrName>fill.on</p:attrName>
                                        </p:attrNameLst>
                                      </p:cBhvr>
                                      <p:to>
                                        <p:strVal val="true"/>
                                      </p:to>
                                    </p:set>
                                  </p:childTnLst>
                                </p:cTn>
                              </p:par>
                              <p:par>
                                <p:cTn id="138" presetID="1" presetClass="emph" presetSubtype="2" fill="hold" grpId="1" nodeType="withEffect">
                                  <p:stCondLst>
                                    <p:cond delay="0"/>
                                  </p:stCondLst>
                                  <p:childTnLst>
                                    <p:animClr clrSpc="rgb" dir="cw">
                                      <p:cBhvr>
                                        <p:cTn id="139" dur="1000" fill="hold"/>
                                        <p:tgtEl>
                                          <p:spTgt spid="19"/>
                                        </p:tgtEl>
                                        <p:attrNameLst>
                                          <p:attrName>fillcolor</p:attrName>
                                        </p:attrNameLst>
                                      </p:cBhvr>
                                      <p:to>
                                        <a:srgbClr val="FFCC00"/>
                                      </p:to>
                                    </p:animClr>
                                    <p:set>
                                      <p:cBhvr>
                                        <p:cTn id="140" dur="1000" fill="hold"/>
                                        <p:tgtEl>
                                          <p:spTgt spid="19"/>
                                        </p:tgtEl>
                                        <p:attrNameLst>
                                          <p:attrName>fill.type</p:attrName>
                                        </p:attrNameLst>
                                      </p:cBhvr>
                                      <p:to>
                                        <p:strVal val="solid"/>
                                      </p:to>
                                    </p:set>
                                    <p:set>
                                      <p:cBhvr>
                                        <p:cTn id="141" dur="1000" fill="hold"/>
                                        <p:tgtEl>
                                          <p:spTgt spid="19"/>
                                        </p:tgtEl>
                                        <p:attrNameLst>
                                          <p:attrName>fill.on</p:attrName>
                                        </p:attrNameLst>
                                      </p:cBhvr>
                                      <p:to>
                                        <p:strVal val="true"/>
                                      </p:to>
                                    </p:set>
                                  </p:childTnLst>
                                </p:cTn>
                              </p:par>
                              <p:par>
                                <p:cTn id="142" presetID="1" presetClass="exit" presetSubtype="0" fill="hold" grpId="1" nodeType="withEffect">
                                  <p:stCondLst>
                                    <p:cond delay="0"/>
                                  </p:stCondLst>
                                  <p:childTnLst>
                                    <p:set>
                                      <p:cBhvr>
                                        <p:cTn id="143" dur="1" fill="hold">
                                          <p:stCondLst>
                                            <p:cond delay="0"/>
                                          </p:stCondLst>
                                        </p:cTn>
                                        <p:tgtEl>
                                          <p:spTgt spid="32"/>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33"/>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34"/>
                                        </p:tgtEl>
                                        <p:attrNameLst>
                                          <p:attrName>style.visibility</p:attrName>
                                        </p:attrNameLst>
                                      </p:cBhvr>
                                      <p:to>
                                        <p:strVal val="hidden"/>
                                      </p:to>
                                    </p:set>
                                  </p:childTnLst>
                                </p:cTn>
                              </p:par>
                              <p:par>
                                <p:cTn id="148" presetID="1" presetClass="exit" presetSubtype="0" fill="hold" grpId="3" nodeType="withEffect">
                                  <p:stCondLst>
                                    <p:cond delay="0"/>
                                  </p:stCondLst>
                                  <p:childTnLst>
                                    <p:set>
                                      <p:cBhvr>
                                        <p:cTn id="14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3" cstate="print"/>
          <a:srcRect l="23869" t="14147" r="24076" b="27428"/>
          <a:stretch>
            <a:fillRect/>
          </a:stretch>
        </p:blipFill>
        <p:spPr>
          <a:xfrm>
            <a:off x="-1" y="19464"/>
            <a:ext cx="12192001" cy="6838537"/>
          </a:xfrm>
          <a:prstGeom prst="rect">
            <a:avLst/>
          </a:prstGeom>
        </p:spPr>
      </p:pic>
      <p:sp>
        <p:nvSpPr>
          <p:cNvPr id="10" name="Cloud Callout 9"/>
          <p:cNvSpPr/>
          <p:nvPr/>
        </p:nvSpPr>
        <p:spPr>
          <a:xfrm>
            <a:off x="0" y="5466"/>
            <a:ext cx="12192000"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Arial" pitchFamily="34" charset="0"/>
                <a:cs typeface="Arial" pitchFamily="34" charset="0"/>
              </a:rPr>
              <a:t>Câu 3: Tiến có 7 cái bút, Ngọc có 8 cái bút. Hỏi cả hai bạn có tất cả bao nhiêu cái bút?</a:t>
            </a:r>
            <a:endParaRPr lang="vi-VN" sz="3200" b="1" dirty="0">
              <a:latin typeface="Arial" pitchFamily="34" charset="0"/>
              <a:cs typeface="Arial" pitchFamily="34" charset="0"/>
            </a:endParaRPr>
          </a:p>
        </p:txBody>
      </p:sp>
      <p:pic>
        <p:nvPicPr>
          <p:cNvPr id="11" name="Picture 10" descr="ga cau hoi 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143758" y="1643051"/>
            <a:ext cx="4235852" cy="2680949"/>
          </a:xfrm>
          <a:prstGeom prst="rect">
            <a:avLst/>
          </a:prstGeom>
        </p:spPr>
      </p:pic>
      <p:sp>
        <p:nvSpPr>
          <p:cNvPr id="13" name="Hexagon 12"/>
          <p:cNvSpPr/>
          <p:nvPr/>
        </p:nvSpPr>
        <p:spPr>
          <a:xfrm>
            <a:off x="1418744" y="5886028"/>
            <a:ext cx="5918925"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D. 15 cái bút</a:t>
            </a:r>
            <a:endParaRPr lang="vi-VN" sz="2800" b="1" dirty="0">
              <a:solidFill>
                <a:schemeClr val="bg1"/>
              </a:solidFill>
              <a:latin typeface="Arial" pitchFamily="34" charset="0"/>
              <a:cs typeface="Arial" pitchFamily="34"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5515" y="3929066"/>
            <a:ext cx="1283699" cy="928694"/>
          </a:xfrm>
          <a:prstGeom prst="rect">
            <a:avLst/>
          </a:prstGeom>
        </p:spPr>
      </p:pic>
      <p:sp>
        <p:nvSpPr>
          <p:cNvPr id="15" name="Hexagon 14"/>
          <p:cNvSpPr/>
          <p:nvPr/>
        </p:nvSpPr>
        <p:spPr>
          <a:xfrm>
            <a:off x="1412504" y="4143380"/>
            <a:ext cx="5959176"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B. 14 cái bút</a:t>
            </a:r>
            <a:endParaRPr lang="vi-VN" sz="2800" b="1" dirty="0">
              <a:solidFill>
                <a:schemeClr val="bg1"/>
              </a:solidFill>
              <a:latin typeface="Arial" pitchFamily="34" charset="0"/>
              <a:cs typeface="Arial" pitchFamily="34"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0701" y="4810248"/>
            <a:ext cx="1283699" cy="928694"/>
          </a:xfrm>
          <a:prstGeom prst="rect">
            <a:avLst/>
          </a:prstGeom>
        </p:spPr>
      </p:pic>
      <p:sp>
        <p:nvSpPr>
          <p:cNvPr id="17" name="Hexagon 16"/>
          <p:cNvSpPr/>
          <p:nvPr/>
        </p:nvSpPr>
        <p:spPr>
          <a:xfrm>
            <a:off x="1407691" y="5024562"/>
            <a:ext cx="596398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C. 16 cái bút</a:t>
            </a:r>
            <a:endParaRPr lang="vi-VN" sz="2800" b="1" dirty="0">
              <a:solidFill>
                <a:schemeClr val="bg1"/>
              </a:solidFill>
              <a:latin typeface="Arial" pitchFamily="34" charset="0"/>
              <a:cs typeface="Arial" pitchFamily="34"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4213" y="3099054"/>
            <a:ext cx="1283699" cy="928694"/>
          </a:xfrm>
          <a:prstGeom prst="rect">
            <a:avLst/>
          </a:prstGeom>
        </p:spPr>
      </p:pic>
      <p:sp>
        <p:nvSpPr>
          <p:cNvPr id="19" name="Hexagon 18"/>
          <p:cNvSpPr/>
          <p:nvPr/>
        </p:nvSpPr>
        <p:spPr>
          <a:xfrm>
            <a:off x="1391203" y="3313368"/>
            <a:ext cx="598047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solidFill>
                  <a:schemeClr val="bg1"/>
                </a:solidFill>
                <a:latin typeface="Arial" pitchFamily="34" charset="0"/>
                <a:cs typeface="Arial" pitchFamily="34" charset="0"/>
              </a:rPr>
              <a:t>A. 1 cái bút</a:t>
            </a:r>
            <a:endParaRPr lang="vi-VN" sz="2800" b="1" dirty="0">
              <a:solidFill>
                <a:schemeClr val="bg1"/>
              </a:solidFill>
              <a:latin typeface="Arial" pitchFamily="34" charset="0"/>
              <a:cs typeface="Arial" pitchFamily="34" charset="0"/>
            </a:endParaRPr>
          </a:p>
        </p:txBody>
      </p:sp>
      <p:sp>
        <p:nvSpPr>
          <p:cNvPr id="32" name="TextBox 31"/>
          <p:cNvSpPr txBox="1"/>
          <p:nvPr/>
        </p:nvSpPr>
        <p:spPr>
          <a:xfrm rot="19938490">
            <a:off x="2467639" y="1960411"/>
            <a:ext cx="2121350" cy="707886"/>
          </a:xfrm>
          <a:prstGeom prst="rect">
            <a:avLst/>
          </a:prstGeom>
          <a:noFill/>
        </p:spPr>
        <p:txBody>
          <a:bodyPr wrap="none" rtlCol="0">
            <a:spAutoFit/>
          </a:bodyPr>
          <a:lstStyle/>
          <a:p>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Yeah,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Đúng</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rồi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ct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bạn</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giỏi</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quá</a:t>
            </a:r>
            <a:r>
              <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8221" y="5687772"/>
            <a:ext cx="1283699" cy="928694"/>
          </a:xfrm>
          <a:prstGeom prst="rect">
            <a:avLst/>
          </a:prstGeom>
        </p:spPr>
      </p:pic>
      <p:sp>
        <p:nvSpPr>
          <p:cNvPr id="22" name="TextBox 21"/>
          <p:cNvSpPr txBox="1"/>
          <p:nvPr/>
        </p:nvSpPr>
        <p:spPr>
          <a:xfrm>
            <a:off x="7905763" y="4857760"/>
            <a:ext cx="3619525" cy="400110"/>
          </a:xfrm>
          <a:prstGeom prst="rect">
            <a:avLst/>
          </a:prstGeom>
          <a:noFill/>
        </p:spPr>
        <p:txBody>
          <a:bodyPr wrap="square" rtlCol="0">
            <a:spAutoFit/>
          </a:bodyPr>
          <a:lstStyle/>
          <a:p>
            <a:pPr algn="ctr"/>
            <a:r>
              <a:rPr lang="en-US" sz="2000" b="1" dirty="0">
                <a:solidFill>
                  <a:srgbClr val="C00000"/>
                </a:solidFill>
                <a:latin typeface="Arial" pitchFamily="34" charset="0"/>
                <a:cs typeface="Arial" pitchFamily="34" charset="0"/>
              </a:rPr>
              <a:t>Ồ, </a:t>
            </a:r>
            <a:r>
              <a:rPr lang="en-US" sz="2000" b="1" dirty="0" err="1">
                <a:solidFill>
                  <a:srgbClr val="C00000"/>
                </a:solidFill>
                <a:latin typeface="Arial" pitchFamily="34" charset="0"/>
                <a:cs typeface="Arial" pitchFamily="34" charset="0"/>
              </a:rPr>
              <a:t>tiếc</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quá</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sai</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mất</a:t>
            </a:r>
            <a:r>
              <a:rPr lang="en-US" sz="2000" b="1" dirty="0">
                <a:solidFill>
                  <a:srgbClr val="C00000"/>
                </a:solidFill>
                <a:latin typeface="Arial" pitchFamily="34" charset="0"/>
                <a:cs typeface="Arial" pitchFamily="34" charset="0"/>
              </a:rPr>
              <a:t> </a:t>
            </a:r>
            <a:r>
              <a:rPr lang="en-US" sz="2000" b="1" dirty="0" err="1">
                <a:solidFill>
                  <a:srgbClr val="C00000"/>
                </a:solidFill>
                <a:latin typeface="Arial" pitchFamily="34" charset="0"/>
                <a:cs typeface="Arial" pitchFamily="34" charset="0"/>
              </a:rPr>
              <a:t>rồi</a:t>
            </a:r>
            <a:r>
              <a:rPr lang="en-US" sz="2000" b="1" dirty="0">
                <a:solidFill>
                  <a:srgbClr val="C00000"/>
                </a:solidFill>
                <a:latin typeface="Arial" pitchFamily="34" charset="0"/>
                <a:cs typeface="Arial" pitchFamily="34" charset="0"/>
              </a:rPr>
              <a:t>!</a:t>
            </a:r>
            <a:endParaRPr lang="vi-VN" sz="2000" b="1" dirty="0">
              <a:solidFill>
                <a:srgbClr val="C00000"/>
              </a:solidFill>
              <a:latin typeface="Arial" pitchFamily="34" charset="0"/>
              <a:cs typeface="Arial" pitchFamily="34" charset="0"/>
            </a:endParaRPr>
          </a:p>
        </p:txBody>
      </p:sp>
      <p:pic>
        <p:nvPicPr>
          <p:cNvPr id="33" name="Picture 32" descr="egg-2151891_960_720.png"/>
          <p:cNvPicPr>
            <a:picLocks noChangeAspect="1"/>
          </p:cNvPicPr>
          <p:nvPr/>
        </p:nvPicPr>
        <p:blipFill>
          <a:blip r:embed="rId6" cstate="print"/>
          <a:stretch>
            <a:fillRect/>
          </a:stretch>
        </p:blipFill>
        <p:spPr>
          <a:xfrm>
            <a:off x="3742275" y="2571744"/>
            <a:ext cx="888000"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310128" y="4572008"/>
            <a:ext cx="888976"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5"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cstate="print">
            <a:clrChange>
              <a:clrFrom>
                <a:srgbClr val="FFFFFF"/>
              </a:clrFrom>
              <a:clrTo>
                <a:srgbClr val="FFFFFF">
                  <a:alpha val="0"/>
                </a:srgbClr>
              </a:clrTo>
            </a:clrChange>
          </a:blip>
          <a:srcRect l="50000" r="-1" b="46667"/>
          <a:stretch>
            <a:fillRect/>
          </a:stretch>
        </p:blipFill>
        <p:spPr>
          <a:xfrm>
            <a:off x="11504465" y="6381126"/>
            <a:ext cx="642623" cy="514098"/>
          </a:xfrm>
          <a:prstGeom prst="rect">
            <a:avLst/>
          </a:prstGeom>
        </p:spPr>
      </p:pic>
      <p:pic>
        <p:nvPicPr>
          <p:cNvPr id="23" name="Picture 22" descr="images (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0520739" y="6373921"/>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cstate="print">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xmlns="" val="16229193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3" cstate="print"/>
          <a:srcRect l="23869" t="14147" r="24076" b="27428"/>
          <a:stretch>
            <a:fillRect/>
          </a:stretch>
        </p:blipFill>
        <p:spPr>
          <a:xfrm>
            <a:off x="-1" y="19464"/>
            <a:ext cx="12192001" cy="6838537"/>
          </a:xfrm>
          <a:prstGeom prst="rect">
            <a:avLst/>
          </a:prstGeom>
        </p:spPr>
      </p:pic>
      <p:sp>
        <p:nvSpPr>
          <p:cNvPr id="10" name="Cloud Callout 9"/>
          <p:cNvSpPr/>
          <p:nvPr/>
        </p:nvSpPr>
        <p:spPr>
          <a:xfrm>
            <a:off x="0" y="5466"/>
            <a:ext cx="12432632" cy="1714512"/>
          </a:xfrm>
          <a:prstGeom prst="cloudCallout">
            <a:avLst>
              <a:gd name="adj1" fmla="val 31321"/>
              <a:gd name="adj2" fmla="val 110910"/>
            </a:avLst>
          </a:prstGeom>
          <a:solidFill>
            <a:srgbClr val="CC706E"/>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Arial" pitchFamily="34" charset="0"/>
                <a:cs typeface="Arial" pitchFamily="34" charset="0"/>
              </a:rPr>
              <a:t>Câu 4: Kết quả của phép tính: 6 + 5 bằng với kết quả phép tính nào dưới đây?</a:t>
            </a:r>
            <a:endParaRPr lang="vi-VN" sz="3200" b="1" dirty="0">
              <a:latin typeface="Arial" pitchFamily="34" charset="0"/>
              <a:cs typeface="Arial" pitchFamily="34" charset="0"/>
            </a:endParaRPr>
          </a:p>
        </p:txBody>
      </p:sp>
      <p:pic>
        <p:nvPicPr>
          <p:cNvPr id="11" name="Picture 10" descr="ga cau hoi 1.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143758" y="1643051"/>
            <a:ext cx="4235852" cy="2680949"/>
          </a:xfrm>
          <a:prstGeom prst="rect">
            <a:avLst/>
          </a:prstGeom>
        </p:spPr>
      </p:pic>
      <p:sp>
        <p:nvSpPr>
          <p:cNvPr id="13" name="Hexagon 12"/>
          <p:cNvSpPr/>
          <p:nvPr/>
        </p:nvSpPr>
        <p:spPr>
          <a:xfrm>
            <a:off x="1403760" y="4175286"/>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latin typeface="Arial" pitchFamily="34" charset="0"/>
                <a:cs typeface="Arial" pitchFamily="34" charset="0"/>
              </a:rPr>
              <a:t>B. 8 + 3</a:t>
            </a:r>
            <a:endParaRPr lang="vi-VN" sz="3200" b="1" dirty="0">
              <a:solidFill>
                <a:schemeClr val="bg1"/>
              </a:solidFill>
              <a:latin typeface="Arial" pitchFamily="34" charset="0"/>
              <a:cs typeface="Arial" pitchFamily="34"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2795" y="3048542"/>
            <a:ext cx="1283699" cy="928694"/>
          </a:xfrm>
          <a:prstGeom prst="rect">
            <a:avLst/>
          </a:prstGeom>
        </p:spPr>
      </p:pic>
      <p:sp>
        <p:nvSpPr>
          <p:cNvPr id="15" name="Hexagon 14"/>
          <p:cNvSpPr/>
          <p:nvPr/>
        </p:nvSpPr>
        <p:spPr>
          <a:xfrm>
            <a:off x="1339784" y="3262856"/>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latin typeface="Arial" pitchFamily="34" charset="0"/>
                <a:cs typeface="Arial" pitchFamily="34" charset="0"/>
              </a:rPr>
              <a:t>A. 5 + 7</a:t>
            </a:r>
            <a:endParaRPr lang="vi-VN" sz="3200" b="1" dirty="0">
              <a:solidFill>
                <a:schemeClr val="bg1"/>
              </a:solidFill>
              <a:latin typeface="Arial" pitchFamily="34" charset="0"/>
              <a:cs typeface="Arial" pitchFamily="34"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4475" y="4858418"/>
            <a:ext cx="1283699" cy="928694"/>
          </a:xfrm>
          <a:prstGeom prst="rect">
            <a:avLst/>
          </a:prstGeom>
        </p:spPr>
      </p:pic>
      <p:sp>
        <p:nvSpPr>
          <p:cNvPr id="17" name="Hexagon 16"/>
          <p:cNvSpPr/>
          <p:nvPr/>
        </p:nvSpPr>
        <p:spPr>
          <a:xfrm>
            <a:off x="1411464" y="5072732"/>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latin typeface="Arial" pitchFamily="34" charset="0"/>
                <a:cs typeface="Arial" pitchFamily="34" charset="0"/>
              </a:rPr>
              <a:t>C. 9 + 5</a:t>
            </a:r>
            <a:endParaRPr lang="vi-VN" sz="3200" b="1" dirty="0">
              <a:solidFill>
                <a:schemeClr val="bg1"/>
              </a:solidFill>
              <a:latin typeface="Arial" pitchFamily="34" charset="0"/>
              <a:cs typeface="Arial" pitchFamily="34"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0720" y="5747996"/>
            <a:ext cx="1283699" cy="928694"/>
          </a:xfrm>
          <a:prstGeom prst="rect">
            <a:avLst/>
          </a:prstGeom>
        </p:spPr>
      </p:pic>
      <p:sp>
        <p:nvSpPr>
          <p:cNvPr id="19" name="Hexagon 18"/>
          <p:cNvSpPr/>
          <p:nvPr/>
        </p:nvSpPr>
        <p:spPr>
          <a:xfrm>
            <a:off x="1367709" y="5962310"/>
            <a:ext cx="52387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latin typeface="Arial" pitchFamily="34" charset="0"/>
                <a:cs typeface="Arial" pitchFamily="34" charset="0"/>
              </a:rPr>
              <a:t>D. 9 + 3</a:t>
            </a:r>
            <a:endParaRPr lang="vi-VN" sz="3200" b="1" dirty="0">
              <a:solidFill>
                <a:schemeClr val="bg1"/>
              </a:solidFill>
              <a:latin typeface="Arial" pitchFamily="34" charset="0"/>
              <a:cs typeface="Arial" pitchFamily="34" charset="0"/>
            </a:endParaRPr>
          </a:p>
        </p:txBody>
      </p:sp>
      <p:sp>
        <p:nvSpPr>
          <p:cNvPr id="32" name="TextBox 31"/>
          <p:cNvSpPr txBox="1"/>
          <p:nvPr/>
        </p:nvSpPr>
        <p:spPr>
          <a:xfrm rot="19938490">
            <a:off x="1743969" y="1823915"/>
            <a:ext cx="3576236" cy="1077218"/>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Yeah, </a:t>
            </a:r>
            <a:r>
              <a:rPr lang="en-US" sz="32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Đúng</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rồi</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ctr"/>
            <a:r>
              <a:rPr lang="en-US" sz="32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bạn</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giỏi</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200" b="1" dirty="0" err="1">
                <a:solidFill>
                  <a:srgbClr val="FF0000"/>
                </a:solidFill>
                <a:effectLst>
                  <a:outerShdw blurRad="38100" dist="38100" dir="2700000" algn="tl">
                    <a:srgbClr val="000000">
                      <a:alpha val="43137"/>
                    </a:srgbClr>
                  </a:outerShdw>
                </a:effectLst>
                <a:latin typeface="Arial" pitchFamily="34" charset="0"/>
                <a:cs typeface="Arial" pitchFamily="34" charset="0"/>
              </a:rPr>
              <a:t>quá</a:t>
            </a:r>
            <a:r>
              <a:rPr lang="en-US" sz="3200" b="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32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3237" y="3977030"/>
            <a:ext cx="1283699" cy="928694"/>
          </a:xfrm>
          <a:prstGeom prst="rect">
            <a:avLst/>
          </a:prstGeom>
        </p:spPr>
      </p:pic>
      <p:sp>
        <p:nvSpPr>
          <p:cNvPr id="22" name="TextBox 21"/>
          <p:cNvSpPr txBox="1"/>
          <p:nvPr/>
        </p:nvSpPr>
        <p:spPr>
          <a:xfrm>
            <a:off x="7905763" y="4857760"/>
            <a:ext cx="3619525" cy="1077218"/>
          </a:xfrm>
          <a:prstGeom prst="rect">
            <a:avLst/>
          </a:prstGeom>
          <a:noFill/>
        </p:spPr>
        <p:txBody>
          <a:bodyPr wrap="square" rtlCol="0">
            <a:spAutoFit/>
          </a:bodyPr>
          <a:lstStyle/>
          <a:p>
            <a:pPr algn="ctr"/>
            <a:r>
              <a:rPr lang="en-US" sz="3200" b="1" dirty="0">
                <a:solidFill>
                  <a:srgbClr val="C00000"/>
                </a:solidFill>
                <a:latin typeface="Arial" pitchFamily="34" charset="0"/>
                <a:cs typeface="Arial" pitchFamily="34" charset="0"/>
              </a:rPr>
              <a:t>Ồ, </a:t>
            </a:r>
            <a:r>
              <a:rPr lang="en-US" sz="3200" b="1" dirty="0" err="1">
                <a:solidFill>
                  <a:srgbClr val="C00000"/>
                </a:solidFill>
                <a:latin typeface="Arial" pitchFamily="34" charset="0"/>
                <a:cs typeface="Arial" pitchFamily="34" charset="0"/>
              </a:rPr>
              <a:t>tiếc</a:t>
            </a:r>
            <a:r>
              <a:rPr lang="en-US" sz="3200" b="1" dirty="0">
                <a:solidFill>
                  <a:srgbClr val="C00000"/>
                </a:solidFill>
                <a:latin typeface="Arial" pitchFamily="34" charset="0"/>
                <a:cs typeface="Arial" pitchFamily="34" charset="0"/>
              </a:rPr>
              <a:t> </a:t>
            </a:r>
            <a:r>
              <a:rPr lang="en-US" sz="3200" b="1" dirty="0" err="1">
                <a:solidFill>
                  <a:srgbClr val="C00000"/>
                </a:solidFill>
                <a:latin typeface="Arial" pitchFamily="34" charset="0"/>
                <a:cs typeface="Arial" pitchFamily="34" charset="0"/>
              </a:rPr>
              <a:t>quá</a:t>
            </a:r>
            <a:r>
              <a:rPr lang="en-US" sz="3200" b="1" dirty="0">
                <a:solidFill>
                  <a:srgbClr val="C00000"/>
                </a:solidFill>
                <a:latin typeface="Arial" pitchFamily="34" charset="0"/>
                <a:cs typeface="Arial" pitchFamily="34" charset="0"/>
              </a:rPr>
              <a:t>, </a:t>
            </a:r>
            <a:r>
              <a:rPr lang="en-US" sz="3200" b="1" dirty="0" err="1">
                <a:solidFill>
                  <a:srgbClr val="C00000"/>
                </a:solidFill>
                <a:latin typeface="Arial" pitchFamily="34" charset="0"/>
                <a:cs typeface="Arial" pitchFamily="34" charset="0"/>
              </a:rPr>
              <a:t>sai</a:t>
            </a:r>
            <a:r>
              <a:rPr lang="en-US" sz="3200" b="1" dirty="0">
                <a:solidFill>
                  <a:srgbClr val="C00000"/>
                </a:solidFill>
                <a:latin typeface="Arial" pitchFamily="34" charset="0"/>
                <a:cs typeface="Arial" pitchFamily="34" charset="0"/>
              </a:rPr>
              <a:t> </a:t>
            </a:r>
            <a:r>
              <a:rPr lang="en-US" sz="3200" b="1" dirty="0" err="1">
                <a:solidFill>
                  <a:srgbClr val="C00000"/>
                </a:solidFill>
                <a:latin typeface="Arial" pitchFamily="34" charset="0"/>
                <a:cs typeface="Arial" pitchFamily="34" charset="0"/>
              </a:rPr>
              <a:t>mất</a:t>
            </a:r>
            <a:r>
              <a:rPr lang="en-US" sz="3200" b="1" dirty="0">
                <a:solidFill>
                  <a:srgbClr val="C00000"/>
                </a:solidFill>
                <a:latin typeface="Arial" pitchFamily="34" charset="0"/>
                <a:cs typeface="Arial" pitchFamily="34" charset="0"/>
              </a:rPr>
              <a:t> </a:t>
            </a:r>
            <a:r>
              <a:rPr lang="en-US" sz="3200" b="1" dirty="0" err="1">
                <a:solidFill>
                  <a:srgbClr val="C00000"/>
                </a:solidFill>
                <a:latin typeface="Arial" pitchFamily="34" charset="0"/>
                <a:cs typeface="Arial" pitchFamily="34" charset="0"/>
              </a:rPr>
              <a:t>rồi</a:t>
            </a:r>
            <a:r>
              <a:rPr lang="en-US" sz="3200" b="1" dirty="0">
                <a:solidFill>
                  <a:srgbClr val="C00000"/>
                </a:solidFill>
                <a:latin typeface="Arial" pitchFamily="34" charset="0"/>
                <a:cs typeface="Arial" pitchFamily="34" charset="0"/>
              </a:rPr>
              <a:t>!</a:t>
            </a:r>
            <a:endParaRPr lang="vi-VN" sz="3200" b="1" dirty="0">
              <a:solidFill>
                <a:srgbClr val="C00000"/>
              </a:solidFill>
              <a:latin typeface="Arial" pitchFamily="34" charset="0"/>
              <a:cs typeface="Arial" pitchFamily="34" charset="0"/>
            </a:endParaRPr>
          </a:p>
        </p:txBody>
      </p:sp>
      <p:pic>
        <p:nvPicPr>
          <p:cNvPr id="33" name="Picture 32" descr="egg-2151891_960_720.png"/>
          <p:cNvPicPr>
            <a:picLocks noChangeAspect="1"/>
          </p:cNvPicPr>
          <p:nvPr/>
        </p:nvPicPr>
        <p:blipFill>
          <a:blip r:embed="rId6" cstate="print"/>
          <a:stretch>
            <a:fillRect/>
          </a:stretch>
        </p:blipFill>
        <p:spPr>
          <a:xfrm>
            <a:off x="3746048" y="2619914"/>
            <a:ext cx="888000"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507" y="4572008"/>
            <a:ext cx="888976" cy="666732"/>
          </a:xfrm>
          <a:prstGeom prst="rect">
            <a:avLst/>
          </a:prstGeom>
        </p:spPr>
      </p:pic>
      <p:pic>
        <p:nvPicPr>
          <p:cNvPr id="20" name="Picture 19" descr="ee376867b6edb2b7f8a1c93f2ceb4b12.png">
            <a:hlinkClick r:id="" action="ppaction://hlinkshowjump?jump=firstslide"/>
          </p:cNvPr>
          <p:cNvPicPr>
            <a:picLocks noChangeAspect="1"/>
          </p:cNvPicPr>
          <p:nvPr/>
        </p:nvPicPr>
        <p:blipFill>
          <a:blip r:embed="rId8" cstate="print">
            <a:clrChange>
              <a:clrFrom>
                <a:srgbClr val="000000">
                  <a:alpha val="0"/>
                </a:srgbClr>
              </a:clrFrom>
              <a:clrTo>
                <a:srgbClr val="000000">
                  <a:alpha val="0"/>
                </a:srgbClr>
              </a:clrTo>
            </a:clrChange>
          </a:blip>
          <a:stretch>
            <a:fillRect/>
          </a:stretch>
        </p:blipFill>
        <p:spPr>
          <a:xfrm>
            <a:off x="8813435" y="6215082"/>
            <a:ext cx="1008035" cy="756026"/>
          </a:xfrm>
          <a:prstGeom prst="rect">
            <a:avLst/>
          </a:prstGeom>
        </p:spPr>
      </p:pic>
      <p:pic>
        <p:nvPicPr>
          <p:cNvPr id="21" name="Picture 20" descr="images (3).jpg">
            <a:hlinkClick r:id="" action="ppaction://hlinkshowjump?jump=nextslide"/>
          </p:cNvPr>
          <p:cNvPicPr>
            <a:picLocks noChangeAspect="1"/>
          </p:cNvPicPr>
          <p:nvPr/>
        </p:nvPicPr>
        <p:blipFill>
          <a:blip r:embed="rId9" cstate="print">
            <a:clrChange>
              <a:clrFrom>
                <a:srgbClr val="FFFFFF"/>
              </a:clrFrom>
              <a:clrTo>
                <a:srgbClr val="FFFFFF">
                  <a:alpha val="0"/>
                </a:srgbClr>
              </a:clrTo>
            </a:clrChange>
          </a:blip>
          <a:srcRect l="50000" r="-1" b="46667"/>
          <a:stretch>
            <a:fillRect/>
          </a:stretch>
        </p:blipFill>
        <p:spPr>
          <a:xfrm>
            <a:off x="11504465" y="6381126"/>
            <a:ext cx="642623" cy="514098"/>
          </a:xfrm>
          <a:prstGeom prst="rect">
            <a:avLst/>
          </a:prstGeom>
        </p:spPr>
      </p:pic>
      <p:pic>
        <p:nvPicPr>
          <p:cNvPr id="23" name="Picture 22" descr="images (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0520739" y="6373921"/>
            <a:ext cx="887071" cy="665303"/>
          </a:xfrm>
          <a:prstGeom prst="rect">
            <a:avLst/>
          </a:prstGeom>
        </p:spPr>
      </p:pic>
      <p:pic>
        <p:nvPicPr>
          <p:cNvPr id="28" name="Picture 27" descr="images (3).jpg">
            <a:hlinkClick r:id="" action="ppaction://hlinkshowjump?jump=previousslide"/>
          </p:cNvPr>
          <p:cNvPicPr>
            <a:picLocks noChangeAspect="1"/>
          </p:cNvPicPr>
          <p:nvPr/>
        </p:nvPicPr>
        <p:blipFill>
          <a:blip r:embed="rId9" cstate="print">
            <a:clrChange>
              <a:clrFrom>
                <a:srgbClr val="FFFFFF"/>
              </a:clrFrom>
              <a:clrTo>
                <a:srgbClr val="FFFFFF">
                  <a:alpha val="0"/>
                </a:srgbClr>
              </a:clrTo>
            </a:clrChange>
          </a:blip>
          <a:srcRect r="49999" b="50000"/>
          <a:stretch>
            <a:fillRect/>
          </a:stretch>
        </p:blipFill>
        <p:spPr>
          <a:xfrm>
            <a:off x="9765176" y="6357970"/>
            <a:ext cx="685464" cy="514098"/>
          </a:xfrm>
          <a:prstGeom prst="rect">
            <a:avLst/>
          </a:prstGeom>
        </p:spPr>
      </p:pic>
    </p:spTree>
    <p:extLst>
      <p:ext uri="{BB962C8B-B14F-4D97-AF65-F5344CB8AC3E}">
        <p14:creationId xmlns:p14="http://schemas.microsoft.com/office/powerpoint/2010/main" xmlns="" val="96628137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par>
                                <p:cTn id="45" presetID="1" presetClass="emph" presetSubtype="2" fill="hold" nodeType="withEffect">
                                  <p:stCondLst>
                                    <p:cond delay="0"/>
                                  </p:stCondLst>
                                  <p:childTnLst>
                                    <p:animClr clrSpc="rgb" dir="cw">
                                      <p:cBhvr>
                                        <p:cTn id="46" dur="500" fill="hold"/>
                                        <p:tgtEl>
                                          <p:spTgt spid="15"/>
                                        </p:tgtEl>
                                        <p:attrNameLst>
                                          <p:attrName>fillcolor</p:attrName>
                                        </p:attrNameLst>
                                      </p:cBhvr>
                                      <p:to>
                                        <a:srgbClr val="969696"/>
                                      </p:to>
                                    </p:animClr>
                                    <p:set>
                                      <p:cBhvr>
                                        <p:cTn id="47" dur="500" fill="hold"/>
                                        <p:tgtEl>
                                          <p:spTgt spid="15"/>
                                        </p:tgtEl>
                                        <p:attrNameLst>
                                          <p:attrName>fill.type</p:attrName>
                                        </p:attrNameLst>
                                      </p:cBhvr>
                                      <p:to>
                                        <p:strVal val="solid"/>
                                      </p:to>
                                    </p:set>
                                    <p:set>
                                      <p:cBhvr>
                                        <p:cTn id="48" dur="5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7"/>
                                        </p:tgtEl>
                                        <p:attrNameLst>
                                          <p:attrName>fillcolor</p:attrName>
                                        </p:attrNameLst>
                                      </p:cBhvr>
                                      <p:to>
                                        <a:srgbClr val="969696"/>
                                      </p:to>
                                    </p:animClr>
                                    <p:set>
                                      <p:cBhvr>
                                        <p:cTn id="51" dur="500" fill="hold"/>
                                        <p:tgtEl>
                                          <p:spTgt spid="17"/>
                                        </p:tgtEl>
                                        <p:attrNameLst>
                                          <p:attrName>fill.type</p:attrName>
                                        </p:attrNameLst>
                                      </p:cBhvr>
                                      <p:to>
                                        <p:strVal val="solid"/>
                                      </p:to>
                                    </p:set>
                                    <p:set>
                                      <p:cBhvr>
                                        <p:cTn id="52" dur="5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19"/>
                                        </p:tgtEl>
                                        <p:attrNameLst>
                                          <p:attrName>fillcolor</p:attrName>
                                        </p:attrNameLst>
                                      </p:cBhvr>
                                      <p:to>
                                        <a:srgbClr val="969696"/>
                                      </p:to>
                                    </p:animClr>
                                    <p:set>
                                      <p:cBhvr>
                                        <p:cTn id="55" dur="500" fill="hold"/>
                                        <p:tgtEl>
                                          <p:spTgt spid="19"/>
                                        </p:tgtEl>
                                        <p:attrNameLst>
                                          <p:attrName>fill.type</p:attrName>
                                        </p:attrNameLst>
                                      </p:cBhvr>
                                      <p:to>
                                        <p:strVal val="solid"/>
                                      </p:to>
                                    </p:set>
                                    <p:set>
                                      <p:cBhvr>
                                        <p:cTn id="56" dur="5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500" fill="hold"/>
                                        <p:tgtEl>
                                          <p:spTgt spid="13"/>
                                        </p:tgtEl>
                                        <p:attrNameLst>
                                          <p:attrName>fillcolor</p:attrName>
                                        </p:attrNameLst>
                                      </p:cBhvr>
                                      <p:to>
                                        <a:srgbClr val="777777"/>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17"/>
                                        </p:tgtEl>
                                        <p:attrNameLst>
                                          <p:attrName>fillcolor</p:attrName>
                                        </p:attrNameLst>
                                      </p:cBhvr>
                                      <p:to>
                                        <a:srgbClr val="777777"/>
                                      </p:to>
                                    </p:animClr>
                                    <p:set>
                                      <p:cBhvr>
                                        <p:cTn id="66" dur="500" fill="hold"/>
                                        <p:tgtEl>
                                          <p:spTgt spid="17"/>
                                        </p:tgtEl>
                                        <p:attrNameLst>
                                          <p:attrName>fill.type</p:attrName>
                                        </p:attrNameLst>
                                      </p:cBhvr>
                                      <p:to>
                                        <p:strVal val="solid"/>
                                      </p:to>
                                    </p:set>
                                    <p:set>
                                      <p:cBhvr>
                                        <p:cTn id="67" dur="5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19"/>
                                        </p:tgtEl>
                                        <p:attrNameLst>
                                          <p:attrName>fillcolor</p:attrName>
                                        </p:attrNameLst>
                                      </p:cBhvr>
                                      <p:to>
                                        <a:srgbClr val="777777"/>
                                      </p:to>
                                    </p:animClr>
                                    <p:set>
                                      <p:cBhvr>
                                        <p:cTn id="70" dur="500" fill="hold"/>
                                        <p:tgtEl>
                                          <p:spTgt spid="19"/>
                                        </p:tgtEl>
                                        <p:attrNameLst>
                                          <p:attrName>fill.type</p:attrName>
                                        </p:attrNameLst>
                                      </p:cBhvr>
                                      <p:to>
                                        <p:strVal val="solid"/>
                                      </p:to>
                                    </p:set>
                                    <p:set>
                                      <p:cBhvr>
                                        <p:cTn id="71" dur="5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500" fill="hold"/>
                                        <p:tgtEl>
                                          <p:spTgt spid="13"/>
                                        </p:tgtEl>
                                        <p:attrNameLst>
                                          <p:attrName>fillcolor</p:attrName>
                                        </p:attrNameLst>
                                      </p:cBhvr>
                                      <p:to>
                                        <a:srgbClr val="969696"/>
                                      </p:to>
                                    </p:animClr>
                                    <p:set>
                                      <p:cBhvr>
                                        <p:cTn id="83" dur="500" fill="hold"/>
                                        <p:tgtEl>
                                          <p:spTgt spid="13"/>
                                        </p:tgtEl>
                                        <p:attrNameLst>
                                          <p:attrName>fill.type</p:attrName>
                                        </p:attrNameLst>
                                      </p:cBhvr>
                                      <p:to>
                                        <p:strVal val="solid"/>
                                      </p:to>
                                    </p:set>
                                    <p:set>
                                      <p:cBhvr>
                                        <p:cTn id="84" dur="5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5"/>
                                        </p:tgtEl>
                                        <p:attrNameLst>
                                          <p:attrName>fillcolor</p:attrName>
                                        </p:attrNameLst>
                                      </p:cBhvr>
                                      <p:to>
                                        <a:srgbClr val="969696"/>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9"/>
                                        </p:tgtEl>
                                        <p:attrNameLst>
                                          <p:attrName>fillcolor</p:attrName>
                                        </p:attrNameLst>
                                      </p:cBhvr>
                                      <p:to>
                                        <a:srgbClr val="969696"/>
                                      </p:to>
                                    </p:animClr>
                                    <p:set>
                                      <p:cBhvr>
                                        <p:cTn id="91" dur="500" fill="hold"/>
                                        <p:tgtEl>
                                          <p:spTgt spid="19"/>
                                        </p:tgtEl>
                                        <p:attrNameLst>
                                          <p:attrName>fill.type</p:attrName>
                                        </p:attrNameLst>
                                      </p:cBhvr>
                                      <p:to>
                                        <p:strVal val="solid"/>
                                      </p:to>
                                    </p:set>
                                    <p:set>
                                      <p:cBhvr>
                                        <p:cTn id="92" dur="5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500" fill="hold"/>
                                        <p:tgtEl>
                                          <p:spTgt spid="17"/>
                                        </p:tgtEl>
                                        <p:attrNameLst>
                                          <p:attrName>fillcolor</p:attrName>
                                        </p:attrNameLst>
                                      </p:cBhvr>
                                      <p:to>
                                        <a:srgbClr val="777777"/>
                                      </p:to>
                                    </p:animClr>
                                    <p:set>
                                      <p:cBhvr>
                                        <p:cTn id="104" dur="500" fill="hold"/>
                                        <p:tgtEl>
                                          <p:spTgt spid="17"/>
                                        </p:tgtEl>
                                        <p:attrNameLst>
                                          <p:attrName>fill.type</p:attrName>
                                        </p:attrNameLst>
                                      </p:cBhvr>
                                      <p:to>
                                        <p:strVal val="solid"/>
                                      </p:to>
                                    </p:set>
                                    <p:set>
                                      <p:cBhvr>
                                        <p:cTn id="105" dur="5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500" fill="hold"/>
                                        <p:tgtEl>
                                          <p:spTgt spid="15"/>
                                        </p:tgtEl>
                                        <p:attrNameLst>
                                          <p:attrName>fillcolor</p:attrName>
                                        </p:attrNameLst>
                                      </p:cBhvr>
                                      <p:to>
                                        <a:srgbClr val="777777"/>
                                      </p:to>
                                    </p:animClr>
                                    <p:set>
                                      <p:cBhvr>
                                        <p:cTn id="108" dur="500" fill="hold"/>
                                        <p:tgtEl>
                                          <p:spTgt spid="15"/>
                                        </p:tgtEl>
                                        <p:attrNameLst>
                                          <p:attrName>fill.type</p:attrName>
                                        </p:attrNameLst>
                                      </p:cBhvr>
                                      <p:to>
                                        <p:strVal val="solid"/>
                                      </p:to>
                                    </p:set>
                                    <p:set>
                                      <p:cBhvr>
                                        <p:cTn id="109" dur="5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500" fill="hold"/>
                                        <p:tgtEl>
                                          <p:spTgt spid="13"/>
                                        </p:tgtEl>
                                        <p:attrNameLst>
                                          <p:attrName>fillcolor</p:attrName>
                                        </p:attrNameLst>
                                      </p:cBhvr>
                                      <p:to>
                                        <a:srgbClr val="777777"/>
                                      </p:to>
                                    </p:animClr>
                                    <p:set>
                                      <p:cBhvr>
                                        <p:cTn id="112" dur="500" fill="hold"/>
                                        <p:tgtEl>
                                          <p:spTgt spid="13"/>
                                        </p:tgtEl>
                                        <p:attrNameLst>
                                          <p:attrName>fill.type</p:attrName>
                                        </p:attrNameLst>
                                      </p:cBhvr>
                                      <p:to>
                                        <p:strVal val="solid"/>
                                      </p:to>
                                    </p:set>
                                    <p:set>
                                      <p:cBhvr>
                                        <p:cTn id="113" dur="5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500" fill="hold"/>
                                        <p:tgtEl>
                                          <p:spTgt spid="13"/>
                                        </p:tgtEl>
                                        <p:attrNameLst>
                                          <p:attrName>fillcolor</p:attrName>
                                        </p:attrNameLst>
                                      </p:cBhvr>
                                      <p:to>
                                        <a:srgbClr val="FFCC00"/>
                                      </p:to>
                                    </p:animClr>
                                    <p:set>
                                      <p:cBhvr>
                                        <p:cTn id="125" dur="500" fill="hold"/>
                                        <p:tgtEl>
                                          <p:spTgt spid="13"/>
                                        </p:tgtEl>
                                        <p:attrNameLst>
                                          <p:attrName>fill.type</p:attrName>
                                        </p:attrNameLst>
                                      </p:cBhvr>
                                      <p:to>
                                        <p:strVal val="solid"/>
                                      </p:to>
                                    </p:set>
                                    <p:set>
                                      <p:cBhvr>
                                        <p:cTn id="126" dur="5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5"/>
                                        </p:tgtEl>
                                        <p:attrNameLst>
                                          <p:attrName>fillcolor</p:attrName>
                                        </p:attrNameLst>
                                      </p:cBhvr>
                                      <p:to>
                                        <a:srgbClr val="FFCC00"/>
                                      </p:to>
                                    </p:animClr>
                                    <p:set>
                                      <p:cBhvr>
                                        <p:cTn id="129" dur="500" fill="hold"/>
                                        <p:tgtEl>
                                          <p:spTgt spid="15"/>
                                        </p:tgtEl>
                                        <p:attrNameLst>
                                          <p:attrName>fill.type</p:attrName>
                                        </p:attrNameLst>
                                      </p:cBhvr>
                                      <p:to>
                                        <p:strVal val="solid"/>
                                      </p:to>
                                    </p:set>
                                    <p:set>
                                      <p:cBhvr>
                                        <p:cTn id="130" dur="5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500" fill="hold"/>
                                        <p:tgtEl>
                                          <p:spTgt spid="17"/>
                                        </p:tgtEl>
                                        <p:attrNameLst>
                                          <p:attrName>fillcolor</p:attrName>
                                        </p:attrNameLst>
                                      </p:cBhvr>
                                      <p:to>
                                        <a:srgbClr val="FFCC00"/>
                                      </p:to>
                                    </p:animClr>
                                    <p:set>
                                      <p:cBhvr>
                                        <p:cTn id="133" dur="500" fill="hold"/>
                                        <p:tgtEl>
                                          <p:spTgt spid="17"/>
                                        </p:tgtEl>
                                        <p:attrNameLst>
                                          <p:attrName>fill.type</p:attrName>
                                        </p:attrNameLst>
                                      </p:cBhvr>
                                      <p:to>
                                        <p:strVal val="solid"/>
                                      </p:to>
                                    </p:set>
                                    <p:set>
                                      <p:cBhvr>
                                        <p:cTn id="134" dur="5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500" fill="hold"/>
                                        <p:tgtEl>
                                          <p:spTgt spid="19"/>
                                        </p:tgtEl>
                                        <p:attrNameLst>
                                          <p:attrName>fillcolor</p:attrName>
                                        </p:attrNameLst>
                                      </p:cBhvr>
                                      <p:to>
                                        <a:srgbClr val="FFCC00"/>
                                      </p:to>
                                    </p:animClr>
                                    <p:set>
                                      <p:cBhvr>
                                        <p:cTn id="137" dur="500" fill="hold"/>
                                        <p:tgtEl>
                                          <p:spTgt spid="19"/>
                                        </p:tgtEl>
                                        <p:attrNameLst>
                                          <p:attrName>fill.type</p:attrName>
                                        </p:attrNameLst>
                                      </p:cBhvr>
                                      <p:to>
                                        <p:strVal val="solid"/>
                                      </p:to>
                                    </p:set>
                                    <p:set>
                                      <p:cBhvr>
                                        <p:cTn id="138" dur="5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iga-520x384.png"/>
          <p:cNvPicPr>
            <a:picLocks noChangeAspect="1"/>
          </p:cNvPicPr>
          <p:nvPr/>
        </p:nvPicPr>
        <p:blipFill>
          <a:blip r:embed="rId2" cstate="print"/>
          <a:srcRect l="2343" t="2513" r="1562"/>
          <a:stretch>
            <a:fillRect/>
          </a:stretch>
        </p:blipFill>
        <p:spPr>
          <a:xfrm flipH="1">
            <a:off x="0" y="0"/>
            <a:ext cx="12192000" cy="6858000"/>
          </a:xfrm>
          <a:prstGeom prst="rect">
            <a:avLst/>
          </a:prstGeom>
        </p:spPr>
      </p:pic>
      <p:pic>
        <p:nvPicPr>
          <p:cNvPr id="9" name="Picture 8" descr="ee376867b6edb2b7f8a1c93f2ceb4b12.png">
            <a:hlinkClick r:id="" action="ppaction://hlinkshowjump?jump=firstslide"/>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10034400" y="6130110"/>
            <a:ext cx="1008035" cy="756026"/>
          </a:xfrm>
          <a:prstGeom prst="rect">
            <a:avLst/>
          </a:prstGeom>
        </p:spPr>
      </p:pic>
      <p:pic>
        <p:nvPicPr>
          <p:cNvPr id="12" name="Picture 11" descr="images (5).jp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11118208" y="6186408"/>
            <a:ext cx="816000" cy="612000"/>
          </a:xfrm>
          <a:prstGeom prst="rect">
            <a:avLst/>
          </a:prstGeom>
        </p:spPr>
      </p:pic>
      <p:sp>
        <p:nvSpPr>
          <p:cNvPr id="16" name="TextBox 15"/>
          <p:cNvSpPr txBox="1"/>
          <p:nvPr/>
        </p:nvSpPr>
        <p:spPr>
          <a:xfrm>
            <a:off x="4990627" y="3143248"/>
            <a:ext cx="6965368" cy="1077218"/>
          </a:xfrm>
          <a:prstGeom prst="rect">
            <a:avLst/>
          </a:prstGeom>
          <a:noFill/>
        </p:spPr>
        <p:txBody>
          <a:bodyPr wrap="none" rtlCol="0">
            <a:spAutoFit/>
          </a:bodyPr>
          <a:lstStyle/>
          <a:p>
            <a:r>
              <a:rPr lang="en-US" sz="3200" b="1" dirty="0" err="1">
                <a:solidFill>
                  <a:schemeClr val="accent6">
                    <a:lumMod val="75000"/>
                  </a:schemeClr>
                </a:solidFill>
                <a:latin typeface="Arial" pitchFamily="34" charset="0"/>
                <a:cs typeface="Arial" pitchFamily="34" charset="0"/>
              </a:rPr>
              <a:t>Mình</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đã</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thu</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hoạch</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xong</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trứng</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rồi</a:t>
            </a:r>
            <a:r>
              <a:rPr lang="en-US" sz="3200" b="1" dirty="0">
                <a:solidFill>
                  <a:schemeClr val="accent6">
                    <a:lumMod val="75000"/>
                  </a:schemeClr>
                </a:solidFill>
                <a:latin typeface="Arial" pitchFamily="34" charset="0"/>
                <a:cs typeface="Arial" pitchFamily="34" charset="0"/>
              </a:rPr>
              <a:t>. </a:t>
            </a:r>
          </a:p>
          <a:p>
            <a:pPr algn="ctr"/>
            <a:r>
              <a:rPr lang="en-US" sz="3200" b="1" dirty="0" err="1">
                <a:solidFill>
                  <a:schemeClr val="accent6">
                    <a:lumMod val="75000"/>
                  </a:schemeClr>
                </a:solidFill>
                <a:latin typeface="Arial" pitchFamily="34" charset="0"/>
                <a:cs typeface="Arial" pitchFamily="34" charset="0"/>
              </a:rPr>
              <a:t>Cảm</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ơn</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bạn</a:t>
            </a:r>
            <a:r>
              <a:rPr lang="en-US" sz="3200" b="1" dirty="0">
                <a:solidFill>
                  <a:schemeClr val="accent6">
                    <a:lumMod val="75000"/>
                  </a:schemeClr>
                </a:solidFill>
                <a:latin typeface="Arial" pitchFamily="34" charset="0"/>
                <a:cs typeface="Arial" pitchFamily="34" charset="0"/>
              </a:rPr>
              <a:t> </a:t>
            </a:r>
            <a:r>
              <a:rPr lang="en-US" sz="3200" b="1" dirty="0" err="1">
                <a:solidFill>
                  <a:schemeClr val="accent6">
                    <a:lumMod val="75000"/>
                  </a:schemeClr>
                </a:solidFill>
                <a:latin typeface="Arial" pitchFamily="34" charset="0"/>
                <a:cs typeface="Arial" pitchFamily="34" charset="0"/>
              </a:rPr>
              <a:t>nhé</a:t>
            </a:r>
            <a:r>
              <a:rPr lang="en-US" sz="3200" b="1" dirty="0">
                <a:solidFill>
                  <a:schemeClr val="accent6">
                    <a:lumMod val="75000"/>
                  </a:schemeClr>
                </a:solidFill>
                <a:latin typeface="Arial" pitchFamily="34" charset="0"/>
                <a:cs typeface="Arial" pitchFamily="34" charset="0"/>
              </a:rPr>
              <a:t>!</a:t>
            </a:r>
            <a:endParaRPr lang="vi-VN" sz="3200" b="1" dirty="0">
              <a:solidFill>
                <a:schemeClr val="accent6">
                  <a:lumMod val="75000"/>
                </a:schemeClr>
              </a:solidFill>
              <a:latin typeface="Arial" pitchFamily="34" charset="0"/>
              <a:cs typeface="Arial" pitchFamily="34" charset="0"/>
            </a:endParaRPr>
          </a:p>
        </p:txBody>
      </p:sp>
      <p:pic>
        <p:nvPicPr>
          <p:cNvPr id="17" name="Picture 16" descr="images (6).jpg"/>
          <p:cNvPicPr>
            <a:picLocks noChangeAspect="1"/>
          </p:cNvPicPr>
          <p:nvPr/>
        </p:nvPicPr>
        <p:blipFill>
          <a:blip r:embed="rId5" cstate="print">
            <a:clrChange>
              <a:clrFrom>
                <a:srgbClr val="FFFFFF"/>
              </a:clrFrom>
              <a:clrTo>
                <a:srgbClr val="FFFFFF">
                  <a:alpha val="0"/>
                </a:srgbClr>
              </a:clrTo>
            </a:clrChange>
          </a:blip>
          <a:srcRect r="4227" b="22498"/>
          <a:stretch>
            <a:fillRect/>
          </a:stretch>
        </p:blipFill>
        <p:spPr>
          <a:xfrm rot="20642372">
            <a:off x="5606953" y="541112"/>
            <a:ext cx="3417867" cy="1328770"/>
          </a:xfrm>
          <a:prstGeom prst="rect">
            <a:avLst/>
          </a:prstGeom>
        </p:spPr>
      </p:pic>
    </p:spTree>
    <p:extLst>
      <p:ext uri="{BB962C8B-B14F-4D97-AF65-F5344CB8AC3E}">
        <p14:creationId xmlns:p14="http://schemas.microsoft.com/office/powerpoint/2010/main" xmlns="" val="422500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16">
                                            <p:txEl>
                                              <p:pRg st="0" end="0"/>
                                            </p:txEl>
                                          </p:spTgt>
                                        </p:tgtEl>
                                        <p:attrNameLst>
                                          <p:attrName>style.color</p:attrName>
                                        </p:attrNameLst>
                                      </p:cBhvr>
                                      <p:to>
                                        <p:clrVal>
                                          <a:schemeClr val="accent2"/>
                                        </p:clrVal>
                                      </p:to>
                                    </p:set>
                                    <p:set>
                                      <p:cBhvr>
                                        <p:cTn id="7" dur="500" autoRev="1" fill="hold"/>
                                        <p:tgtEl>
                                          <p:spTgt spid="16">
                                            <p:txEl>
                                              <p:pRg st="0" end="0"/>
                                            </p:txEl>
                                          </p:spTgt>
                                        </p:tgtEl>
                                        <p:attrNameLst>
                                          <p:attrName>fillcolor</p:attrName>
                                        </p:attrNameLst>
                                      </p:cBhvr>
                                      <p:to>
                                        <p:clrVal>
                                          <a:schemeClr val="accent2"/>
                                        </p:clrVal>
                                      </p:to>
                                    </p:set>
                                    <p:set>
                                      <p:cBhvr>
                                        <p:cTn id="8" dur="500" autoRev="1" fill="hold"/>
                                        <p:tgtEl>
                                          <p:spTgt spid="16">
                                            <p:txEl>
                                              <p:pRg st="0" end="0"/>
                                            </p:txEl>
                                          </p:spTgt>
                                        </p:tgtEl>
                                        <p:attrNameLst>
                                          <p:attrName>fill.type</p:attrName>
                                        </p:attrNameLst>
                                      </p:cBhvr>
                                      <p:to>
                                        <p:strVal val="solid"/>
                                      </p:to>
                                    </p:set>
                                  </p:childTnLst>
                                </p:cTn>
                              </p:par>
                              <p:par>
                                <p:cTn id="9" presetID="20" presetClass="emph" presetSubtype="0" repeatCount="indefinite" fill="hold" nodeType="withEffect">
                                  <p:stCondLst>
                                    <p:cond delay="0"/>
                                  </p:stCondLst>
                                  <p:iterate type="lt">
                                    <p:tmPct val="10000"/>
                                  </p:iterate>
                                  <p:childTnLst>
                                    <p:set>
                                      <p:cBhvr override="childStyle">
                                        <p:cTn id="10" dur="500" autoRev="1" fill="hold"/>
                                        <p:tgtEl>
                                          <p:spTgt spid="16">
                                            <p:txEl>
                                              <p:pRg st="1" end="1"/>
                                            </p:txEl>
                                          </p:spTgt>
                                        </p:tgtEl>
                                        <p:attrNameLst>
                                          <p:attrName>style.color</p:attrName>
                                        </p:attrNameLst>
                                      </p:cBhvr>
                                      <p:to>
                                        <p:clrVal>
                                          <a:schemeClr val="accent2"/>
                                        </p:clrVal>
                                      </p:to>
                                    </p:set>
                                    <p:set>
                                      <p:cBhvr>
                                        <p:cTn id="11" dur="500" autoRev="1" fill="hold"/>
                                        <p:tgtEl>
                                          <p:spTgt spid="16">
                                            <p:txEl>
                                              <p:pRg st="1" end="1"/>
                                            </p:txEl>
                                          </p:spTgt>
                                        </p:tgtEl>
                                        <p:attrNameLst>
                                          <p:attrName>fillcolor</p:attrName>
                                        </p:attrNameLst>
                                      </p:cBhvr>
                                      <p:to>
                                        <p:clrVal>
                                          <a:schemeClr val="accent2"/>
                                        </p:clrVal>
                                      </p:to>
                                    </p:set>
                                    <p:set>
                                      <p:cBhvr>
                                        <p:cTn id="12" dur="500" autoRev="1" fill="hold"/>
                                        <p:tgtEl>
                                          <p:spTgt spid="1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838650" y="295458"/>
            <a:ext cx="1525010" cy="2729768"/>
          </a:xfrm>
          <a:prstGeom prst="rect">
            <a:avLst/>
          </a:prstGeom>
        </p:spPr>
      </p:pic>
      <p:sp>
        <p:nvSpPr>
          <p:cNvPr id="8" name="TextBox 7">
            <a:extLst>
              <a:ext uri="{FF2B5EF4-FFF2-40B4-BE49-F238E27FC236}">
                <a16:creationId xmlns:a16="http://schemas.microsoft.com/office/drawing/2014/main" xmlns="" id="{235F6F12-CCEE-452A-A579-1E14567FB943}"/>
              </a:ext>
            </a:extLst>
          </p:cNvPr>
          <p:cNvSpPr txBox="1"/>
          <p:nvPr/>
        </p:nvSpPr>
        <p:spPr>
          <a:xfrm>
            <a:off x="2067252" y="1437600"/>
            <a:ext cx="9481519" cy="175432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dirty="0">
                <a:solidFill>
                  <a:srgbClr val="FF0000"/>
                </a:solidFill>
                <a:effectLst>
                  <a:reflection blurRad="6350" stA="55000" endA="300" endPos="45500" dir="5400000" sy="-100000" algn="bl" rotWithShape="0"/>
                </a:effectLst>
                <a:latin typeface="Times New Roman" pitchFamily="18" charset="0"/>
                <a:cs typeface="Times New Roman" pitchFamily="18" charset="0"/>
              </a:rPr>
              <a:t>Bài 9: BÀI TOÁN VỀ THÊM,            BỚT MỘT SỐ ĐƠN VỊ</a:t>
            </a:r>
          </a:p>
        </p:txBody>
      </p:sp>
      <p:sp>
        <p:nvSpPr>
          <p:cNvPr id="2" name="TextBox 1"/>
          <p:cNvSpPr txBox="1"/>
          <p:nvPr/>
        </p:nvSpPr>
        <p:spPr>
          <a:xfrm>
            <a:off x="1118804" y="3742564"/>
            <a:ext cx="7488167" cy="1446550"/>
          </a:xfrm>
          <a:prstGeom prst="rect">
            <a:avLst/>
          </a:prstGeom>
          <a:noFill/>
        </p:spPr>
        <p:txBody>
          <a:bodyPr wrap="square" rtlCol="0">
            <a:spAutoFit/>
          </a:bodyPr>
          <a:lstStyle/>
          <a:p>
            <a:pPr algn="ctr"/>
            <a:r>
              <a:rPr lang="en-US" sz="4400" b="1" dirty="0">
                <a:latin typeface="Times New Roman" pitchFamily="18" charset="0"/>
                <a:cs typeface="Times New Roman" pitchFamily="18" charset="0"/>
              </a:rPr>
              <a:t>Tiết 1: Giải bài toán về thêm</a:t>
            </a:r>
          </a:p>
          <a:p>
            <a:pPr algn="ctr"/>
            <a:r>
              <a:rPr lang="en-US" sz="4400" b="1" dirty="0">
                <a:latin typeface="Times New Roman" pitchFamily="18" charset="0"/>
                <a:cs typeface="Times New Roman" pitchFamily="18" charset="0"/>
              </a:rPr>
              <a:t> một số đơn vị</a:t>
            </a:r>
          </a:p>
        </p:txBody>
      </p:sp>
      <p:sp>
        <p:nvSpPr>
          <p:cNvPr id="9" name="TextBox 8">
            <a:extLst>
              <a:ext uri="{FF2B5EF4-FFF2-40B4-BE49-F238E27FC236}">
                <a16:creationId xmlns:a16="http://schemas.microsoft.com/office/drawing/2014/main" xmlns="" id="{235F6F12-CCEE-452A-A579-1E14567FB943}"/>
              </a:ext>
            </a:extLst>
          </p:cNvPr>
          <p:cNvSpPr txBox="1"/>
          <p:nvPr/>
        </p:nvSpPr>
        <p:spPr>
          <a:xfrm>
            <a:off x="1896506" y="587845"/>
            <a:ext cx="9823009" cy="58477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dirty="0">
                <a:solidFill>
                  <a:srgbClr val="0070C0"/>
                </a:solidFill>
                <a:effectLst>
                  <a:reflection blurRad="6350" stA="55000" endA="300" endPos="45500" dir="5400000" sy="-100000" algn="bl" rotWithShape="0"/>
                </a:effectLst>
                <a:latin typeface="Times New Roman" pitchFamily="18" charset="0"/>
                <a:cs typeface="Times New Roman" pitchFamily="18" charset="0"/>
              </a:rPr>
              <a:t>Chủ đề 2: Phép cộng, phép trừ trong phạm vi 20</a:t>
            </a:r>
          </a:p>
        </p:txBody>
      </p:sp>
      <p:pic>
        <p:nvPicPr>
          <p:cNvPr id="11" name="图片 4"/>
          <p:cNvPicPr>
            <a:picLocks noChangeAspect="1"/>
          </p:cNvPicPr>
          <p:nvPr/>
        </p:nvPicPr>
        <p:blipFill rotWithShape="1">
          <a:blip r:embed="rId5" cstate="print">
            <a:extLst>
              <a:ext uri="{28A0092B-C50C-407E-A947-70E740481C1C}">
                <a14:useLocalDpi xmlns:a14="http://schemas.microsoft.com/office/drawing/2010/main" xmlns="" val="0"/>
              </a:ext>
            </a:extLst>
          </a:blip>
          <a:srcRect l="37200" t="4741"/>
          <a:stretch/>
        </p:blipFill>
        <p:spPr>
          <a:xfrm>
            <a:off x="7117001" y="3081377"/>
            <a:ext cx="3929641" cy="3352918"/>
          </a:xfrm>
          <a:prstGeom prst="rect">
            <a:avLst/>
          </a:prstGeom>
        </p:spPr>
      </p:pic>
      <p:pic>
        <p:nvPicPr>
          <p:cNvPr id="12" name="图片 5"/>
          <p:cNvPicPr>
            <a:picLocks noChangeAspect="1"/>
          </p:cNvPicPr>
          <p:nvPr/>
        </p:nvPicPr>
        <p:blipFill rotWithShape="1">
          <a:blip r:embed="rId6" cstate="print">
            <a:extLst>
              <a:ext uri="{28A0092B-C50C-407E-A947-70E740481C1C}">
                <a14:useLocalDpi xmlns:a14="http://schemas.microsoft.com/office/drawing/2010/main" xmlns="" val="0"/>
              </a:ext>
            </a:extLst>
          </a:blip>
          <a:srcRect l="60800" t="2371" b="22251"/>
          <a:stretch/>
        </p:blipFill>
        <p:spPr>
          <a:xfrm>
            <a:off x="8403789" y="3191926"/>
            <a:ext cx="2452897" cy="2653133"/>
          </a:xfrm>
          <a:prstGeom prst="rect">
            <a:avLst/>
          </a:prstGeom>
        </p:spPr>
      </p:pic>
    </p:spTree>
    <p:extLst>
      <p:ext uri="{BB962C8B-B14F-4D97-AF65-F5344CB8AC3E}">
        <p14:creationId xmlns:p14="http://schemas.microsoft.com/office/powerpoint/2010/main" xmlns="" val="221860185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TotalTime>
  <Words>774</Words>
  <Application>Microsoft Office PowerPoint</Application>
  <PresentationFormat>Custom</PresentationFormat>
  <Paragraphs>117</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YÊU CẦU CẦN ĐẠT</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69</cp:revision>
  <dcterms:created xsi:type="dcterms:W3CDTF">2021-05-23T15:28:19Z</dcterms:created>
  <dcterms:modified xsi:type="dcterms:W3CDTF">2022-10-02T16:27:26Z</dcterms:modified>
</cp:coreProperties>
</file>