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aveSubsetFonts="1">
  <p:sldMasterIdLst>
    <p:sldMasterId id="2147483648" r:id="rId1"/>
  </p:sldMasterIdLst>
  <p:notesMasterIdLst>
    <p:notesMasterId r:id="rId13"/>
  </p:notesMasterIdLst>
  <p:sldIdLst>
    <p:sldId id="256" r:id="rId2"/>
    <p:sldId id="303" r:id="rId3"/>
    <p:sldId id="286" r:id="rId4"/>
    <p:sldId id="298" r:id="rId5"/>
    <p:sldId id="299" r:id="rId6"/>
    <p:sldId id="300" r:id="rId7"/>
    <p:sldId id="275" r:id="rId8"/>
    <p:sldId id="301" r:id="rId9"/>
    <p:sldId id="296" r:id="rId10"/>
    <p:sldId id="297" r:id="rId11"/>
    <p:sldId id="302" r:id="rId12"/>
  </p:sldIdLst>
  <p:sldSz cx="10972800" cy="6492875"/>
  <p:notesSz cx="6858000" cy="9144000"/>
  <p:defaultText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AEC8"/>
    <a:srgbClr val="93CDDD"/>
    <a:srgbClr val="FCEC8E"/>
    <a:srgbClr val="00863D"/>
    <a:srgbClr val="F68426"/>
    <a:srgbClr val="FFC611"/>
    <a:srgbClr val="FFD347"/>
    <a:srgbClr val="FFD243"/>
    <a:srgbClr val="EBF6F9"/>
    <a:srgbClr val="BEE39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649" autoAdjust="0"/>
  </p:normalViewPr>
  <p:slideViewPr>
    <p:cSldViewPr>
      <p:cViewPr>
        <p:scale>
          <a:sx n="50" d="100"/>
          <a:sy n="50" d="100"/>
        </p:scale>
        <p:origin x="-979" y="-221"/>
      </p:cViewPr>
      <p:guideLst>
        <p:guide orient="horz" pos="2045"/>
        <p:guide pos="3456"/>
      </p:guideLst>
    </p:cSldViewPr>
  </p:slideViewPr>
  <p:notesTextViewPr>
    <p:cViewPr>
      <p:scale>
        <a:sx n="50" d="100"/>
        <a:sy n="5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pPr/>
              <a:t>9/25/2022</a:t>
            </a:fld>
            <a:endParaRPr lang="en-US"/>
          </a:p>
        </p:txBody>
      </p:sp>
      <p:sp>
        <p:nvSpPr>
          <p:cNvPr id="4" name="Slide Image Placeholder 3"/>
          <p:cNvSpPr>
            <a:spLocks noGrp="1" noRot="1" noChangeAspect="1"/>
          </p:cNvSpPr>
          <p:nvPr>
            <p:ph type="sldImg" idx="2"/>
          </p:nvPr>
        </p:nvSpPr>
        <p:spPr>
          <a:xfrm>
            <a:off x="531813" y="685800"/>
            <a:ext cx="5794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pPr/>
              <a:t>‹#›</a:t>
            </a:fld>
            <a:endParaRPr lang="en-US"/>
          </a:p>
        </p:txBody>
      </p:sp>
    </p:spTree>
    <p:extLst>
      <p:ext uri="{BB962C8B-B14F-4D97-AF65-F5344CB8AC3E}">
        <p14:creationId xmlns=""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17315" rtl="0" eaLnBrk="1" latinLnBrk="0" hangingPunct="1">
      <a:defRPr sz="1500" kern="1200">
        <a:solidFill>
          <a:schemeClr val="tx1"/>
        </a:solidFill>
        <a:latin typeface="+mn-lt"/>
        <a:ea typeface="+mn-ea"/>
        <a:cs typeface="+mn-cs"/>
      </a:defRPr>
    </a:lvl1pPr>
    <a:lvl2pPr marL="558658" algn="l" defTabSz="1117315" rtl="0" eaLnBrk="1" latinLnBrk="0" hangingPunct="1">
      <a:defRPr sz="1500" kern="1200">
        <a:solidFill>
          <a:schemeClr val="tx1"/>
        </a:solidFill>
        <a:latin typeface="+mn-lt"/>
        <a:ea typeface="+mn-ea"/>
        <a:cs typeface="+mn-cs"/>
      </a:defRPr>
    </a:lvl2pPr>
    <a:lvl3pPr marL="1117315" algn="l" defTabSz="1117315" rtl="0" eaLnBrk="1" latinLnBrk="0" hangingPunct="1">
      <a:defRPr sz="1500" kern="1200">
        <a:solidFill>
          <a:schemeClr val="tx1"/>
        </a:solidFill>
        <a:latin typeface="+mn-lt"/>
        <a:ea typeface="+mn-ea"/>
        <a:cs typeface="+mn-cs"/>
      </a:defRPr>
    </a:lvl3pPr>
    <a:lvl4pPr marL="1675973" algn="l" defTabSz="1117315" rtl="0" eaLnBrk="1" latinLnBrk="0" hangingPunct="1">
      <a:defRPr sz="1500" kern="1200">
        <a:solidFill>
          <a:schemeClr val="tx1"/>
        </a:solidFill>
        <a:latin typeface="+mn-lt"/>
        <a:ea typeface="+mn-ea"/>
        <a:cs typeface="+mn-cs"/>
      </a:defRPr>
    </a:lvl4pPr>
    <a:lvl5pPr marL="2234630" algn="l" defTabSz="1117315" rtl="0" eaLnBrk="1" latinLnBrk="0" hangingPunct="1">
      <a:defRPr sz="1500" kern="1200">
        <a:solidFill>
          <a:schemeClr val="tx1"/>
        </a:solidFill>
        <a:latin typeface="+mn-lt"/>
        <a:ea typeface="+mn-ea"/>
        <a:cs typeface="+mn-cs"/>
      </a:defRPr>
    </a:lvl5pPr>
    <a:lvl6pPr marL="2793289" algn="l" defTabSz="1117315" rtl="0" eaLnBrk="1" latinLnBrk="0" hangingPunct="1">
      <a:defRPr sz="1500" kern="1200">
        <a:solidFill>
          <a:schemeClr val="tx1"/>
        </a:solidFill>
        <a:latin typeface="+mn-lt"/>
        <a:ea typeface="+mn-ea"/>
        <a:cs typeface="+mn-cs"/>
      </a:defRPr>
    </a:lvl6pPr>
    <a:lvl7pPr marL="3351947" algn="l" defTabSz="1117315" rtl="0" eaLnBrk="1" latinLnBrk="0" hangingPunct="1">
      <a:defRPr sz="1500" kern="1200">
        <a:solidFill>
          <a:schemeClr val="tx1"/>
        </a:solidFill>
        <a:latin typeface="+mn-lt"/>
        <a:ea typeface="+mn-ea"/>
        <a:cs typeface="+mn-cs"/>
      </a:defRPr>
    </a:lvl7pPr>
    <a:lvl8pPr marL="3910604" algn="l" defTabSz="1117315" rtl="0" eaLnBrk="1" latinLnBrk="0" hangingPunct="1">
      <a:defRPr sz="1500" kern="1200">
        <a:solidFill>
          <a:schemeClr val="tx1"/>
        </a:solidFill>
        <a:latin typeface="+mn-lt"/>
        <a:ea typeface="+mn-ea"/>
        <a:cs typeface="+mn-cs"/>
      </a:defRPr>
    </a:lvl8pPr>
    <a:lvl9pPr marL="4469262" algn="l" defTabSz="1117315"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pPr/>
              <a:t>5</a:t>
            </a:fld>
            <a:endParaRPr lang="en-US"/>
          </a:p>
        </p:txBody>
      </p:sp>
    </p:spTree>
    <p:extLst>
      <p:ext uri="{BB962C8B-B14F-4D97-AF65-F5344CB8AC3E}">
        <p14:creationId xmlns="" xmlns:p14="http://schemas.microsoft.com/office/powerpoint/2010/main" val="206659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r>
              <a:rPr lang="en-US" dirty="0" smtClean="0"/>
              <a:t>GV </a:t>
            </a:r>
            <a:r>
              <a:rPr lang="en-US" dirty="0" err="1" smtClean="0"/>
              <a:t>kích</a:t>
            </a:r>
            <a:r>
              <a:rPr lang="en-US" baseline="0" dirty="0" smtClean="0"/>
              <a:t> </a:t>
            </a:r>
            <a:r>
              <a:rPr lang="en-US" baseline="0" dirty="0" err="1" smtClean="0"/>
              <a:t>chuột</a:t>
            </a:r>
            <a:r>
              <a:rPr lang="en-US" baseline="0" dirty="0" smtClean="0"/>
              <a:t> </a:t>
            </a:r>
            <a:r>
              <a:rPr lang="en-US" baseline="0" dirty="0" err="1" smtClean="0"/>
              <a:t>vào</a:t>
            </a:r>
            <a:r>
              <a:rPr lang="en-US" baseline="0" dirty="0" smtClean="0"/>
              <a:t> </a:t>
            </a:r>
            <a:r>
              <a:rPr lang="en-US" baseline="0" dirty="0" err="1" smtClean="0"/>
              <a:t>từng</a:t>
            </a:r>
            <a:r>
              <a:rPr lang="en-US" baseline="0" dirty="0" smtClean="0"/>
              <a:t> ô </a:t>
            </a:r>
            <a:r>
              <a:rPr lang="en-US" baseline="0" dirty="0" err="1" smtClean="0"/>
              <a:t>cột</a:t>
            </a:r>
            <a:r>
              <a:rPr lang="en-US" baseline="0" dirty="0" smtClean="0"/>
              <a:t> A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r>
              <a:rPr lang="en-US" baseline="0" smtClean="0"/>
              <a:t>.</a:t>
            </a:r>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pPr/>
              <a:t>9</a:t>
            </a:fld>
            <a:endParaRPr lang="en-US"/>
          </a:p>
        </p:txBody>
      </p:sp>
    </p:spTree>
    <p:extLst>
      <p:ext uri="{BB962C8B-B14F-4D97-AF65-F5344CB8AC3E}">
        <p14:creationId xmlns="" xmlns:p14="http://schemas.microsoft.com/office/powerpoint/2010/main" val="4207894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017003"/>
            <a:ext cx="9326880" cy="1391760"/>
          </a:xfrm>
        </p:spPr>
        <p:txBody>
          <a:bodyPr/>
          <a:lstStyle/>
          <a:p>
            <a:r>
              <a:rPr lang="en-US" smtClean="0"/>
              <a:t>Click to edit Master title style</a:t>
            </a:r>
            <a:endParaRPr lang="en-US"/>
          </a:p>
        </p:txBody>
      </p:sp>
      <p:sp>
        <p:nvSpPr>
          <p:cNvPr id="3" name="Subtitle 2"/>
          <p:cNvSpPr>
            <a:spLocks noGrp="1"/>
          </p:cNvSpPr>
          <p:nvPr>
            <p:ph type="subTitle" idx="1"/>
          </p:nvPr>
        </p:nvSpPr>
        <p:spPr>
          <a:xfrm>
            <a:off x="1645920" y="3679296"/>
            <a:ext cx="7680960" cy="1659290"/>
          </a:xfrm>
        </p:spPr>
        <p:txBody>
          <a:bodyPr/>
          <a:lstStyle>
            <a:lvl1pPr marL="0" indent="0" algn="ctr">
              <a:buNone/>
              <a:defRPr>
                <a:solidFill>
                  <a:schemeClr val="tx1">
                    <a:tint val="75000"/>
                  </a:schemeClr>
                </a:solidFill>
              </a:defRPr>
            </a:lvl1pPr>
            <a:lvl2pPr marL="558582" indent="0" algn="ctr">
              <a:buNone/>
              <a:defRPr>
                <a:solidFill>
                  <a:schemeClr val="tx1">
                    <a:tint val="75000"/>
                  </a:schemeClr>
                </a:solidFill>
              </a:defRPr>
            </a:lvl2pPr>
            <a:lvl3pPr marL="1117164" indent="0" algn="ctr">
              <a:buNone/>
              <a:defRPr>
                <a:solidFill>
                  <a:schemeClr val="tx1">
                    <a:tint val="75000"/>
                  </a:schemeClr>
                </a:solidFill>
              </a:defRPr>
            </a:lvl3pPr>
            <a:lvl4pPr marL="1675745" indent="0" algn="ctr">
              <a:buNone/>
              <a:defRPr>
                <a:solidFill>
                  <a:schemeClr val="tx1">
                    <a:tint val="75000"/>
                  </a:schemeClr>
                </a:solidFill>
              </a:defRPr>
            </a:lvl4pPr>
            <a:lvl5pPr marL="2234328" indent="0" algn="ctr">
              <a:buNone/>
              <a:defRPr>
                <a:solidFill>
                  <a:schemeClr val="tx1">
                    <a:tint val="75000"/>
                  </a:schemeClr>
                </a:solidFill>
              </a:defRPr>
            </a:lvl5pPr>
            <a:lvl6pPr marL="2792910" indent="0" algn="ctr">
              <a:buNone/>
              <a:defRPr>
                <a:solidFill>
                  <a:schemeClr val="tx1">
                    <a:tint val="75000"/>
                  </a:schemeClr>
                </a:solidFill>
              </a:defRPr>
            </a:lvl6pPr>
            <a:lvl7pPr marL="3351492" indent="0" algn="ctr">
              <a:buNone/>
              <a:defRPr>
                <a:solidFill>
                  <a:schemeClr val="tx1">
                    <a:tint val="75000"/>
                  </a:schemeClr>
                </a:solidFill>
              </a:defRPr>
            </a:lvl7pPr>
            <a:lvl8pPr marL="3910074" indent="0" algn="ctr">
              <a:buNone/>
              <a:defRPr>
                <a:solidFill>
                  <a:schemeClr val="tx1">
                    <a:tint val="75000"/>
                  </a:schemeClr>
                </a:solidFill>
              </a:defRPr>
            </a:lvl8pPr>
            <a:lvl9pPr marL="446865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pPr/>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pPr/>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0" y="260017"/>
            <a:ext cx="2468880" cy="55399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260017"/>
            <a:ext cx="7223760" cy="55399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pPr/>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pPr/>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776" y="4172275"/>
            <a:ext cx="9326880" cy="1289557"/>
          </a:xfrm>
        </p:spPr>
        <p:txBody>
          <a:bodyPr anchor="t"/>
          <a:lstStyle>
            <a:lvl1pPr algn="l">
              <a:defRPr sz="4900" b="1" cap="all"/>
            </a:lvl1pPr>
          </a:lstStyle>
          <a:p>
            <a:r>
              <a:rPr lang="en-US" smtClean="0"/>
              <a:t>Click to edit Master title style</a:t>
            </a:r>
            <a:endParaRPr lang="en-US"/>
          </a:p>
        </p:txBody>
      </p:sp>
      <p:sp>
        <p:nvSpPr>
          <p:cNvPr id="3" name="Text Placeholder 2"/>
          <p:cNvSpPr>
            <a:spLocks noGrp="1"/>
          </p:cNvSpPr>
          <p:nvPr>
            <p:ph type="body" idx="1"/>
          </p:nvPr>
        </p:nvSpPr>
        <p:spPr>
          <a:xfrm>
            <a:off x="866776" y="2751958"/>
            <a:ext cx="9326880" cy="1420316"/>
          </a:xfrm>
        </p:spPr>
        <p:txBody>
          <a:bodyPr anchor="b"/>
          <a:lstStyle>
            <a:lvl1pPr marL="0" indent="0">
              <a:buNone/>
              <a:defRPr sz="2400">
                <a:solidFill>
                  <a:schemeClr val="tx1">
                    <a:tint val="75000"/>
                  </a:schemeClr>
                </a:solidFill>
              </a:defRPr>
            </a:lvl1pPr>
            <a:lvl2pPr marL="558582" indent="0">
              <a:buNone/>
              <a:defRPr sz="2200">
                <a:solidFill>
                  <a:schemeClr val="tx1">
                    <a:tint val="75000"/>
                  </a:schemeClr>
                </a:solidFill>
              </a:defRPr>
            </a:lvl2pPr>
            <a:lvl3pPr marL="1117164" indent="0">
              <a:buNone/>
              <a:defRPr sz="2000">
                <a:solidFill>
                  <a:schemeClr val="tx1">
                    <a:tint val="75000"/>
                  </a:schemeClr>
                </a:solidFill>
              </a:defRPr>
            </a:lvl3pPr>
            <a:lvl4pPr marL="1675745" indent="0">
              <a:buNone/>
              <a:defRPr sz="1700">
                <a:solidFill>
                  <a:schemeClr val="tx1">
                    <a:tint val="75000"/>
                  </a:schemeClr>
                </a:solidFill>
              </a:defRPr>
            </a:lvl4pPr>
            <a:lvl5pPr marL="2234328" indent="0">
              <a:buNone/>
              <a:defRPr sz="1700">
                <a:solidFill>
                  <a:schemeClr val="tx1">
                    <a:tint val="75000"/>
                  </a:schemeClr>
                </a:solidFill>
              </a:defRPr>
            </a:lvl5pPr>
            <a:lvl6pPr marL="2792910" indent="0">
              <a:buNone/>
              <a:defRPr sz="1700">
                <a:solidFill>
                  <a:schemeClr val="tx1">
                    <a:tint val="75000"/>
                  </a:schemeClr>
                </a:solidFill>
              </a:defRPr>
            </a:lvl6pPr>
            <a:lvl7pPr marL="3351492" indent="0">
              <a:buNone/>
              <a:defRPr sz="1700">
                <a:solidFill>
                  <a:schemeClr val="tx1">
                    <a:tint val="75000"/>
                  </a:schemeClr>
                </a:solidFill>
              </a:defRPr>
            </a:lvl7pPr>
            <a:lvl8pPr marL="3910074" indent="0">
              <a:buNone/>
              <a:defRPr sz="1700">
                <a:solidFill>
                  <a:schemeClr val="tx1">
                    <a:tint val="75000"/>
                  </a:schemeClr>
                </a:solidFill>
              </a:defRPr>
            </a:lvl8pPr>
            <a:lvl9pPr marL="4468656"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pPr/>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pPr/>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48640" y="1453383"/>
            <a:ext cx="4848226"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548640" y="2059082"/>
            <a:ext cx="4848226"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74033" y="1453383"/>
            <a:ext cx="4850130"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5574033" y="2059082"/>
            <a:ext cx="4850130"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pPr/>
              <a:t>9/25/2022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pPr/>
              <a:t>9/25/2022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pPr/>
              <a:t>9/25/2022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643" y="258512"/>
            <a:ext cx="3609976" cy="1100182"/>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290060" y="258515"/>
            <a:ext cx="6134100" cy="5541489"/>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8643" y="1358697"/>
            <a:ext cx="3609976" cy="4441307"/>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0746" y="4545013"/>
            <a:ext cx="6583680" cy="536565"/>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150746" y="580150"/>
            <a:ext cx="6583680" cy="3895725"/>
          </a:xfrm>
        </p:spPr>
        <p:txBody>
          <a:bodyPr/>
          <a:lstStyle>
            <a:lvl1pPr marL="0" indent="0">
              <a:buNone/>
              <a:defRPr sz="3900"/>
            </a:lvl1pPr>
            <a:lvl2pPr marL="558582" indent="0">
              <a:buNone/>
              <a:defRPr sz="3400"/>
            </a:lvl2pPr>
            <a:lvl3pPr marL="1117164" indent="0">
              <a:buNone/>
              <a:defRPr sz="2900"/>
            </a:lvl3pPr>
            <a:lvl4pPr marL="1675745" indent="0">
              <a:buNone/>
              <a:defRPr sz="2400"/>
            </a:lvl4pPr>
            <a:lvl5pPr marL="2234328" indent="0">
              <a:buNone/>
              <a:defRPr sz="2400"/>
            </a:lvl5pPr>
            <a:lvl6pPr marL="2792910" indent="0">
              <a:buNone/>
              <a:defRPr sz="2400"/>
            </a:lvl6pPr>
            <a:lvl7pPr marL="3351492" indent="0">
              <a:buNone/>
              <a:defRPr sz="2400"/>
            </a:lvl7pPr>
            <a:lvl8pPr marL="3910074" indent="0">
              <a:buNone/>
              <a:defRPr sz="2400"/>
            </a:lvl8pPr>
            <a:lvl9pPr marL="4468656" indent="0">
              <a:buNone/>
              <a:defRPr sz="2400"/>
            </a:lvl9pPr>
          </a:lstStyle>
          <a:p>
            <a:endParaRPr lang="en-US"/>
          </a:p>
        </p:txBody>
      </p:sp>
      <p:sp>
        <p:nvSpPr>
          <p:cNvPr id="4" name="Text Placeholder 3"/>
          <p:cNvSpPr>
            <a:spLocks noGrp="1"/>
          </p:cNvSpPr>
          <p:nvPr>
            <p:ph type="body" sz="half" idx="2"/>
          </p:nvPr>
        </p:nvSpPr>
        <p:spPr>
          <a:xfrm>
            <a:off x="2150746" y="5081578"/>
            <a:ext cx="6583680" cy="762011"/>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260017"/>
            <a:ext cx="9875520" cy="1082146"/>
          </a:xfrm>
          <a:prstGeom prst="rect">
            <a:avLst/>
          </a:prstGeom>
        </p:spPr>
        <p:txBody>
          <a:bodyPr vert="horz" lIns="111716" tIns="55859" rIns="111716" bIns="5585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48640" y="1515005"/>
            <a:ext cx="9875520" cy="4284997"/>
          </a:xfrm>
          <a:prstGeom prst="rect">
            <a:avLst/>
          </a:prstGeom>
        </p:spPr>
        <p:txBody>
          <a:bodyPr vert="horz" lIns="111716" tIns="55859" rIns="111716" bIns="5585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48640" y="6017934"/>
            <a:ext cx="2560320" cy="345686"/>
          </a:xfrm>
          <a:prstGeom prst="rect">
            <a:avLst/>
          </a:prstGeom>
        </p:spPr>
        <p:txBody>
          <a:bodyPr vert="horz" lIns="111716" tIns="55859" rIns="111716" bIns="55859" rtlCol="0" anchor="ctr"/>
          <a:lstStyle>
            <a:lvl1pPr algn="l">
              <a:defRPr sz="1500">
                <a:solidFill>
                  <a:schemeClr val="tx1">
                    <a:tint val="75000"/>
                  </a:schemeClr>
                </a:solidFill>
              </a:defRPr>
            </a:lvl1pPr>
          </a:lstStyle>
          <a:p>
            <a:fld id="{4CEF851F-4C9B-4ED8-A706-7687066F5A2C}" type="datetimeFigureOut">
              <a:rPr lang="en-US" smtClean="0"/>
              <a:pPr/>
              <a:t>9/25/2022</a:t>
            </a:fld>
            <a:endParaRPr lang="en-US"/>
          </a:p>
        </p:txBody>
      </p:sp>
      <p:sp>
        <p:nvSpPr>
          <p:cNvPr id="5" name="Footer Placeholder 4"/>
          <p:cNvSpPr>
            <a:spLocks noGrp="1"/>
          </p:cNvSpPr>
          <p:nvPr>
            <p:ph type="ftr" sz="quarter" idx="3"/>
          </p:nvPr>
        </p:nvSpPr>
        <p:spPr>
          <a:xfrm>
            <a:off x="3749040" y="6017934"/>
            <a:ext cx="3474720" cy="345686"/>
          </a:xfrm>
          <a:prstGeom prst="rect">
            <a:avLst/>
          </a:prstGeom>
        </p:spPr>
        <p:txBody>
          <a:bodyPr vert="horz" lIns="111716" tIns="55859" rIns="111716" bIns="55859"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63840" y="6017934"/>
            <a:ext cx="2560320" cy="345686"/>
          </a:xfrm>
          <a:prstGeom prst="rect">
            <a:avLst/>
          </a:prstGeom>
        </p:spPr>
        <p:txBody>
          <a:bodyPr vert="horz" lIns="111716" tIns="55859" rIns="111716" bIns="55859" rtlCol="0" anchor="ctr"/>
          <a:lstStyle>
            <a:lvl1pPr algn="r">
              <a:defRPr sz="1500">
                <a:solidFill>
                  <a:schemeClr val="tx1">
                    <a:tint val="75000"/>
                  </a:schemeClr>
                </a:solidFill>
              </a:defRPr>
            </a:lvl1pPr>
          </a:lstStyle>
          <a:p>
            <a:fld id="{46F2045C-80A1-433A-B3B9-3018D210B466}" type="slidenum">
              <a:rPr lang="en-US" smtClean="0"/>
              <a:pPr/>
              <a:t>‹#›</a:t>
            </a:fld>
            <a:endParaRPr lang="en-US"/>
          </a:p>
        </p:txBody>
      </p:sp>
    </p:spTree>
    <p:extLst>
      <p:ext uri="{BB962C8B-B14F-4D97-AF65-F5344CB8AC3E}">
        <p14:creationId xmlns=""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17164" rtl="0" eaLnBrk="1" latinLnBrk="0" hangingPunct="1">
        <a:spcBef>
          <a:spcPct val="0"/>
        </a:spcBef>
        <a:buNone/>
        <a:defRPr sz="5400" kern="1200">
          <a:solidFill>
            <a:schemeClr val="tx1"/>
          </a:solidFill>
          <a:latin typeface="+mj-lt"/>
          <a:ea typeface="+mj-ea"/>
          <a:cs typeface="+mj-cs"/>
        </a:defRPr>
      </a:lvl1pPr>
    </p:titleStyle>
    <p:bodyStyle>
      <a:lvl1pPr marL="418936" indent="-418936" algn="l" defTabSz="1117164"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907696" indent="-349114" algn="l" defTabSz="1117164"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96455" indent="-279292" algn="l" defTabSz="1117164"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5503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513619"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72200"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0782"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89365"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4794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media/media1.wmv"/><Relationship Id="rId6" Type="http://schemas.microsoft.com/office/2007/relationships/hdphoto" Target="../media/hdphoto2.wdp"/><Relationship Id="rId11" Type="http://schemas.microsoft.com/office/2007/relationships/hdphoto" Target="../media/hdphoto4.wdp"/><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jpeg"/><Relationship Id="rId14" Type="http://schemas.microsoft.com/office/2007/relationships/media" Target="../media/media1.wmv"/></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4.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1358" y="-18483"/>
            <a:ext cx="11103169" cy="24534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endParaRPr lang="en-US"/>
          </a:p>
        </p:txBody>
      </p:sp>
      <p:sp>
        <p:nvSpPr>
          <p:cNvPr id="18" name="Flowchart: Document 17"/>
          <p:cNvSpPr/>
          <p:nvPr/>
        </p:nvSpPr>
        <p:spPr>
          <a:xfrm>
            <a:off x="-51838" y="13580"/>
            <a:ext cx="11103169" cy="224347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lIns="111731" tIns="55866" rIns="111731" bIns="55866" rtlCol="0" anchor="ctr"/>
          <a:lstStyle/>
          <a:p>
            <a:pPr algn="ctr"/>
            <a:endParaRPr lang="en-US"/>
          </a:p>
        </p:txBody>
      </p:sp>
      <p:sp>
        <p:nvSpPr>
          <p:cNvPr id="5" name="Rectangle 4"/>
          <p:cNvSpPr/>
          <p:nvPr/>
        </p:nvSpPr>
        <p:spPr>
          <a:xfrm>
            <a:off x="0" y="6324541"/>
            <a:ext cx="10972800" cy="168334"/>
          </a:xfrm>
          <a:prstGeom prst="rect">
            <a:avLst/>
          </a:prstGeom>
          <a:solidFill>
            <a:srgbClr val="50AEC8"/>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p>
        </p:txBody>
      </p:sp>
      <p:grpSp>
        <p:nvGrpSpPr>
          <p:cNvPr id="2" name="Group 1"/>
          <p:cNvGrpSpPr/>
          <p:nvPr/>
        </p:nvGrpSpPr>
        <p:grpSpPr>
          <a:xfrm>
            <a:off x="3071688" y="2716713"/>
            <a:ext cx="6072312" cy="1230968"/>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918162" y="2662943"/>
            <a:ext cx="1190798" cy="1252666"/>
            <a:chOff x="1212273" y="1084984"/>
            <a:chExt cx="992332" cy="992332"/>
          </a:xfrm>
          <a:solidFill>
            <a:srgbClr val="00B0F0"/>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91562" y="-1071407"/>
            <a:ext cx="2963560" cy="2899268"/>
            <a:chOff x="-2957976" y="-1125796"/>
            <a:chExt cx="2469633" cy="2296731"/>
          </a:xfrm>
        </p:grpSpPr>
        <p:sp>
          <p:nvSpPr>
            <p:cNvPr id="26" name="Oval 25"/>
            <p:cNvSpPr/>
            <p:nvPr/>
          </p:nvSpPr>
          <p:spPr>
            <a:xfrm rot="9814622">
              <a:off x="-2957976" y="-1125796"/>
              <a:ext cx="2469633" cy="2296731"/>
            </a:xfrm>
            <a:prstGeom prst="ellipse">
              <a:avLst/>
            </a:prstGeom>
            <a:solidFill>
              <a:srgbClr val="50AEC8"/>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chemeClr val="accent5">
                <a:lumMod val="40000"/>
                <a:lumOff val="60000"/>
              </a:schemeClr>
            </a:solidFill>
            <a:ln>
              <a:solidFill>
                <a:schemeClr val="accent5">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rgbClr val="FCEC8E"/>
            </a:solidFill>
            <a:ln>
              <a:solidFill>
                <a:srgbClr val="FCEC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8" name="TextBox 27"/>
          <p:cNvSpPr txBox="1"/>
          <p:nvPr/>
        </p:nvSpPr>
        <p:spPr>
          <a:xfrm>
            <a:off x="15240" y="225196"/>
            <a:ext cx="1609836" cy="1398612"/>
          </a:xfrm>
          <a:prstGeom prst="rect">
            <a:avLst/>
          </a:prstGeom>
          <a:noFill/>
        </p:spPr>
        <p:txBody>
          <a:bodyPr wrap="square" lIns="111716" tIns="55859" rIns="111716" bIns="55859" rtlCol="0">
            <a:spAutoFit/>
          </a:bodyPr>
          <a:lstStyle/>
          <a:p>
            <a:pPr algn="ctr"/>
            <a:r>
              <a:rPr lang="en-US" sz="8100" b="1" dirty="0">
                <a:solidFill>
                  <a:schemeClr val="accent6"/>
                </a:solidFill>
                <a:latin typeface="Arial Rounded MT Bold" pitchFamily="34" charset="0"/>
                <a:ea typeface="Arial-Rounded" pitchFamily="34" charset="0"/>
                <a:cs typeface="Times New Roman" pitchFamily="18" charset="0"/>
              </a:rPr>
              <a:t>4</a:t>
            </a:r>
          </a:p>
        </p:txBody>
      </p:sp>
      <p:sp>
        <p:nvSpPr>
          <p:cNvPr id="29" name="TextBox 28"/>
          <p:cNvSpPr txBox="1"/>
          <p:nvPr/>
        </p:nvSpPr>
        <p:spPr>
          <a:xfrm>
            <a:off x="2011680" y="610844"/>
            <a:ext cx="8595360" cy="893536"/>
          </a:xfrm>
          <a:prstGeom prst="rect">
            <a:avLst/>
          </a:prstGeom>
          <a:noFill/>
        </p:spPr>
        <p:txBody>
          <a:bodyPr wrap="square" lIns="111716" tIns="55859" rIns="111716" bIns="55859" rtlCol="0">
            <a:spAutoFit/>
          </a:bodyPr>
          <a:lstStyle/>
          <a:p>
            <a:pPr algn="ctr"/>
            <a:r>
              <a:rPr lang="en-US" sz="4900" b="1" dirty="0">
                <a:ln w="3175">
                  <a:solidFill>
                    <a:schemeClr val="bg1"/>
                  </a:solidFill>
                </a:ln>
                <a:solidFill>
                  <a:schemeClr val="bg1"/>
                </a:solidFill>
                <a:latin typeface="Times New Roman" pitchFamily="18" charset="0"/>
                <a:ea typeface="Arial-Rounded" pitchFamily="34" charset="0"/>
                <a:cs typeface="Times New Roman" pitchFamily="18" charset="0"/>
              </a:rPr>
              <a:t>EM LỚN LÊN TỪNG NGÀY</a:t>
            </a:r>
          </a:p>
        </p:txBody>
      </p:sp>
      <p:sp>
        <p:nvSpPr>
          <p:cNvPr id="33" name="TextBox 32"/>
          <p:cNvSpPr txBox="1"/>
          <p:nvPr/>
        </p:nvSpPr>
        <p:spPr>
          <a:xfrm>
            <a:off x="1900960" y="2729999"/>
            <a:ext cx="1188720" cy="1204352"/>
          </a:xfrm>
          <a:prstGeom prst="rect">
            <a:avLst/>
          </a:prstGeom>
          <a:noFill/>
        </p:spPr>
        <p:txBody>
          <a:bodyPr wrap="square" lIns="111716" tIns="55859" rIns="111716" bIns="55859" rtlCol="0">
            <a:spAutoFit/>
          </a:bodyPr>
          <a:lstStyle/>
          <a:p>
            <a:pPr algn="ctr"/>
            <a:r>
              <a:rPr lang="en-US" sz="3400" b="1" dirty="0" err="1">
                <a:solidFill>
                  <a:schemeClr val="bg1"/>
                </a:solidFill>
                <a:latin typeface="Arial-Rounded" pitchFamily="34" charset="0"/>
                <a:ea typeface="Arial-Rounded" pitchFamily="34" charset="0"/>
                <a:cs typeface="Arial-Rounded" pitchFamily="34" charset="0"/>
              </a:rPr>
              <a:t>Bài</a:t>
            </a:r>
            <a:endParaRPr lang="en-US" sz="3400" b="1" dirty="0">
              <a:solidFill>
                <a:schemeClr val="bg1"/>
              </a:solidFill>
              <a:latin typeface="Arial-Rounded" pitchFamily="34" charset="0"/>
              <a:ea typeface="Arial-Rounded" pitchFamily="34" charset="0"/>
              <a:cs typeface="Arial-Rounded" pitchFamily="34" charset="0"/>
            </a:endParaRPr>
          </a:p>
          <a:p>
            <a:pPr algn="ctr"/>
            <a:r>
              <a:rPr lang="en-US" sz="3400" b="1" dirty="0">
                <a:solidFill>
                  <a:schemeClr val="bg1"/>
                </a:solidFill>
                <a:latin typeface="Arial Rounded MT Bold" pitchFamily="34" charset="0"/>
                <a:ea typeface="Arial-Rounded" pitchFamily="34" charset="0"/>
                <a:cs typeface="Times New Roman" pitchFamily="18" charset="0"/>
              </a:rPr>
              <a:t>8</a:t>
            </a:r>
          </a:p>
        </p:txBody>
      </p:sp>
      <p:sp>
        <p:nvSpPr>
          <p:cNvPr id="24" name="TextBox 23"/>
          <p:cNvSpPr txBox="1"/>
          <p:nvPr/>
        </p:nvSpPr>
        <p:spPr>
          <a:xfrm>
            <a:off x="2911111" y="2889622"/>
            <a:ext cx="5630444" cy="815831"/>
          </a:xfrm>
          <a:prstGeom prst="rect">
            <a:avLst/>
          </a:prstGeom>
          <a:noFill/>
        </p:spPr>
        <p:txBody>
          <a:bodyPr wrap="square" lIns="111716" tIns="55859" rIns="111716" bIns="55859" rtlCol="0">
            <a:spAutoFit/>
          </a:bodyPr>
          <a:lstStyle/>
          <a:p>
            <a:pPr algn="ctr"/>
            <a:r>
              <a:rPr lang="en-US" sz="4400" b="1" dirty="0" err="1" smtClean="0">
                <a:solidFill>
                  <a:srgbClr val="0070C0"/>
                </a:solidFill>
                <a:latin typeface="Times New Roman" pitchFamily="18" charset="0"/>
                <a:ea typeface="Arial-Rounded" pitchFamily="34" charset="0"/>
                <a:cs typeface="Times New Roman" pitchFamily="18" charset="0"/>
              </a:rPr>
              <a:t>Cầu</a:t>
            </a:r>
            <a:r>
              <a:rPr lang="en-US" sz="4400" b="1" dirty="0" smtClean="0">
                <a:solidFill>
                  <a:srgbClr val="0070C0"/>
                </a:solidFill>
                <a:latin typeface="Times New Roman" pitchFamily="18" charset="0"/>
                <a:ea typeface="Arial-Rounded" pitchFamily="34" charset="0"/>
                <a:cs typeface="Times New Roman" pitchFamily="18" charset="0"/>
              </a:rPr>
              <a:t> </a:t>
            </a:r>
            <a:r>
              <a:rPr lang="en-US" sz="4400" b="1" dirty="0" err="1" smtClean="0">
                <a:solidFill>
                  <a:srgbClr val="0070C0"/>
                </a:solidFill>
                <a:latin typeface="Times New Roman" pitchFamily="18" charset="0"/>
                <a:ea typeface="Arial-Rounded" pitchFamily="34" charset="0"/>
                <a:cs typeface="Times New Roman" pitchFamily="18" charset="0"/>
              </a:rPr>
              <a:t>thủ</a:t>
            </a:r>
            <a:r>
              <a:rPr lang="en-US" sz="4400" b="1" dirty="0" smtClean="0">
                <a:solidFill>
                  <a:srgbClr val="0070C0"/>
                </a:solidFill>
                <a:latin typeface="Times New Roman" pitchFamily="18" charset="0"/>
                <a:ea typeface="Arial-Rounded" pitchFamily="34" charset="0"/>
                <a:cs typeface="Times New Roman" pitchFamily="18" charset="0"/>
              </a:rPr>
              <a:t> </a:t>
            </a:r>
            <a:r>
              <a:rPr lang="en-US" sz="4400" b="1" dirty="0" err="1" smtClean="0">
                <a:solidFill>
                  <a:srgbClr val="0070C0"/>
                </a:solidFill>
                <a:latin typeface="Times New Roman" pitchFamily="18" charset="0"/>
                <a:ea typeface="Arial-Rounded" pitchFamily="34" charset="0"/>
                <a:cs typeface="Times New Roman" pitchFamily="18" charset="0"/>
              </a:rPr>
              <a:t>dự</a:t>
            </a:r>
            <a:r>
              <a:rPr lang="en-US" sz="4400" b="1" dirty="0" smtClean="0">
                <a:solidFill>
                  <a:srgbClr val="0070C0"/>
                </a:solidFill>
                <a:latin typeface="Times New Roman" pitchFamily="18" charset="0"/>
                <a:ea typeface="Arial-Rounded" pitchFamily="34" charset="0"/>
                <a:cs typeface="Times New Roman" pitchFamily="18" charset="0"/>
              </a:rPr>
              <a:t> </a:t>
            </a:r>
            <a:r>
              <a:rPr lang="en-US" sz="4400" b="1" dirty="0" err="1" smtClean="0">
                <a:solidFill>
                  <a:srgbClr val="0070C0"/>
                </a:solidFill>
                <a:latin typeface="Times New Roman" pitchFamily="18" charset="0"/>
                <a:ea typeface="Arial-Rounded" pitchFamily="34" charset="0"/>
                <a:cs typeface="Times New Roman" pitchFamily="18" charset="0"/>
              </a:rPr>
              <a:t>bị</a:t>
            </a:r>
            <a:endParaRPr lang="en-US" sz="4400" b="1" dirty="0">
              <a:solidFill>
                <a:srgbClr val="0070C0"/>
              </a:solidFill>
              <a:latin typeface="Times New Roman" pitchFamily="18" charset="0"/>
              <a:ea typeface="Arial-Rounded" pitchFamily="34" charset="0"/>
              <a:cs typeface="Times New Roman" pitchFamily="18" charset="0"/>
            </a:endParaRPr>
          </a:p>
        </p:txBody>
      </p:sp>
      <p:sp>
        <p:nvSpPr>
          <p:cNvPr id="3" name="Rectangle 2"/>
          <p:cNvSpPr/>
          <p:nvPr/>
        </p:nvSpPr>
        <p:spPr>
          <a:xfrm>
            <a:off x="3515509" y="4112155"/>
            <a:ext cx="4425603" cy="789976"/>
          </a:xfrm>
          <a:prstGeom prst="rect">
            <a:avLst/>
          </a:prstGeom>
          <a:noFill/>
        </p:spPr>
        <p:txBody>
          <a:bodyPr wrap="none" lIns="111776" tIns="55888" rIns="111776" bIns="5588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itchFamily="18" charset="0"/>
                <a:cs typeface="Times New Roman" pitchFamily="18" charset="0"/>
              </a:rPr>
              <a:t>Đọc</a:t>
            </a:r>
            <a:r>
              <a:rPr lang="en-US" sz="4400" b="1" cap="all" dirty="0">
                <a:ln w="0">
                  <a:solidFill>
                    <a:srgbClr val="FF0000"/>
                  </a:solidFill>
                </a:ln>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itchFamily="18" charset="0"/>
                <a:cs typeface="Times New Roman" pitchFamily="18" charset="0"/>
              </a:rPr>
              <a:t>mở</a:t>
            </a:r>
            <a:r>
              <a:rPr lang="en-US" sz="4400" b="1" cap="all" dirty="0">
                <a:ln w="0">
                  <a:solidFill>
                    <a:srgbClr val="FF0000"/>
                  </a:solidFill>
                </a:ln>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itchFamily="18" charset="0"/>
                <a:cs typeface="Times New Roman" pitchFamily="18" charset="0"/>
              </a:rPr>
              <a:t>rộng</a:t>
            </a:r>
            <a:endParaRPr lang="en-US" sz="4400" b="1" cap="all" dirty="0">
              <a:ln w="0">
                <a:solidFill>
                  <a:srgbClr val="FF0000"/>
                </a:solidFill>
              </a:ln>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806014" y="4520101"/>
            <a:ext cx="1916539" cy="1569466"/>
          </a:xfrm>
          <a:prstGeom prst="rect">
            <a:avLst/>
          </a:prstGeom>
        </p:spPr>
      </p:pic>
    </p:spTree>
    <p:extLst>
      <p:ext uri="{BB962C8B-B14F-4D97-AF65-F5344CB8AC3E}">
        <p14:creationId xmlns="" xmlns:p14="http://schemas.microsoft.com/office/powerpoint/2010/main" val="3830305215"/>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cstate="print"/>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3" cstate="print"/>
          <a:srcRect l="37348" t="19463" b="18295"/>
          <a:stretch/>
        </p:blipFill>
        <p:spPr>
          <a:xfrm rot="2528252">
            <a:off x="9317364" y="496734"/>
            <a:ext cx="1994155" cy="660974"/>
          </a:xfrm>
          <a:prstGeom prst="rect">
            <a:avLst/>
          </a:prstGeom>
        </p:spPr>
      </p:pic>
      <p:pic>
        <p:nvPicPr>
          <p:cNvPr id="11" name="图片 1">
            <a:extLst>
              <a:ext uri="{FF2B5EF4-FFF2-40B4-BE49-F238E27FC236}">
                <a16:creationId xmlns="" xmlns:a16="http://schemas.microsoft.com/office/drawing/2014/main" id="{F9B1E222-CC32-440C-98F8-19F0DE61879E}"/>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 xmlns:a16="http://schemas.microsoft.com/office/drawing/2014/main" id="{00BDB984-40D7-4234-880B-2FB4E0045683}"/>
              </a:ext>
            </a:extLst>
          </p:cNvPr>
          <p:cNvPicPr>
            <a:picLocks noChangeAspect="1"/>
          </p:cNvPicPr>
          <p:nvPr/>
        </p:nvPicPr>
        <p:blipFill>
          <a:blip r:embed="rId5" cstate="print"/>
          <a:stretch>
            <a:fillRect/>
          </a:stretch>
        </p:blipFill>
        <p:spPr>
          <a:xfrm>
            <a:off x="8177714" y="1293687"/>
            <a:ext cx="3217606" cy="4783685"/>
          </a:xfrm>
          <a:prstGeom prst="rect">
            <a:avLst/>
          </a:prstGeom>
        </p:spPr>
      </p:pic>
      <p:grpSp>
        <p:nvGrpSpPr>
          <p:cNvPr id="16" name="组合 1">
            <a:extLst>
              <a:ext uri="{FF2B5EF4-FFF2-40B4-BE49-F238E27FC236}">
                <a16:creationId xmlns=""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 xmlns:a16="http://schemas.microsoft.com/office/drawing/2014/main" id="{4D5E2628-E1F5-4D4D-A894-32D33C8F47A2}"/>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 xmlns:a16="http://schemas.microsoft.com/office/drawing/2014/main" id="{81851B51-E69F-44B2-9DCA-7D08FEFA5D5F}"/>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 xmlns:a16="http://schemas.microsoft.com/office/drawing/2014/main" id="{A470F45D-437D-4A79-8511-6FDF65B0D58A}"/>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 xmlns:a16="http://schemas.microsoft.com/office/drawing/2014/main" id="{CFBB8685-4316-45F5-9929-8BC6BC049418}"/>
              </a:ext>
            </a:extLst>
          </p:cNvPr>
          <p:cNvSpPr txBox="1"/>
          <p:nvPr/>
        </p:nvSpPr>
        <p:spPr>
          <a:xfrm>
            <a:off x="2159806" y="655637"/>
            <a:ext cx="6869831" cy="734817"/>
          </a:xfrm>
          <a:prstGeom prst="rect">
            <a:avLst/>
          </a:prstGeom>
          <a:noFill/>
        </p:spPr>
        <p:txBody>
          <a:bodyPr wrap="square" lIns="83819" tIns="41910" rIns="83819" bIns="41910" rtlCol="0">
            <a:spAutoFit/>
          </a:bodyPr>
          <a:lstStyle/>
          <a:p>
            <a:pPr algn="ctr" defTabSz="838195">
              <a:lnSpc>
                <a:spcPct val="150000"/>
              </a:lnSpc>
            </a:pPr>
            <a:r>
              <a:rPr lang="en-US" sz="3200" dirty="0" smtClean="0">
                <a:solidFill>
                  <a:srgbClr val="FF0000"/>
                </a:solidFill>
                <a:latin typeface="Times New Roman" pitchFamily="18" charset="0"/>
                <a:cs typeface="Times New Roman" pitchFamily="18" charset="0"/>
              </a:rPr>
              <a:t>CỦNG CỐ - DẶN DÒ</a:t>
            </a:r>
            <a:endParaRPr lang="en-US" sz="3200" dirty="0">
              <a:solidFill>
                <a:srgbClr val="FF0000"/>
              </a:solidFill>
              <a:latin typeface="Times New Roman" pitchFamily="18" charset="0"/>
              <a:cs typeface="Times New Roman" pitchFamily="18" charset="0"/>
            </a:endParaRPr>
          </a:p>
        </p:txBody>
      </p:sp>
      <p:sp>
        <p:nvSpPr>
          <p:cNvPr id="21" name="TextBox 20"/>
          <p:cNvSpPr txBox="1"/>
          <p:nvPr/>
        </p:nvSpPr>
        <p:spPr>
          <a:xfrm>
            <a:off x="2072462" y="2179637"/>
            <a:ext cx="6782269" cy="1960408"/>
          </a:xfrm>
          <a:prstGeom prst="rect">
            <a:avLst/>
          </a:prstGeom>
          <a:noFill/>
        </p:spPr>
        <p:txBody>
          <a:bodyPr wrap="square" rtlCol="0">
            <a:spAutoFit/>
          </a:bodyPr>
          <a:lstStyle/>
          <a:p>
            <a:pPr marL="457200" indent="-457200" algn="just">
              <a:lnSpc>
                <a:spcPct val="150000"/>
              </a:lnSpc>
              <a:buFontTx/>
              <a:buChar char="-"/>
            </a:pPr>
            <a:r>
              <a:rPr lang="en-US" sz="2800" dirty="0" err="1" smtClean="0">
                <a:solidFill>
                  <a:srgbClr val="00B050"/>
                </a:solidFill>
                <a:latin typeface="Times New Roman" pitchFamily="18" charset="0"/>
                <a:cs typeface="Times New Roman" pitchFamily="18" charset="0"/>
              </a:rPr>
              <a:t>Đọc</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bảng</a:t>
            </a:r>
            <a:r>
              <a:rPr lang="en-US" sz="2800" dirty="0" smtClean="0">
                <a:solidFill>
                  <a:srgbClr val="00B050"/>
                </a:solidFill>
                <a:latin typeface="Times New Roman" pitchFamily="18" charset="0"/>
                <a:cs typeface="Times New Roman" pitchFamily="18" charset="0"/>
              </a:rPr>
              <a:t> tin </a:t>
            </a:r>
            <a:r>
              <a:rPr lang="en-US" sz="2800" dirty="0" err="1" smtClean="0">
                <a:solidFill>
                  <a:srgbClr val="00B050"/>
                </a:solidFill>
                <a:latin typeface="Times New Roman" pitchFamily="18" charset="0"/>
                <a:cs typeface="Times New Roman" pitchFamily="18" charset="0"/>
              </a:rPr>
              <a:t>của</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nhà</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trường</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ghi</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lại</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nội</a:t>
            </a:r>
            <a:r>
              <a:rPr lang="en-US" sz="2800" dirty="0" smtClean="0">
                <a:solidFill>
                  <a:srgbClr val="00B050"/>
                </a:solidFill>
                <a:latin typeface="Times New Roman" pitchFamily="18" charset="0"/>
                <a:cs typeface="Times New Roman" pitchFamily="18" charset="0"/>
              </a:rPr>
              <a:t> dung </a:t>
            </a:r>
            <a:r>
              <a:rPr lang="en-US" sz="2800" dirty="0" err="1" smtClean="0">
                <a:solidFill>
                  <a:srgbClr val="00B050"/>
                </a:solidFill>
                <a:latin typeface="Times New Roman" pitchFamily="18" charset="0"/>
                <a:cs typeface="Times New Roman" pitchFamily="18" charset="0"/>
              </a:rPr>
              <a:t>của</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bảng</a:t>
            </a:r>
            <a:r>
              <a:rPr lang="en-US" sz="2800" dirty="0" smtClean="0">
                <a:solidFill>
                  <a:srgbClr val="00B050"/>
                </a:solidFill>
                <a:latin typeface="Times New Roman" pitchFamily="18" charset="0"/>
                <a:cs typeface="Times New Roman" pitchFamily="18" charset="0"/>
              </a:rPr>
              <a:t> tin.</a:t>
            </a:r>
          </a:p>
          <a:p>
            <a:pPr marL="457200" indent="-457200" algn="just">
              <a:lnSpc>
                <a:spcPct val="150000"/>
              </a:lnSpc>
              <a:buFontTx/>
              <a:buChar char="-"/>
            </a:pPr>
            <a:r>
              <a:rPr lang="en-US" sz="2800" dirty="0" err="1" smtClean="0">
                <a:solidFill>
                  <a:srgbClr val="00B050"/>
                </a:solidFill>
                <a:latin typeface="Times New Roman" pitchFamily="18" charset="0"/>
                <a:cs typeface="Times New Roman" pitchFamily="18" charset="0"/>
              </a:rPr>
              <a:t>Xem</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trước</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bài</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sau</a:t>
            </a:r>
            <a:r>
              <a:rPr lang="en-US" sz="2800" dirty="0" smtClean="0">
                <a:solidFill>
                  <a:srgbClr val="00B050"/>
                </a:solidFill>
                <a:latin typeface="Times New Roman" pitchFamily="18" charset="0"/>
                <a:cs typeface="Times New Roman" pitchFamily="18" charset="0"/>
              </a:rPr>
              <a:t>.</a:t>
            </a:r>
            <a:endParaRPr lang="en-US" sz="2800" dirty="0">
              <a:solidFill>
                <a:srgbClr val="00B05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38466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250"/>
                                        <p:tgtEl>
                                          <p:spTgt spid="16"/>
                                        </p:tgtEl>
                                      </p:cBhvr>
                                    </p:animEffect>
                                    <p:anim calcmode="lin" valueType="num">
                                      <p:cBhvr>
                                        <p:cTn id="15" dur="1250" fill="hold"/>
                                        <p:tgtEl>
                                          <p:spTgt spid="16"/>
                                        </p:tgtEl>
                                        <p:attrNameLst>
                                          <p:attrName>ppt_x</p:attrName>
                                        </p:attrNameLst>
                                      </p:cBhvr>
                                      <p:tavLst>
                                        <p:tav tm="0">
                                          <p:val>
                                            <p:strVal val="#ppt_x"/>
                                          </p:val>
                                        </p:tav>
                                        <p:tav tm="100000">
                                          <p:val>
                                            <p:strVal val="#ppt_x"/>
                                          </p:val>
                                        </p:tav>
                                      </p:tavLst>
                                    </p:anim>
                                    <p:anim calcmode="lin" valueType="num">
                                      <p:cBhvr>
                                        <p:cTn id="16" dur="12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18" presetClass="entr" presetSubtype="3"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upRight)">
                                      <p:cBhvr>
                                        <p:cTn id="20" dur="1000"/>
                                        <p:tgtEl>
                                          <p:spTgt spid="19"/>
                                        </p:tgtEl>
                                      </p:cBhvr>
                                    </p:animEffect>
                                  </p:childTnLst>
                                </p:cTn>
                              </p:par>
                            </p:childTnLst>
                          </p:cTn>
                        </p:par>
                        <p:par>
                          <p:cTn id="21" fill="hold">
                            <p:stCondLst>
                              <p:cond delay="2750"/>
                            </p:stCondLst>
                            <p:childTnLst>
                              <p:par>
                                <p:cTn id="22" presetID="6"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cstate="print"/>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3" cstate="print"/>
          <a:srcRect l="37348" t="19463" b="18295"/>
          <a:stretch/>
        </p:blipFill>
        <p:spPr>
          <a:xfrm rot="2528252">
            <a:off x="9317364" y="496734"/>
            <a:ext cx="1994155" cy="660974"/>
          </a:xfrm>
          <a:prstGeom prst="rect">
            <a:avLst/>
          </a:prstGeom>
        </p:spPr>
      </p:pic>
      <p:pic>
        <p:nvPicPr>
          <p:cNvPr id="11" name="图片 1">
            <a:extLst>
              <a:ext uri="{FF2B5EF4-FFF2-40B4-BE49-F238E27FC236}">
                <a16:creationId xmlns="" xmlns:a16="http://schemas.microsoft.com/office/drawing/2014/main" id="{F9B1E222-CC32-440C-98F8-19F0DE61879E}"/>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 xmlns:a16="http://schemas.microsoft.com/office/drawing/2014/main" id="{00BDB984-40D7-4234-880B-2FB4E0045683}"/>
              </a:ext>
            </a:extLst>
          </p:cNvPr>
          <p:cNvPicPr>
            <a:picLocks noChangeAspect="1"/>
          </p:cNvPicPr>
          <p:nvPr/>
        </p:nvPicPr>
        <p:blipFill>
          <a:blip r:embed="rId5" cstate="print"/>
          <a:stretch>
            <a:fillRect/>
          </a:stretch>
        </p:blipFill>
        <p:spPr>
          <a:xfrm>
            <a:off x="8177714" y="1293687"/>
            <a:ext cx="3217606" cy="4783685"/>
          </a:xfrm>
          <a:prstGeom prst="rect">
            <a:avLst/>
          </a:prstGeom>
        </p:spPr>
      </p:pic>
      <p:grpSp>
        <p:nvGrpSpPr>
          <p:cNvPr id="16" name="组合 1">
            <a:extLst>
              <a:ext uri="{FF2B5EF4-FFF2-40B4-BE49-F238E27FC236}">
                <a16:creationId xmlns=""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 xmlns:a16="http://schemas.microsoft.com/office/drawing/2014/main" id="{4D5E2628-E1F5-4D4D-A894-32D33C8F47A2}"/>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 xmlns:a16="http://schemas.microsoft.com/office/drawing/2014/main" id="{81851B51-E69F-44B2-9DCA-7D08FEFA5D5F}"/>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 xmlns:a16="http://schemas.microsoft.com/office/drawing/2014/main" id="{A470F45D-437D-4A79-8511-6FDF65B0D58A}"/>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 xmlns:a16="http://schemas.microsoft.com/office/drawing/2014/main" id="{CFBB8685-4316-45F5-9929-8BC6BC049418}"/>
              </a:ext>
            </a:extLst>
          </p:cNvPr>
          <p:cNvSpPr txBox="1"/>
          <p:nvPr/>
        </p:nvSpPr>
        <p:spPr>
          <a:xfrm>
            <a:off x="2159806" y="1819960"/>
            <a:ext cx="6869831" cy="1299843"/>
          </a:xfrm>
          <a:prstGeom prst="rect">
            <a:avLst/>
          </a:prstGeom>
          <a:noFill/>
        </p:spPr>
        <p:txBody>
          <a:bodyPr wrap="square" lIns="83819" tIns="41910" rIns="83819" bIns="41910" rtlCol="0">
            <a:spAutoFit/>
          </a:bodyPr>
          <a:lstStyle/>
          <a:p>
            <a:pPr algn="ctr" defTabSz="838195">
              <a:lnSpc>
                <a:spcPct val="150000"/>
              </a:lnSpc>
            </a:pPr>
            <a:r>
              <a:rPr lang="en-US" sz="2800" dirty="0" err="1">
                <a:solidFill>
                  <a:srgbClr val="FF0000"/>
                </a:solidFill>
                <a:latin typeface="Times New Roman" pitchFamily="18" charset="0"/>
                <a:cs typeface="Times New Roman" pitchFamily="18" charset="0"/>
              </a:rPr>
              <a:t>Tạm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hẹn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gặp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lại</a:t>
            </a:r>
            <a:r>
              <a:rPr lang="en-US" sz="2800" dirty="0">
                <a:solidFill>
                  <a:srgbClr val="FF0000"/>
                </a:solidFill>
                <a:latin typeface="Times New Roman" pitchFamily="18" charset="0"/>
                <a:cs typeface="Times New Roman" pitchFamily="18" charset="0"/>
              </a:rPr>
              <a:t> </a:t>
            </a:r>
          </a:p>
          <a:p>
            <a:pPr algn="ctr" defTabSz="838195">
              <a:lnSpc>
                <a:spcPct val="150000"/>
              </a:lnSpc>
            </a:pP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vào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sau</a:t>
            </a:r>
            <a:r>
              <a:rPr lang="en-US" sz="2800" dirty="0">
                <a:solidFill>
                  <a:srgbClr val="FF0000"/>
                </a:solidFill>
                <a:latin typeface="Times New Roman" pitchFamily="18" charset="0"/>
                <a:cs typeface="Times New Roman" pitchFamily="18" charset="0"/>
              </a:rPr>
              <a:t>!</a:t>
            </a:r>
          </a:p>
        </p:txBody>
      </p:sp>
    </p:spTree>
    <p:extLst>
      <p:ext uri="{BB962C8B-B14F-4D97-AF65-F5344CB8AC3E}">
        <p14:creationId xmlns="" xmlns:p14="http://schemas.microsoft.com/office/powerpoint/2010/main" val="2736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250"/>
                                        <p:tgtEl>
                                          <p:spTgt spid="16"/>
                                        </p:tgtEl>
                                      </p:cBhvr>
                                    </p:animEffect>
                                    <p:anim calcmode="lin" valueType="num">
                                      <p:cBhvr>
                                        <p:cTn id="15" dur="1250" fill="hold"/>
                                        <p:tgtEl>
                                          <p:spTgt spid="16"/>
                                        </p:tgtEl>
                                        <p:attrNameLst>
                                          <p:attrName>ppt_x</p:attrName>
                                        </p:attrNameLst>
                                      </p:cBhvr>
                                      <p:tavLst>
                                        <p:tav tm="0">
                                          <p:val>
                                            <p:strVal val="#ppt_x"/>
                                          </p:val>
                                        </p:tav>
                                        <p:tav tm="100000">
                                          <p:val>
                                            <p:strVal val="#ppt_x"/>
                                          </p:val>
                                        </p:tav>
                                      </p:tavLst>
                                    </p:anim>
                                    <p:anim calcmode="lin" valueType="num">
                                      <p:cBhvr>
                                        <p:cTn id="16" dur="12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18" presetClass="entr" presetSubtype="3"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upRight)">
                                      <p:cBhvr>
                                        <p:cTn id="20" dur="1000"/>
                                        <p:tgtEl>
                                          <p:spTgt spid="19"/>
                                        </p:tgtEl>
                                      </p:cBhvr>
                                    </p:animEffect>
                                  </p:childTnLst>
                                </p:cTn>
                              </p:par>
                            </p:childTnLst>
                          </p:cTn>
                        </p:par>
                        <p:par>
                          <p:cTn id="21" fill="hold">
                            <p:stCondLst>
                              <p:cond delay="2750"/>
                            </p:stCondLst>
                            <p:childTnLst>
                              <p:par>
                                <p:cTn id="22" presetID="6"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YÊU CẦU CẦN ĐẠT</a:t>
            </a:r>
            <a:endParaRPr lang="vi-VN"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a:bodyPr>
          <a:lstStyle/>
          <a:p>
            <a:pPr>
              <a:buNone/>
            </a:pPr>
            <a:r>
              <a:rPr lang="vi-VN" dirty="0" smtClean="0">
                <a:latin typeface="+mj-lt"/>
              </a:rPr>
              <a:t>- </a:t>
            </a:r>
            <a:r>
              <a:rPr lang="pl-PL" dirty="0" smtClean="0">
                <a:latin typeface="Times New Roman" pitchFamily="18" charset="0"/>
                <a:cs typeface="Times New Roman" pitchFamily="18" charset="0"/>
              </a:rPr>
              <a:t>Tự tìm đọc một bài viết về hoạt động thể thao em thích; chia sẻ với người khác điều thú vị của bài viết em đọc được.</a:t>
            </a:r>
            <a:endParaRPr lang="vi-VN" dirty="0" smtClean="0">
              <a:latin typeface="Times New Roman" pitchFamily="18" charset="0"/>
              <a:cs typeface="Times New Roman" pitchFamily="18" charset="0"/>
            </a:endParaRPr>
          </a:p>
          <a:p>
            <a:pPr>
              <a:buNone/>
            </a:pPr>
            <a:r>
              <a:rPr lang="vi-VN" dirty="0" smtClean="0">
                <a:latin typeface="+mj-lt"/>
              </a:rPr>
              <a:t>- Biết </a:t>
            </a:r>
            <a:r>
              <a:rPr lang="pl-PL" dirty="0" smtClean="0">
                <a:latin typeface="Times New Roman" pitchFamily="18" charset="0"/>
                <a:cs typeface="Times New Roman" pitchFamily="18" charset="0"/>
              </a:rPr>
              <a:t>chia sẻ những trải nghiệm, suy nghĩ, cảm xúc có liên quan đến văn bản đọc; biết trao đổi về nội dung bài đọc và chi tiết trong tranh với bạn.</a:t>
            </a:r>
            <a:endParaRPr lang="vi-VN" dirty="0" smtClean="0">
              <a:latin typeface="Times New Roman" pitchFamily="18" charset="0"/>
              <a:cs typeface="Times New Roman" pitchFamily="18" charset="0"/>
            </a:endParaRPr>
          </a:p>
          <a:p>
            <a:pPr>
              <a:buNone/>
            </a:pPr>
            <a:r>
              <a:rPr lang="pl-PL" dirty="0" smtClean="0">
                <a:latin typeface="Times New Roman" pitchFamily="18" charset="0"/>
                <a:cs typeface="Times New Roman" pitchFamily="18" charset="0"/>
              </a:rPr>
              <a:t>- Bồi dưỡng cho HS lòng ham đọc sách.</a:t>
            </a:r>
            <a:endParaRPr lang="vi-VN" dirty="0" smtClean="0">
              <a:latin typeface="Times New Roman" pitchFamily="18" charset="0"/>
              <a:cs typeface="Times New Roman" pitchFamily="18" charset="0"/>
            </a:endParaRPr>
          </a:p>
          <a:p>
            <a:endParaRPr lang="vi-V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24541"/>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endParaRPr>
          </a:p>
        </p:txBody>
      </p:sp>
      <p:sp>
        <p:nvSpPr>
          <p:cNvPr id="10" name="Rectangle 9"/>
          <p:cNvSpPr/>
          <p:nvPr/>
        </p:nvSpPr>
        <p:spPr>
          <a:xfrm>
            <a:off x="0" y="-4726"/>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endParaRPr>
          </a:p>
        </p:txBody>
      </p:sp>
      <p:sp>
        <p:nvSpPr>
          <p:cNvPr id="37" name="Oval 36"/>
          <p:cNvSpPr/>
          <p:nvPr/>
        </p:nvSpPr>
        <p:spPr>
          <a:xfrm>
            <a:off x="274320" y="1418813"/>
            <a:ext cx="731520"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Arial Rounded MT Bold" pitchFamily="34" charset="0"/>
                <a:cs typeface="Times New Roman" pitchFamily="18" charset="0"/>
              </a:rPr>
              <a:t>1</a:t>
            </a:r>
          </a:p>
        </p:txBody>
      </p:sp>
      <p:sp>
        <p:nvSpPr>
          <p:cNvPr id="38" name="TextBox 37"/>
          <p:cNvSpPr txBox="1"/>
          <p:nvPr/>
        </p:nvSpPr>
        <p:spPr>
          <a:xfrm>
            <a:off x="1188720" y="1531538"/>
            <a:ext cx="9418320" cy="543696"/>
          </a:xfrm>
          <a:prstGeom prst="rect">
            <a:avLst/>
          </a:prstGeom>
          <a:noFill/>
        </p:spPr>
        <p:txBody>
          <a:bodyPr wrap="square" lIns="111716" tIns="55859" rIns="111716" bIns="55859"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r>
              <a:rPr lang="en-US" dirty="0" err="1" smtClean="0">
                <a:latin typeface="Times New Roman" pitchFamily="18" charset="0"/>
                <a:cs typeface="Times New Roman" pitchFamily="18" charset="0"/>
              </a:rPr>
              <a:t>Tìm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hoạt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thao</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grpSp>
        <p:nvGrpSpPr>
          <p:cNvPr id="42" name="Group 41"/>
          <p:cNvGrpSpPr/>
          <p:nvPr/>
        </p:nvGrpSpPr>
        <p:grpSpPr>
          <a:xfrm>
            <a:off x="365760" y="365081"/>
            <a:ext cx="2651760" cy="668969"/>
            <a:chOff x="9566064" y="964372"/>
            <a:chExt cx="5446164" cy="698253"/>
          </a:xfrm>
        </p:grpSpPr>
        <p:sp>
          <p:nvSpPr>
            <p:cNvPr id="4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p>
          </p:txBody>
        </p:sp>
        <p:sp>
          <p:nvSpPr>
            <p:cNvPr id="4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p>
          </p:txBody>
        </p:sp>
        <p:sp>
          <p:nvSpPr>
            <p:cNvPr id="45" name="Rectangle 10"/>
            <p:cNvSpPr/>
            <p:nvPr/>
          </p:nvSpPr>
          <p:spPr>
            <a:xfrm>
              <a:off x="9774447" y="1018432"/>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r>
                <a:rPr lang="en-US" sz="2900" dirty="0" err="1">
                  <a:solidFill>
                    <a:srgbClr val="0070C0"/>
                  </a:solidFill>
                  <a:latin typeface="Times New Roman" pitchFamily="18" charset="0"/>
                  <a:cs typeface="Times New Roman" pitchFamily="18" charset="0"/>
                </a:rPr>
                <a:t>Đọc</a:t>
              </a:r>
              <a:r>
                <a:rPr lang="en-US" sz="2900" dirty="0">
                  <a:solidFill>
                    <a:srgbClr val="0070C0"/>
                  </a:solidFill>
                  <a:latin typeface="Times New Roman" pitchFamily="18" charset="0"/>
                  <a:cs typeface="Times New Roman" pitchFamily="18" charset="0"/>
                </a:rPr>
                <a:t> </a:t>
              </a:r>
              <a:r>
                <a:rPr lang="en-US" sz="2900" dirty="0" err="1">
                  <a:solidFill>
                    <a:srgbClr val="0070C0"/>
                  </a:solidFill>
                  <a:latin typeface="Times New Roman" pitchFamily="18" charset="0"/>
                  <a:cs typeface="Times New Roman" pitchFamily="18" charset="0"/>
                </a:rPr>
                <a:t>mở</a:t>
              </a:r>
              <a:r>
                <a:rPr lang="en-US" sz="2900" dirty="0">
                  <a:solidFill>
                    <a:srgbClr val="0070C0"/>
                  </a:solidFill>
                  <a:latin typeface="Times New Roman" pitchFamily="18" charset="0"/>
                  <a:cs typeface="Times New Roman" pitchFamily="18" charset="0"/>
                </a:rPr>
                <a:t> </a:t>
              </a:r>
              <a:r>
                <a:rPr lang="en-US" sz="2900" dirty="0" err="1">
                  <a:solidFill>
                    <a:srgbClr val="0070C0"/>
                  </a:solidFill>
                  <a:latin typeface="Times New Roman" pitchFamily="18" charset="0"/>
                  <a:cs typeface="Times New Roman" pitchFamily="18" charset="0"/>
                </a:rPr>
                <a:t>rộng</a:t>
              </a:r>
              <a:endParaRPr lang="en-US" sz="2900" dirty="0">
                <a:solidFill>
                  <a:srgbClr val="0070C0"/>
                </a:solidFill>
                <a:latin typeface="Times New Roman" pitchFamily="18" charset="0"/>
                <a:cs typeface="Times New Roman" pitchFamily="18" charset="0"/>
              </a:endParaRPr>
            </a:p>
          </p:txBody>
        </p:sp>
      </p:grpSp>
      <p:sp>
        <p:nvSpPr>
          <p:cNvPr id="46" name="Rounded Rectangular Callout 45"/>
          <p:cNvSpPr/>
          <p:nvPr/>
        </p:nvSpPr>
        <p:spPr>
          <a:xfrm>
            <a:off x="7130090" y="2404769"/>
            <a:ext cx="3385511" cy="1130241"/>
          </a:xfrm>
          <a:prstGeom prst="wedgeRoundRectCallout">
            <a:avLst>
              <a:gd name="adj1" fmla="val -38609"/>
              <a:gd name="adj2" fmla="val 81354"/>
              <a:gd name="adj3" fmla="val 16667"/>
            </a:avLst>
          </a:prstGeom>
        </p:spPr>
        <p:style>
          <a:lnRef idx="2">
            <a:schemeClr val="accent6"/>
          </a:lnRef>
          <a:fillRef idx="1">
            <a:schemeClr val="lt1"/>
          </a:fillRef>
          <a:effectRef idx="0">
            <a:schemeClr val="accent6"/>
          </a:effectRef>
          <a:fontRef idx="minor">
            <a:schemeClr val="dk1"/>
          </a:fontRef>
        </p:style>
        <p:txBody>
          <a:bodyPr lIns="111776" tIns="55888" rIns="111776" bIns="55888" rtlCol="0" anchor="ctr"/>
          <a:lstStyle/>
          <a:p>
            <a:pPr algn="just">
              <a:lnSpc>
                <a:spcPct val="150000"/>
              </a:lnSpc>
            </a:pPr>
            <a:r>
              <a:rPr lang="en-US" sz="3400" dirty="0" err="1">
                <a:solidFill>
                  <a:schemeClr val="tx1"/>
                </a:solidFill>
                <a:latin typeface="Times New Roman" pitchFamily="18" charset="0"/>
                <a:ea typeface="Arial-Rounded" panose="020B0500000000000000" pitchFamily="34" charset="0"/>
                <a:cs typeface="Times New Roman" pitchFamily="18" charset="0"/>
              </a:rPr>
              <a:t>Thảo</a:t>
            </a:r>
            <a:r>
              <a:rPr lang="en-US" sz="3400" dirty="0">
                <a:solidFill>
                  <a:schemeClr val="tx1"/>
                </a:solidFill>
                <a:latin typeface="Times New Roman" pitchFamily="18" charset="0"/>
                <a:ea typeface="Arial-Rounded" panose="020B0500000000000000" pitchFamily="34" charset="0"/>
                <a:cs typeface="Times New Roman" pitchFamily="18" charset="0"/>
              </a:rPr>
              <a:t> </a:t>
            </a:r>
            <a:r>
              <a:rPr lang="en-US" sz="3400" dirty="0" err="1">
                <a:solidFill>
                  <a:schemeClr val="tx1"/>
                </a:solidFill>
                <a:latin typeface="Times New Roman" pitchFamily="18" charset="0"/>
                <a:ea typeface="Arial-Rounded" panose="020B0500000000000000" pitchFamily="34" charset="0"/>
                <a:cs typeface="Times New Roman" pitchFamily="18" charset="0"/>
              </a:rPr>
              <a:t>luận</a:t>
            </a:r>
            <a:r>
              <a:rPr lang="en-US" sz="3400" dirty="0">
                <a:solidFill>
                  <a:schemeClr val="tx1"/>
                </a:solidFill>
                <a:latin typeface="Times New Roman" pitchFamily="18" charset="0"/>
                <a:ea typeface="Arial-Rounded" panose="020B0500000000000000" pitchFamily="34" charset="0"/>
                <a:cs typeface="Times New Roman" pitchFamily="18" charset="0"/>
              </a:rPr>
              <a:t> </a:t>
            </a:r>
            <a:r>
              <a:rPr lang="en-US" sz="3400" dirty="0" err="1">
                <a:solidFill>
                  <a:schemeClr val="tx1"/>
                </a:solidFill>
                <a:latin typeface="Times New Roman" pitchFamily="18" charset="0"/>
                <a:ea typeface="Arial-Rounded" panose="020B0500000000000000" pitchFamily="34" charset="0"/>
                <a:cs typeface="Times New Roman" pitchFamily="18" charset="0"/>
              </a:rPr>
              <a:t>nhóm</a:t>
            </a:r>
            <a:endParaRPr lang="en-US" sz="3400" dirty="0">
              <a:solidFill>
                <a:schemeClr val="tx1"/>
              </a:solidFill>
              <a:latin typeface="Times New Roman" pitchFamily="18" charset="0"/>
              <a:ea typeface="Arial-Rounded" panose="020B0500000000000000" pitchFamily="34" charset="0"/>
              <a:cs typeface="Times New Roman" pitchFamily="18" charset="0"/>
            </a:endParaRPr>
          </a:p>
        </p:txBody>
      </p:sp>
      <p:pic>
        <p:nvPicPr>
          <p:cNvPr id="2" name="Picture 1"/>
          <p:cNvPicPr>
            <a:picLocks noChangeAspect="1"/>
          </p:cNvPicPr>
          <p:nvPr/>
        </p:nvPicPr>
        <p:blipFill>
          <a:blip r:embed="rId3" cstate="print">
            <a:extLst>
              <a:ext uri="{BEBA8EAE-BF5A-486C-A8C5-ECC9F3942E4B}">
                <a14:imgProps xmlns="" xmlns:a14="http://schemas.microsoft.com/office/drawing/2010/main">
                  <a14:imgLayer r:embed="rId4">
                    <a14:imgEffect>
                      <a14:backgroundRemoval t="0" b="98768" l="125" r="100000">
                        <a14:foregroundMark x1="13125" y1="53202" x2="18250" y2="52463"/>
                        <a14:foregroundMark x1="26125" y1="60099" x2="38250" y2="38670"/>
                        <a14:foregroundMark x1="12125" y1="92857" x2="80125" y2="75369"/>
                        <a14:foregroundMark x1="79000" y1="91379" x2="90250" y2="98030"/>
                        <a14:foregroundMark x1="60500" y1="33990" x2="64875" y2="34729"/>
                        <a14:foregroundMark x1="58250" y1="47537" x2="73375" y2="45320"/>
                        <a14:foregroundMark x1="60625" y1="85222" x2="59250" y2="98030"/>
                      </a14:backgroundRemoval>
                    </a14:imgEffect>
                  </a14:imgLayer>
                </a14:imgProps>
              </a:ext>
              <a:ext uri="{28A0092B-C50C-407E-A947-70E740481C1C}">
                <a14:useLocalDpi xmlns="" xmlns:a14="http://schemas.microsoft.com/office/drawing/2010/main" val="0"/>
              </a:ext>
            </a:extLst>
          </a:blip>
          <a:stretch>
            <a:fillRect/>
          </a:stretch>
        </p:blipFill>
        <p:spPr>
          <a:xfrm>
            <a:off x="2670679" y="3150248"/>
            <a:ext cx="5833241" cy="3114175"/>
          </a:xfrm>
          <a:prstGeom prst="rect">
            <a:avLst/>
          </a:prstGeom>
        </p:spPr>
      </p:pic>
    </p:spTree>
    <p:extLst>
      <p:ext uri="{BB962C8B-B14F-4D97-AF65-F5344CB8AC3E}">
        <p14:creationId xmlns="" xmlns:p14="http://schemas.microsoft.com/office/powerpoint/2010/main" val="3036935694"/>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anim calcmode="lin" valueType="num">
                                      <p:cBhvr>
                                        <p:cTn id="11" dur="1000" fill="hold"/>
                                        <p:tgtEl>
                                          <p:spTgt spid="38"/>
                                        </p:tgtEl>
                                        <p:attrNameLst>
                                          <p:attrName>ppt_x</p:attrName>
                                        </p:attrNameLst>
                                      </p:cBhvr>
                                      <p:tavLst>
                                        <p:tav tm="0">
                                          <p:val>
                                            <p:strVal val="#ppt_x"/>
                                          </p:val>
                                        </p:tav>
                                        <p:tav tm="100000">
                                          <p:val>
                                            <p:strVal val="#ppt_x"/>
                                          </p:val>
                                        </p:tav>
                                      </p:tavLst>
                                    </p:anim>
                                    <p:anim calcmode="lin" valueType="num">
                                      <p:cBhvr>
                                        <p:cTn id="12" dur="1000" fill="hold"/>
                                        <p:tgtEl>
                                          <p:spTgt spid="3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circle(in)">
                                      <p:cBhvr>
                                        <p:cTn id="2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5586" t="11508" r="27821" b="13492"/>
          <a:stretch/>
        </p:blipFill>
        <p:spPr bwMode="auto">
          <a:xfrm>
            <a:off x="3933371" y="15649"/>
            <a:ext cx="7039429" cy="64772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BEBA8EAE-BF5A-486C-A8C5-ECC9F3942E4B}">
                <a14:imgProps xmlns="" xmlns:a14="http://schemas.microsoft.com/office/drawing/2010/main">
                  <a14:imgLayer r:embed="rId6">
                    <a14:imgEffect>
                      <a14:backgroundRemoval t="93" b="92778" l="5594" r="95245">
                        <a14:foregroundMark x1="23357" y1="86944" x2="29091" y2="88704"/>
                        <a14:foregroundMark x1="46573" y1="84907" x2="51329" y2="87407"/>
                        <a14:foregroundMark x1="30350" y1="28148" x2="30769" y2="42037"/>
                      </a14:backgroundRemoval>
                    </a14:imgEffect>
                  </a14:imgLayer>
                </a14:imgProps>
              </a:ext>
              <a:ext uri="{28A0092B-C50C-407E-A947-70E740481C1C}">
                <a14:useLocalDpi xmlns="" xmlns:a14="http://schemas.microsoft.com/office/drawing/2010/main" val="0"/>
              </a:ext>
            </a:extLst>
          </a:blip>
          <a:stretch>
            <a:fillRect/>
          </a:stretch>
        </p:blipFill>
        <p:spPr>
          <a:xfrm>
            <a:off x="11149" y="3200399"/>
            <a:ext cx="2351051" cy="3551238"/>
          </a:xfrm>
          <a:prstGeom prst="rect">
            <a:avLst/>
          </a:prstGeom>
        </p:spPr>
      </p:pic>
      <p:pic>
        <p:nvPicPr>
          <p:cNvPr id="4" name="Picture 3"/>
          <p:cNvPicPr>
            <a:picLocks noChangeAspect="1"/>
          </p:cNvPicPr>
          <p:nvPr/>
        </p:nvPicPr>
        <p:blipFill rotWithShape="1">
          <a:blip r:embed="rId7" cstate="print">
            <a:extLst>
              <a:ext uri="{BEBA8EAE-BF5A-486C-A8C5-ECC9F3942E4B}">
                <a14:imgProps xmlns="" xmlns:a14="http://schemas.microsoft.com/office/drawing/2010/main">
                  <a14:imgLayer r:embed="rId8">
                    <a14:imgEffect>
                      <a14:backgroundRemoval t="0" b="92778" l="0" r="98714">
                        <a14:foregroundMark x1="64000" y1="20185" x2="61857" y2="30556"/>
                        <a14:foregroundMark x1="70571" y1="46204" x2="77429" y2="51759"/>
                        <a14:foregroundMark x1="24714" y1="50648" x2="32286" y2="58426"/>
                        <a14:foregroundMark x1="19143" y1="57315" x2="32571" y2="49259"/>
                        <a14:foregroundMark x1="32286" y1="50000" x2="30857" y2="57778"/>
                        <a14:foregroundMark x1="20571" y1="57315" x2="31571" y2="56852"/>
                        <a14:foregroundMark x1="18143" y1="52870" x2="26000" y2="56852"/>
                        <a14:foregroundMark x1="45000" y1="80370" x2="40143" y2="89074"/>
                        <a14:foregroundMark x1="46714" y1="86204" x2="44286" y2="90185"/>
                        <a14:foregroundMark x1="37714" y1="86204" x2="28857" y2="88889"/>
                        <a14:foregroundMark x1="35714" y1="83981" x2="40143" y2="90833"/>
                        <a14:foregroundMark x1="61857" y1="80370" x2="69857" y2="91296"/>
                        <a14:foregroundMark x1="66000" y1="83981" x2="80857" y2="91111"/>
                        <a14:foregroundMark x1="74000" y1="85463" x2="80143" y2="89074"/>
                      </a14:backgroundRemoval>
                    </a14:imgEffect>
                  </a14:imgLayer>
                </a14:imgProps>
              </a:ext>
              <a:ext uri="{28A0092B-C50C-407E-A947-70E740481C1C}">
                <a14:useLocalDpi xmlns="" xmlns:a14="http://schemas.microsoft.com/office/drawing/2010/main" val="0"/>
              </a:ext>
            </a:extLst>
          </a:blip>
          <a:srcRect b="7346"/>
          <a:stretch/>
        </p:blipFill>
        <p:spPr>
          <a:xfrm>
            <a:off x="2089623" y="3637425"/>
            <a:ext cx="1872777" cy="2677186"/>
          </a:xfrm>
          <a:prstGeom prst="rect">
            <a:avLst/>
          </a:prstGeom>
        </p:spPr>
      </p:pic>
      <p:pic>
        <p:nvPicPr>
          <p:cNvPr id="17" name="Picture 16" descr="18323720-tác-giả-của-một-con-gà-để-ấp-trứng-trong-một-hòn-đảo-trên-một-nền-trắng.jpg"/>
          <p:cNvPicPr>
            <a:picLocks noChangeAspect="1"/>
          </p:cNvPicPr>
          <p:nvPr/>
        </p:nvPicPr>
        <p:blipFill>
          <a:blip r:embed="rId9" cstate="print">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18" name="图片 37">
            <a:extLst>
              <a:ext uri="{FF2B5EF4-FFF2-40B4-BE49-F238E27FC236}">
                <a16:creationId xmlns="" xmlns:a16="http://schemas.microsoft.com/office/drawing/2014/main" id="{CA51BFDD-7EB2-41C7-B1D2-9A78363AE095}"/>
              </a:ext>
            </a:extLst>
          </p:cNvPr>
          <p:cNvPicPr>
            <a:picLocks noChangeAspect="1"/>
          </p:cNvPicPr>
          <p:nvPr/>
        </p:nvPicPr>
        <p:blipFill>
          <a:blip r:embed="rId10" cstate="print">
            <a:extLst>
              <a:ext uri="{BEBA8EAE-BF5A-486C-A8C5-ECC9F3942E4B}">
                <a14:imgProps xmlns="" xmlns:a14="http://schemas.microsoft.com/office/drawing/2010/main">
                  <a14:imgLayer r:embed="rId11">
                    <a14:imgEffect>
                      <a14:artisticLineDrawing/>
                    </a14:imgEffect>
                  </a14:imgLayer>
                </a14:imgProps>
              </a:ext>
              <a:ext uri="{28A0092B-C50C-407E-A947-70E740481C1C}">
                <a14:useLocalDpi xmlns=""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19" name="图片 41">
            <a:extLst>
              <a:ext uri="{FF2B5EF4-FFF2-40B4-BE49-F238E27FC236}">
                <a16:creationId xmlns="" xmlns:a16="http://schemas.microsoft.com/office/drawing/2014/main" id="{C404B79C-321D-4A2D-AC10-89EBCFCF0480}"/>
              </a:ext>
            </a:extLst>
          </p:cNvPr>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3011670" y="622980"/>
            <a:ext cx="426666" cy="692993"/>
          </a:xfrm>
          <a:prstGeom prst="rect">
            <a:avLst/>
          </a:prstGeom>
        </p:spPr>
      </p:pic>
      <p:pic>
        <p:nvPicPr>
          <p:cNvPr id="21" name="图片 43">
            <a:extLst>
              <a:ext uri="{FF2B5EF4-FFF2-40B4-BE49-F238E27FC236}">
                <a16:creationId xmlns="" xmlns:a16="http://schemas.microsoft.com/office/drawing/2014/main" id="{0203E267-C0F0-4C4D-B171-ADA7286AE0D6}"/>
              </a:ext>
            </a:extLst>
          </p:cNvPr>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2667000" y="157603"/>
            <a:ext cx="271696" cy="438418"/>
          </a:xfrm>
          <a:prstGeom prst="rect">
            <a:avLst/>
          </a:prstGeom>
        </p:spPr>
      </p:pic>
      <p:pic>
        <p:nvPicPr>
          <p:cNvPr id="2" name="ghi âm bài báo thể thao (convert-video-online.com).wmv">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rotWithShape="1">
          <a:blip r:embed="rId15" cstate="print"/>
          <a:srcRect t="43390" b="43665"/>
          <a:stretch/>
        </p:blipFill>
        <p:spPr>
          <a:xfrm>
            <a:off x="11149" y="6615112"/>
            <a:ext cx="4408451" cy="798975"/>
          </a:xfrm>
          <a:prstGeom prst="rect">
            <a:avLst/>
          </a:prstGeom>
        </p:spPr>
      </p:pic>
    </p:spTree>
    <p:extLst>
      <p:ext uri="{BB962C8B-B14F-4D97-AF65-F5344CB8AC3E}">
        <p14:creationId xmlns="" xmlns:p14="http://schemas.microsoft.com/office/powerpoint/2010/main" val="90669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750" fill="hold"/>
                                        <p:tgtEl>
                                          <p:spTgt spid="19"/>
                                        </p:tgtEl>
                                        <p:attrNameLst>
                                          <p:attrName>ppt_w</p:attrName>
                                        </p:attrNameLst>
                                      </p:cBhvr>
                                      <p:tavLst>
                                        <p:tav tm="0">
                                          <p:val>
                                            <p:fltVal val="0"/>
                                          </p:val>
                                        </p:tav>
                                        <p:tav tm="100000">
                                          <p:val>
                                            <p:strVal val="#ppt_w"/>
                                          </p:val>
                                        </p:tav>
                                      </p:tavLst>
                                    </p:anim>
                                    <p:anim calcmode="lin" valueType="num">
                                      <p:cBhvr>
                                        <p:cTn id="16" dur="750" fill="hold"/>
                                        <p:tgtEl>
                                          <p:spTgt spid="19"/>
                                        </p:tgtEl>
                                        <p:attrNameLst>
                                          <p:attrName>ppt_h</p:attrName>
                                        </p:attrNameLst>
                                      </p:cBhvr>
                                      <p:tavLst>
                                        <p:tav tm="0">
                                          <p:val>
                                            <p:fltVal val="0"/>
                                          </p:val>
                                        </p:tav>
                                        <p:tav tm="100000">
                                          <p:val>
                                            <p:strVal val="#ppt_h"/>
                                          </p:val>
                                        </p:tav>
                                      </p:tavLst>
                                    </p:anim>
                                    <p:animEffect transition="in" filter="fade">
                                      <p:cBhvr>
                                        <p:cTn id="17" dur="750"/>
                                        <p:tgtEl>
                                          <p:spTgt spid="19"/>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750" fill="hold"/>
                                        <p:tgtEl>
                                          <p:spTgt spid="21"/>
                                        </p:tgtEl>
                                        <p:attrNameLst>
                                          <p:attrName>ppt_w</p:attrName>
                                        </p:attrNameLst>
                                      </p:cBhvr>
                                      <p:tavLst>
                                        <p:tav tm="0">
                                          <p:val>
                                            <p:fltVal val="0"/>
                                          </p:val>
                                        </p:tav>
                                        <p:tav tm="100000">
                                          <p:val>
                                            <p:strVal val="#ppt_w"/>
                                          </p:val>
                                        </p:tav>
                                      </p:tavLst>
                                    </p:anim>
                                    <p:anim calcmode="lin" valueType="num">
                                      <p:cBhvr>
                                        <p:cTn id="21" dur="750" fill="hold"/>
                                        <p:tgtEl>
                                          <p:spTgt spid="21"/>
                                        </p:tgtEl>
                                        <p:attrNameLst>
                                          <p:attrName>ppt_h</p:attrName>
                                        </p:attrNameLst>
                                      </p:cBhvr>
                                      <p:tavLst>
                                        <p:tav tm="0">
                                          <p:val>
                                            <p:fltVal val="0"/>
                                          </p:val>
                                        </p:tav>
                                        <p:tav tm="100000">
                                          <p:val>
                                            <p:strVal val="#ppt_h"/>
                                          </p:val>
                                        </p:tav>
                                      </p:tavLst>
                                    </p:anim>
                                    <p:animEffect transition="in" filter="fade">
                                      <p:cBhvr>
                                        <p:cTn id="22" dur="750"/>
                                        <p:tgtEl>
                                          <p:spTgt spid="21"/>
                                        </p:tgtEl>
                                      </p:cBhvr>
                                    </p:animEffect>
                                  </p:childTnLst>
                                </p:cTn>
                              </p:par>
                              <p:par>
                                <p:cTn id="23" presetID="2" presetClass="mediacall" presetSubtype="0" fill="hold" nodeType="withEffect">
                                  <p:stCondLst>
                                    <p:cond delay="0"/>
                                  </p:stCondLst>
                                  <p:childTnLst>
                                    <p:cmd type="call" cmd="togglePause">
                                      <p:cBhvr>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0" y="-4537"/>
            <a:ext cx="10972800" cy="6538687"/>
          </a:xfrm>
          <a:prstGeom prst="rect">
            <a:avLst/>
          </a:prstGeom>
        </p:spPr>
      </p:pic>
      <p:sp>
        <p:nvSpPr>
          <p:cNvPr id="3" name="Rectangle 2"/>
          <p:cNvSpPr/>
          <p:nvPr/>
        </p:nvSpPr>
        <p:spPr>
          <a:xfrm>
            <a:off x="0" y="2103437"/>
            <a:ext cx="10972799" cy="6555641"/>
          </a:xfrm>
          <a:prstGeom prst="rect">
            <a:avLst/>
          </a:prstGeom>
        </p:spPr>
        <p:txBody>
          <a:bodyPr wrap="square">
            <a:spAutoFit/>
          </a:bodyPr>
          <a:lstStyle/>
          <a:p>
            <a:pPr algn="just">
              <a:lnSpc>
                <a:spcPct val="150000"/>
              </a:lnSpc>
            </a:pPr>
            <a:r>
              <a:rPr lang="en-US" sz="2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smtClean="0">
                <a:solidFill>
                  <a:srgbClr val="002060"/>
                </a:solidFill>
                <a:latin typeface="+mj-lt"/>
                <a:ea typeface="Arial-Rounded" panose="020B0500000000000000" pitchFamily="34" charset="0"/>
                <a:cs typeface="Arial-Rounded" panose="020B0500000000000000" pitchFamily="34" charset="0"/>
              </a:rPr>
              <a:t>Chiều </a:t>
            </a:r>
            <a:r>
              <a:rPr lang="vi-VN" sz="2800" b="1" dirty="0">
                <a:solidFill>
                  <a:srgbClr val="002060"/>
                </a:solidFill>
                <a:latin typeface="+mj-lt"/>
                <a:ea typeface="Arial-Rounded" panose="020B0500000000000000" pitchFamily="34" charset="0"/>
                <a:cs typeface="Arial-Rounded" panose="020B0500000000000000" pitchFamily="34" charset="0"/>
              </a:rPr>
              <a:t>20.10, tại TP.Tuy Hòa (tỉnh Phú Yên) đã diễn ra Lễ khai mạc VCK Giải bóng đá Nhi đồng toàn quốc Cúp Kun Siêu Phàm 2020. Giải đấu có sự góp mặt của 16 đội. </a:t>
            </a:r>
          </a:p>
          <a:p>
            <a:pPr algn="just">
              <a:lnSpc>
                <a:spcPct val="150000"/>
              </a:lnSpc>
            </a:pPr>
            <a:r>
              <a:rPr lang="en-US" sz="2800" dirty="0" smtClean="0">
                <a:solidFill>
                  <a:srgbClr val="002060"/>
                </a:solidFill>
                <a:latin typeface="+mj-lt"/>
                <a:ea typeface="Arial-Rounded" panose="020B0500000000000000" pitchFamily="34" charset="0"/>
                <a:cs typeface="Arial-Rounded" panose="020B0500000000000000" pitchFamily="34" charset="0"/>
              </a:rPr>
              <a:t>	</a:t>
            </a:r>
            <a:r>
              <a:rPr lang="vi-VN" sz="2800" dirty="0" smtClean="0">
                <a:solidFill>
                  <a:srgbClr val="002060"/>
                </a:solidFill>
                <a:latin typeface="+mj-lt"/>
                <a:ea typeface="Arial-Rounded" panose="020B0500000000000000" pitchFamily="34" charset="0"/>
                <a:cs typeface="Arial-Rounded" panose="020B0500000000000000" pitchFamily="34" charset="0"/>
              </a:rPr>
              <a:t>Sân </a:t>
            </a:r>
            <a:r>
              <a:rPr lang="vi-VN" sz="2800" dirty="0">
                <a:solidFill>
                  <a:srgbClr val="002060"/>
                </a:solidFill>
                <a:latin typeface="+mj-lt"/>
                <a:ea typeface="Arial-Rounded" panose="020B0500000000000000" pitchFamily="34" charset="0"/>
                <a:cs typeface="Arial-Rounded" panose="020B0500000000000000" pitchFamily="34" charset="0"/>
              </a:rPr>
              <a:t>chơi thể thao này dành cho lứa tuổi </a:t>
            </a:r>
            <a:r>
              <a:rPr lang="vi-VN" sz="2800" dirty="0" smtClean="0">
                <a:solidFill>
                  <a:srgbClr val="002060"/>
                </a:solidFill>
                <a:latin typeface="+mj-lt"/>
                <a:ea typeface="Arial-Rounded" panose="020B0500000000000000" pitchFamily="34" charset="0"/>
                <a:cs typeface="Arial-Rounded" panose="020B0500000000000000" pitchFamily="34" charset="0"/>
              </a:rPr>
              <a:t>U.11</a:t>
            </a:r>
            <a:r>
              <a:rPr lang="en-US" sz="2800" dirty="0" smtClean="0">
                <a:solidFill>
                  <a:srgbClr val="002060"/>
                </a:solidFill>
                <a:latin typeface="+mj-lt"/>
                <a:ea typeface="Arial-Rounded" panose="020B0500000000000000" pitchFamily="34" charset="0"/>
                <a:cs typeface="Arial-Rounded" panose="020B0500000000000000" pitchFamily="34" charset="0"/>
              </a:rPr>
              <a:t>.</a:t>
            </a:r>
            <a:r>
              <a:rPr lang="vi-VN" sz="2800" dirty="0" smtClean="0">
                <a:solidFill>
                  <a:srgbClr val="002060"/>
                </a:solidFill>
                <a:latin typeface="+mj-lt"/>
                <a:ea typeface="Arial-Rounded" panose="020B0500000000000000" pitchFamily="34" charset="0"/>
                <a:cs typeface="Arial-Rounded" panose="020B0500000000000000" pitchFamily="34" charset="0"/>
              </a:rPr>
              <a:t> </a:t>
            </a:r>
            <a:r>
              <a:rPr lang="vi-VN" sz="2800" dirty="0">
                <a:solidFill>
                  <a:srgbClr val="002060"/>
                </a:solidFill>
                <a:latin typeface="+mj-lt"/>
                <a:ea typeface="Arial-Rounded" panose="020B0500000000000000" pitchFamily="34" charset="0"/>
                <a:cs typeface="Arial-Rounded" panose="020B0500000000000000" pitchFamily="34" charset="0"/>
              </a:rPr>
              <a:t>Trong khuôn khổ lễ khai mạc, với tinh thần ''Hướng tới miền Trung’’, BTC Giải cùng các đội bóng và khán giả đã chung tay quyên góp ủng hộ đồng bào miền Trung đang bị thiệt hại bởi lũ lụt nghiêm trọng</a:t>
            </a:r>
            <a:r>
              <a:rPr lang="vi-VN" sz="2800" dirty="0" smtClean="0">
                <a:solidFill>
                  <a:srgbClr val="002060"/>
                </a:solidFill>
                <a:latin typeface="+mj-lt"/>
                <a:ea typeface="Arial-Rounded" panose="020B0500000000000000" pitchFamily="34" charset="0"/>
                <a:cs typeface="Arial-Rounded" panose="020B0500000000000000" pitchFamily="34" charset="0"/>
              </a:rPr>
              <a:t>.</a:t>
            </a:r>
            <a:endParaRPr lang="en-US" sz="2800" dirty="0" smtClean="0">
              <a:solidFill>
                <a:srgbClr val="002060"/>
              </a:solidFill>
              <a:latin typeface="+mj-lt"/>
              <a:ea typeface="Arial-Rounded" panose="020B0500000000000000" pitchFamily="34" charset="0"/>
              <a:cs typeface="Arial-Rounded" panose="020B0500000000000000" pitchFamily="34" charset="0"/>
            </a:endParaRPr>
          </a:p>
          <a:p>
            <a:pPr algn="just">
              <a:lnSpc>
                <a:spcPct val="150000"/>
              </a:lnSpc>
            </a:pPr>
            <a:r>
              <a:rPr lang="en-US"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3848014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0" y="-4537"/>
            <a:ext cx="10972800" cy="6538687"/>
          </a:xfrm>
          <a:prstGeom prst="rect">
            <a:avLst/>
          </a:prstGeom>
        </p:spPr>
      </p:pic>
      <p:sp>
        <p:nvSpPr>
          <p:cNvPr id="2" name="Rectangle 1"/>
          <p:cNvSpPr/>
          <p:nvPr/>
        </p:nvSpPr>
        <p:spPr>
          <a:xfrm>
            <a:off x="76200" y="2332037"/>
            <a:ext cx="10744200" cy="4549835"/>
          </a:xfrm>
          <a:prstGeom prst="rect">
            <a:avLst/>
          </a:prstGeom>
        </p:spPr>
        <p:txBody>
          <a:bodyPr wrap="square">
            <a:spAutoFit/>
          </a:bodyPr>
          <a:lstStyle/>
          <a:p>
            <a:pPr algn="just">
              <a:lnSpc>
                <a:spcPct val="150000"/>
              </a:lnSpc>
            </a:pPr>
            <a:r>
              <a:rPr lang="en-US"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002060"/>
                </a:solidFill>
                <a:latin typeface="+mj-lt"/>
                <a:ea typeface="Arial-Rounded" panose="020B0500000000000000" pitchFamily="34" charset="0"/>
                <a:cs typeface="Arial-Rounded" panose="020B0500000000000000" pitchFamily="34" charset="0"/>
              </a:rPr>
              <a:t>VCK </a:t>
            </a:r>
            <a:r>
              <a:rPr lang="vi-VN" sz="2800" dirty="0">
                <a:solidFill>
                  <a:srgbClr val="002060"/>
                </a:solidFill>
                <a:latin typeface="+mj-lt"/>
                <a:ea typeface="Arial-Rounded" panose="020B0500000000000000" pitchFamily="34" charset="0"/>
                <a:cs typeface="Arial-Rounded" panose="020B0500000000000000" pitchFamily="34" charset="0"/>
              </a:rPr>
              <a:t>Giải bóng đá Nhi đồng toàn quốc Cúp Kun Siêu Phàm 2020 có sự tranh tài của 16 đội bóng xuất sắc đã vượt qua vòng loại, gồm</a:t>
            </a:r>
            <a:r>
              <a:rPr lang="vi-VN" sz="2800" dirty="0" smtClean="0">
                <a:solidFill>
                  <a:srgbClr val="002060"/>
                </a:solidFill>
                <a:latin typeface="+mj-lt"/>
                <a:ea typeface="Arial-Rounded" panose="020B0500000000000000" pitchFamily="34" charset="0"/>
                <a:cs typeface="Arial-Rounded" panose="020B0500000000000000" pitchFamily="34" charset="0"/>
              </a:rPr>
              <a:t>:</a:t>
            </a:r>
            <a:r>
              <a:rPr lang="en-US" sz="2800" dirty="0" smtClean="0">
                <a:solidFill>
                  <a:srgbClr val="002060"/>
                </a:solidFill>
                <a:latin typeface="+mj-lt"/>
                <a:ea typeface="Arial-Rounded" panose="020B0500000000000000" pitchFamily="34" charset="0"/>
                <a:cs typeface="Arial-Rounded" panose="020B0500000000000000" pitchFamily="34" charset="0"/>
              </a:rPr>
              <a:t> </a:t>
            </a:r>
            <a:r>
              <a:rPr lang="vi-VN" sz="2800" dirty="0">
                <a:solidFill>
                  <a:srgbClr val="002060"/>
                </a:solidFill>
                <a:latin typeface="+mj-lt"/>
                <a:ea typeface="Arial-Rounded" panose="020B0500000000000000" pitchFamily="34" charset="0"/>
                <a:cs typeface="Arial-Rounded" panose="020B0500000000000000" pitchFamily="34" charset="0"/>
              </a:rPr>
              <a:t>Phú Thọ, Thái Nguyên, Gia Bảo Hải Dương, Hà Giang, Vietfootball Academy, SHB Đà Nẵng, Hà Tĩnh, Sông Lam Nghệ An, Hưng Yên, PSFC SCHOOL Gia Lai, Kon Tum, Bình Dương, Văn Tâm Đồng Nai, Thăng Long FC, Thanh Khiết Quận 8 và chủ nhà Phú Yên.</a:t>
            </a:r>
            <a:endParaRPr lang="en-US" sz="2800" dirty="0">
              <a:latin typeface="+mj-lt"/>
              <a:ea typeface="Arial-Rounded" panose="020B0500000000000000" pitchFamily="34" charset="0"/>
              <a:cs typeface="Arial-Rounded" panose="020B0500000000000000" pitchFamily="34" charset="0"/>
            </a:endParaRPr>
          </a:p>
          <a:p>
            <a:pPr algn="just">
              <a:lnSpc>
                <a:spcPct val="150000"/>
              </a:lnSpc>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41448603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273761" y="360715"/>
            <a:ext cx="749339"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TextBox 18"/>
          <p:cNvSpPr txBox="1"/>
          <p:nvPr/>
        </p:nvSpPr>
        <p:spPr>
          <a:xfrm>
            <a:off x="1280159" y="473439"/>
            <a:ext cx="9085734" cy="559085"/>
          </a:xfrm>
          <a:prstGeom prst="rect">
            <a:avLst/>
          </a:prstGeom>
          <a:noFill/>
        </p:spPr>
        <p:txBody>
          <a:bodyPr wrap="square" lIns="111716" tIns="55859" rIns="111716" bIns="55859" rtlCol="0">
            <a:spAutoFit/>
          </a:bodyPr>
          <a:lstStyle/>
          <a:p>
            <a:pPr algn="just"/>
            <a:r>
              <a:rPr lang="en-US" sz="2900" b="1" dirty="0" err="1" smtClean="0">
                <a:latin typeface="Times New Roman" pitchFamily="18" charset="0"/>
                <a:ea typeface="Arial-Rounded" panose="020B0500000000000000" pitchFamily="34" charset="0"/>
                <a:cs typeface="Times New Roman" pitchFamily="18" charset="0"/>
              </a:rPr>
              <a:t>Kể</a:t>
            </a:r>
            <a:r>
              <a:rPr lang="en-US" sz="2900" b="1" dirty="0" smtClean="0">
                <a:latin typeface="Times New Roman" pitchFamily="18" charset="0"/>
                <a:ea typeface="Arial-Rounded" panose="020B0500000000000000" pitchFamily="34" charset="0"/>
                <a:cs typeface="Times New Roman" pitchFamily="18" charset="0"/>
              </a:rPr>
              <a:t> </a:t>
            </a:r>
            <a:r>
              <a:rPr lang="en-US" sz="2900" b="1" dirty="0" err="1" smtClean="0">
                <a:latin typeface="Times New Roman" pitchFamily="18" charset="0"/>
                <a:ea typeface="Arial-Rounded" panose="020B0500000000000000" pitchFamily="34" charset="0"/>
                <a:cs typeface="Times New Roman" pitchFamily="18" charset="0"/>
              </a:rPr>
              <a:t>cho</a:t>
            </a:r>
            <a:r>
              <a:rPr lang="en-US" sz="2900" b="1" dirty="0" smtClean="0">
                <a:latin typeface="Times New Roman" pitchFamily="18" charset="0"/>
                <a:ea typeface="Arial-Rounded" panose="020B0500000000000000" pitchFamily="34" charset="0"/>
                <a:cs typeface="Times New Roman" pitchFamily="18" charset="0"/>
              </a:rPr>
              <a:t> </a:t>
            </a:r>
            <a:r>
              <a:rPr lang="en-US" sz="2900" b="1" dirty="0" err="1" smtClean="0">
                <a:latin typeface="Times New Roman" pitchFamily="18" charset="0"/>
                <a:ea typeface="Arial-Rounded" panose="020B0500000000000000" pitchFamily="34" charset="0"/>
                <a:cs typeface="Times New Roman" pitchFamily="18" charset="0"/>
              </a:rPr>
              <a:t>các</a:t>
            </a:r>
            <a:r>
              <a:rPr lang="en-US" sz="2900" b="1" dirty="0" smtClean="0">
                <a:latin typeface="Times New Roman" pitchFamily="18" charset="0"/>
                <a:ea typeface="Arial-Rounded" panose="020B0500000000000000" pitchFamily="34" charset="0"/>
                <a:cs typeface="Times New Roman" pitchFamily="18" charset="0"/>
              </a:rPr>
              <a:t> </a:t>
            </a:r>
            <a:r>
              <a:rPr lang="en-US" sz="2900" b="1" dirty="0" err="1" smtClean="0">
                <a:latin typeface="Times New Roman" pitchFamily="18" charset="0"/>
                <a:ea typeface="Arial-Rounded" panose="020B0500000000000000" pitchFamily="34" charset="0"/>
                <a:cs typeface="Times New Roman" pitchFamily="18" charset="0"/>
              </a:rPr>
              <a:t>bạn</a:t>
            </a:r>
            <a:r>
              <a:rPr lang="en-US" sz="2900" b="1" dirty="0" smtClean="0">
                <a:latin typeface="Times New Roman" pitchFamily="18" charset="0"/>
                <a:ea typeface="Arial-Rounded" panose="020B0500000000000000" pitchFamily="34" charset="0"/>
                <a:cs typeface="Times New Roman" pitchFamily="18" charset="0"/>
              </a:rPr>
              <a:t> </a:t>
            </a:r>
            <a:r>
              <a:rPr lang="en-US" sz="2900" b="1" dirty="0" err="1" smtClean="0">
                <a:latin typeface="Times New Roman" pitchFamily="18" charset="0"/>
                <a:ea typeface="Arial-Rounded" panose="020B0500000000000000" pitchFamily="34" charset="0"/>
                <a:cs typeface="Times New Roman" pitchFamily="18" charset="0"/>
              </a:rPr>
              <a:t>nghe</a:t>
            </a:r>
            <a:r>
              <a:rPr lang="en-US" sz="2900" b="1" dirty="0" smtClean="0">
                <a:latin typeface="Times New Roman" pitchFamily="18" charset="0"/>
                <a:ea typeface="Arial-Rounded" panose="020B0500000000000000" pitchFamily="34" charset="0"/>
                <a:cs typeface="Times New Roman" pitchFamily="18" charset="0"/>
              </a:rPr>
              <a:t> </a:t>
            </a:r>
            <a:r>
              <a:rPr lang="en-US" sz="2900" b="1" dirty="0" err="1" smtClean="0">
                <a:latin typeface="Times New Roman" pitchFamily="18" charset="0"/>
                <a:ea typeface="Arial-Rounded" panose="020B0500000000000000" pitchFamily="34" charset="0"/>
                <a:cs typeface="Times New Roman" pitchFamily="18" charset="0"/>
              </a:rPr>
              <a:t>điều</a:t>
            </a:r>
            <a:r>
              <a:rPr lang="en-US" sz="2900" b="1" dirty="0" smtClean="0">
                <a:latin typeface="Times New Roman" pitchFamily="18" charset="0"/>
                <a:ea typeface="Arial-Rounded" panose="020B0500000000000000" pitchFamily="34" charset="0"/>
                <a:cs typeface="Times New Roman" pitchFamily="18" charset="0"/>
              </a:rPr>
              <a:t> </a:t>
            </a:r>
            <a:r>
              <a:rPr lang="en-US" sz="2900" b="1" dirty="0" err="1" smtClean="0">
                <a:latin typeface="Times New Roman" pitchFamily="18" charset="0"/>
                <a:ea typeface="Arial-Rounded" panose="020B0500000000000000" pitchFamily="34" charset="0"/>
                <a:cs typeface="Times New Roman" pitchFamily="18" charset="0"/>
              </a:rPr>
              <a:t>thú</a:t>
            </a:r>
            <a:r>
              <a:rPr lang="en-US" sz="2900" b="1" dirty="0" smtClean="0">
                <a:latin typeface="Times New Roman" pitchFamily="18" charset="0"/>
                <a:ea typeface="Arial-Rounded" panose="020B0500000000000000" pitchFamily="34" charset="0"/>
                <a:cs typeface="Times New Roman" pitchFamily="18" charset="0"/>
              </a:rPr>
              <a:t> </a:t>
            </a:r>
            <a:r>
              <a:rPr lang="en-US" sz="2900" b="1" dirty="0" err="1" smtClean="0">
                <a:latin typeface="Times New Roman" pitchFamily="18" charset="0"/>
                <a:ea typeface="Arial-Rounded" panose="020B0500000000000000" pitchFamily="34" charset="0"/>
                <a:cs typeface="Times New Roman" pitchFamily="18" charset="0"/>
              </a:rPr>
              <a:t>vị</a:t>
            </a:r>
            <a:r>
              <a:rPr lang="en-US" sz="2900" b="1" dirty="0" smtClean="0">
                <a:latin typeface="Times New Roman" pitchFamily="18" charset="0"/>
                <a:ea typeface="Arial-Rounded" panose="020B0500000000000000" pitchFamily="34" charset="0"/>
                <a:cs typeface="Times New Roman" pitchFamily="18" charset="0"/>
              </a:rPr>
              <a:t> </a:t>
            </a:r>
            <a:r>
              <a:rPr lang="en-US" sz="2900" b="1" dirty="0" err="1" smtClean="0">
                <a:latin typeface="Times New Roman" pitchFamily="18" charset="0"/>
                <a:ea typeface="Arial-Rounded" panose="020B0500000000000000" pitchFamily="34" charset="0"/>
                <a:cs typeface="Times New Roman" pitchFamily="18" charset="0"/>
              </a:rPr>
              <a:t>em</a:t>
            </a:r>
            <a:r>
              <a:rPr lang="en-US" sz="2900" b="1" dirty="0" smtClean="0">
                <a:latin typeface="Times New Roman" pitchFamily="18" charset="0"/>
                <a:ea typeface="Arial-Rounded" panose="020B0500000000000000" pitchFamily="34" charset="0"/>
                <a:cs typeface="Times New Roman" pitchFamily="18" charset="0"/>
              </a:rPr>
              <a:t> </a:t>
            </a:r>
            <a:r>
              <a:rPr lang="en-US" sz="2900" b="1" dirty="0" err="1" smtClean="0">
                <a:latin typeface="Times New Roman" pitchFamily="18" charset="0"/>
                <a:ea typeface="Arial-Rounded" panose="020B0500000000000000" pitchFamily="34" charset="0"/>
                <a:cs typeface="Times New Roman" pitchFamily="18" charset="0"/>
              </a:rPr>
              <a:t>đọc</a:t>
            </a:r>
            <a:r>
              <a:rPr lang="en-US" sz="2900" b="1" dirty="0" smtClean="0">
                <a:latin typeface="Times New Roman" pitchFamily="18" charset="0"/>
                <a:ea typeface="Arial-Rounded" panose="020B0500000000000000" pitchFamily="34" charset="0"/>
                <a:cs typeface="Times New Roman" pitchFamily="18" charset="0"/>
              </a:rPr>
              <a:t> </a:t>
            </a:r>
            <a:r>
              <a:rPr lang="en-US" sz="2900" b="1" dirty="0" err="1" smtClean="0">
                <a:latin typeface="Times New Roman" pitchFamily="18" charset="0"/>
                <a:ea typeface="Arial-Rounded" panose="020B0500000000000000" pitchFamily="34" charset="0"/>
                <a:cs typeface="Times New Roman" pitchFamily="18" charset="0"/>
              </a:rPr>
              <a:t>được</a:t>
            </a:r>
            <a:r>
              <a:rPr lang="en-US" sz="2900" b="1" dirty="0" smtClean="0">
                <a:latin typeface="Times New Roman" pitchFamily="18" charset="0"/>
                <a:ea typeface="Arial-Rounded" panose="020B0500000000000000" pitchFamily="34" charset="0"/>
                <a:cs typeface="Times New Roman" pitchFamily="18" charset="0"/>
              </a:rPr>
              <a:t>.</a:t>
            </a:r>
            <a:endParaRPr lang="en-US" sz="2900" b="1" dirty="0">
              <a:latin typeface="Times New Roman" pitchFamily="18" charset="0"/>
              <a:ea typeface="Arial-Rounded" panose="020B0500000000000000" pitchFamily="34" charset="0"/>
              <a:cs typeface="Times New Roman" pitchFamily="18" charset="0"/>
            </a:endParaRPr>
          </a:p>
        </p:txBody>
      </p:sp>
      <p:sp>
        <p:nvSpPr>
          <p:cNvPr id="16" name="Rectangle 15"/>
          <p:cNvSpPr/>
          <p:nvPr/>
        </p:nvSpPr>
        <p:spPr>
          <a:xfrm>
            <a:off x="0" y="6305220"/>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0" y="-24047"/>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sharpenSoften amount="25000"/>
                    </a14:imgEffect>
                  </a14:imgLayer>
                </a14:imgProps>
              </a:ext>
              <a:ext uri="{28A0092B-C50C-407E-A947-70E740481C1C}">
                <a14:useLocalDpi xmlns="" xmlns:a14="http://schemas.microsoft.com/office/drawing/2010/main" val="0"/>
              </a:ext>
            </a:extLst>
          </a:blip>
          <a:srcRect l="35578" t="37500" r="26794" b="23438"/>
          <a:stretch/>
        </p:blipFill>
        <p:spPr bwMode="auto">
          <a:xfrm>
            <a:off x="1862474" y="1722437"/>
            <a:ext cx="7247851" cy="4230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61870420"/>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228600" y="1493837"/>
            <a:ext cx="11811000" cy="4776653"/>
          </a:xfrm>
          <a:prstGeom prst="rect">
            <a:avLst/>
          </a:prstGeom>
        </p:spPr>
      </p:pic>
      <p:sp>
        <p:nvSpPr>
          <p:cNvPr id="6" name="TextBox 5"/>
          <p:cNvSpPr txBox="1"/>
          <p:nvPr/>
        </p:nvSpPr>
        <p:spPr>
          <a:xfrm>
            <a:off x="3124200" y="1570037"/>
            <a:ext cx="6781800" cy="954107"/>
          </a:xfrm>
          <a:prstGeom prst="rect">
            <a:avLst/>
          </a:prstGeom>
          <a:noFill/>
        </p:spPr>
        <p:txBody>
          <a:bodyPr wrap="square" rtlCol="0">
            <a:spAutoFit/>
          </a:bodyPr>
          <a:lstStyle/>
          <a:p>
            <a:pPr algn="just"/>
            <a:r>
              <a:rPr lang="en-US" sz="2800" dirty="0" smtClean="0">
                <a:solidFill>
                  <a:srgbClr val="00B050"/>
                </a:solidFill>
                <a:latin typeface="iCiel Nabila" pitchFamily="2" charset="0"/>
              </a:rPr>
              <a:t>     </a:t>
            </a:r>
            <a:r>
              <a:rPr lang="en-US" sz="2800" dirty="0" err="1" smtClean="0">
                <a:solidFill>
                  <a:srgbClr val="00B050"/>
                </a:solidFill>
                <a:latin typeface="Times New Roman" pitchFamily="18" charset="0"/>
                <a:cs typeface="Times New Roman" pitchFamily="18" charset="0"/>
              </a:rPr>
              <a:t>Tên</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bài</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đọc</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Giải</a:t>
            </a:r>
            <a:r>
              <a:rPr lang="en-US" sz="2800" dirty="0" smtClean="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a:t>
            </a:r>
            <a:r>
              <a:rPr lang="en-US" sz="2800" dirty="0" err="1" smtClean="0">
                <a:solidFill>
                  <a:srgbClr val="00B050"/>
                </a:solidFill>
                <a:latin typeface="Times New Roman" pitchFamily="18" charset="0"/>
                <a:cs typeface="Times New Roman" pitchFamily="18" charset="0"/>
              </a:rPr>
              <a:t>óng</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đá</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Nhi</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đồng</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toàn</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quốc</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năm</a:t>
            </a:r>
            <a:r>
              <a:rPr lang="en-US" sz="2800" dirty="0" smtClean="0">
                <a:solidFill>
                  <a:srgbClr val="00B050"/>
                </a:solidFill>
                <a:latin typeface="Times New Roman" pitchFamily="18" charset="0"/>
                <a:cs typeface="Times New Roman" pitchFamily="18" charset="0"/>
              </a:rPr>
              <a:t> 2020 “</a:t>
            </a:r>
            <a:r>
              <a:rPr lang="en-US" sz="2800" dirty="0" err="1" smtClean="0">
                <a:solidFill>
                  <a:srgbClr val="00B050"/>
                </a:solidFill>
                <a:latin typeface="Times New Roman" pitchFamily="18" charset="0"/>
                <a:cs typeface="Times New Roman" pitchFamily="18" charset="0"/>
              </a:rPr>
              <a:t>Hướng</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về</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miền</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Trung</a:t>
            </a:r>
            <a:r>
              <a:rPr lang="en-US" sz="2800" dirty="0" smtClean="0">
                <a:solidFill>
                  <a:srgbClr val="00B050"/>
                </a:solidFill>
                <a:latin typeface="Times New Roman" pitchFamily="18" charset="0"/>
                <a:cs typeface="Times New Roman" pitchFamily="18" charset="0"/>
              </a:rPr>
              <a:t>”</a:t>
            </a:r>
            <a:endParaRPr lang="en-US" sz="2800" dirty="0">
              <a:solidFill>
                <a:srgbClr val="00B050"/>
              </a:solidFill>
              <a:latin typeface="Times New Roman" pitchFamily="18" charset="0"/>
              <a:cs typeface="Times New Roman" pitchFamily="18" charset="0"/>
            </a:endParaRPr>
          </a:p>
        </p:txBody>
      </p:sp>
      <p:pic>
        <p:nvPicPr>
          <p:cNvPr id="7" name="Picture 6" descr="18323720-tác-giả-của-một-con-gà-để-ấp-trứng-trong-một-hòn-đảo-trên-một-nền-trắng.jpg"/>
          <p:cNvPicPr>
            <a:picLocks noChangeAspect="1"/>
          </p:cNvPicPr>
          <p:nvPr/>
        </p:nvPicPr>
        <p:blipFill>
          <a:blip r:embed="rId3" cstate="print">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8" name="图片 37">
            <a:extLst>
              <a:ext uri="{FF2B5EF4-FFF2-40B4-BE49-F238E27FC236}">
                <a16:creationId xmlns="" xmlns:a16="http://schemas.microsoft.com/office/drawing/2014/main" id="{CA51BFDD-7EB2-41C7-B1D2-9A78363AE095}"/>
              </a:ext>
            </a:extLst>
          </p:cNvPr>
          <p:cNvPicPr>
            <a:picLocks noChangeAspect="1"/>
          </p:cNvPicPr>
          <p:nvPr/>
        </p:nvPicPr>
        <p:blipFill>
          <a:blip r:embed="rId4" cstate="print">
            <a:extLst>
              <a:ext uri="{BEBA8EAE-BF5A-486C-A8C5-ECC9F3942E4B}">
                <a14:imgProps xmlns="" xmlns:a14="http://schemas.microsoft.com/office/drawing/2010/main">
                  <a14:imgLayer r:embed="rId5">
                    <a14:imgEffect>
                      <a14:artisticLineDrawing/>
                    </a14:imgEffect>
                  </a14:imgLayer>
                </a14:imgProps>
              </a:ext>
              <a:ext uri="{28A0092B-C50C-407E-A947-70E740481C1C}">
                <a14:useLocalDpi xmlns=""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9" name="图片 41">
            <a:extLst>
              <a:ext uri="{FF2B5EF4-FFF2-40B4-BE49-F238E27FC236}">
                <a16:creationId xmlns="" xmlns:a16="http://schemas.microsoft.com/office/drawing/2014/main" id="{C404B79C-321D-4A2D-AC10-89EBCFCF0480}"/>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43400" y="276483"/>
            <a:ext cx="426666" cy="692993"/>
          </a:xfrm>
          <a:prstGeom prst="rect">
            <a:avLst/>
          </a:prstGeom>
        </p:spPr>
      </p:pic>
      <p:pic>
        <p:nvPicPr>
          <p:cNvPr id="10" name="图片 43">
            <a:extLst>
              <a:ext uri="{FF2B5EF4-FFF2-40B4-BE49-F238E27FC236}">
                <a16:creationId xmlns="" xmlns:a16="http://schemas.microsoft.com/office/drawing/2014/main" id="{0203E267-C0F0-4C4D-B171-ADA7286AE0D6}"/>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667000" y="157603"/>
            <a:ext cx="271696" cy="438418"/>
          </a:xfrm>
          <a:prstGeom prst="rect">
            <a:avLst/>
          </a:prstGeom>
        </p:spPr>
      </p:pic>
      <p:pic>
        <p:nvPicPr>
          <p:cNvPr id="11" name="图片 2077" descr="2"/>
          <p:cNvPicPr>
            <a:picLocks noChangeAspect="1"/>
          </p:cNvPicPr>
          <p:nvPr/>
        </p:nvPicPr>
        <p:blipFill>
          <a:blip r:embed="rId8" cstate="print"/>
          <a:stretch>
            <a:fillRect/>
          </a:stretch>
        </p:blipFill>
        <p:spPr>
          <a:xfrm>
            <a:off x="6972300" y="235208"/>
            <a:ext cx="3086100" cy="1031875"/>
          </a:xfrm>
          <a:prstGeom prst="rect">
            <a:avLst/>
          </a:prstGeom>
          <a:noFill/>
          <a:ln w="9525">
            <a:noFill/>
          </a:ln>
        </p:spPr>
      </p:pic>
    </p:spTree>
    <p:extLst>
      <p:ext uri="{BB962C8B-B14F-4D97-AF65-F5344CB8AC3E}">
        <p14:creationId xmlns="" xmlns:p14="http://schemas.microsoft.com/office/powerpoint/2010/main" val="306923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750" fill="hold"/>
                                        <p:tgtEl>
                                          <p:spTgt spid="10"/>
                                        </p:tgtEl>
                                        <p:attrNameLst>
                                          <p:attrName>ppt_w</p:attrName>
                                        </p:attrNameLst>
                                      </p:cBhvr>
                                      <p:tavLst>
                                        <p:tav tm="0">
                                          <p:val>
                                            <p:fltVal val="0"/>
                                          </p:val>
                                        </p:tav>
                                        <p:tav tm="100000">
                                          <p:val>
                                            <p:strVal val="#ppt_w"/>
                                          </p:val>
                                        </p:tav>
                                      </p:tavLst>
                                    </p:anim>
                                    <p:anim calcmode="lin" valueType="num">
                                      <p:cBhvr>
                                        <p:cTn id="21" dur="750" fill="hold"/>
                                        <p:tgtEl>
                                          <p:spTgt spid="10"/>
                                        </p:tgtEl>
                                        <p:attrNameLst>
                                          <p:attrName>ppt_h</p:attrName>
                                        </p:attrNameLst>
                                      </p:cBhvr>
                                      <p:tavLst>
                                        <p:tav tm="0">
                                          <p:val>
                                            <p:fltVal val="0"/>
                                          </p:val>
                                        </p:tav>
                                        <p:tav tm="100000">
                                          <p:val>
                                            <p:strVal val="#ppt_h"/>
                                          </p:val>
                                        </p:tav>
                                      </p:tavLst>
                                    </p:anim>
                                    <p:animEffect transition="in" filter="fade">
                                      <p:cBhvr>
                                        <p:cTn id="22" dur="750"/>
                                        <p:tgtEl>
                                          <p:spTgt spid="10"/>
                                        </p:tgtEl>
                                      </p:cBhvr>
                                    </p:animEffect>
                                  </p:childTnLst>
                                </p:cTn>
                              </p:par>
                              <p:par>
                                <p:cTn id="23" presetID="2" presetClass="entr" presetSubtype="2"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 xmlns:a14="http://schemas.microsoft.com/office/drawing/2010/main" val="0"/>
              </a:ext>
            </a:extLst>
          </a:blip>
          <a:srcRect l="5716" t="18104" r="4812" b="22885"/>
          <a:stretch/>
        </p:blipFill>
        <p:spPr>
          <a:xfrm>
            <a:off x="133349" y="2622563"/>
            <a:ext cx="5657851" cy="3756699"/>
          </a:xfrm>
          <a:prstGeom prst="rect">
            <a:avLst/>
          </a:prstGeom>
        </p:spPr>
      </p:pic>
      <p:pic>
        <p:nvPicPr>
          <p:cNvPr id="19" name="图片 1"/>
          <p:cNvPicPr>
            <a:picLocks noChangeAspect="1"/>
          </p:cNvPicPr>
          <p:nvPr/>
        </p:nvPicPr>
        <p:blipFill rotWithShape="1">
          <a:blip r:embed="rId3" cstate="print">
            <a:extLst>
              <a:ext uri="{28A0092B-C50C-407E-A947-70E740481C1C}">
                <a14:useLocalDpi xmlns="" xmlns:a14="http://schemas.microsoft.com/office/drawing/2010/main" val="0"/>
              </a:ext>
            </a:extLst>
          </a:blip>
          <a:srcRect t="5190" b="6070"/>
          <a:stretch/>
        </p:blipFill>
        <p:spPr>
          <a:xfrm>
            <a:off x="4200103" y="-267569"/>
            <a:ext cx="6772697" cy="4961806"/>
          </a:xfrm>
          <a:prstGeom prst="rect">
            <a:avLst/>
          </a:prstGeom>
        </p:spPr>
      </p:pic>
      <p:sp>
        <p:nvSpPr>
          <p:cNvPr id="3" name="TextBox 2"/>
          <p:cNvSpPr txBox="1"/>
          <p:nvPr/>
        </p:nvSpPr>
        <p:spPr>
          <a:xfrm>
            <a:off x="5562600" y="1632842"/>
            <a:ext cx="4876800" cy="1384995"/>
          </a:xfrm>
          <a:prstGeom prst="rect">
            <a:avLst/>
          </a:prstGeom>
          <a:noFill/>
        </p:spPr>
        <p:txBody>
          <a:bodyPr wrap="square" rtlCol="0">
            <a:spAutoFit/>
          </a:bodyPr>
          <a:lstStyle/>
          <a:p>
            <a:pPr algn="just"/>
            <a:r>
              <a:rPr lang="en-US" sz="2800" dirty="0" err="1" smtClean="0">
                <a:solidFill>
                  <a:srgbClr val="00B050"/>
                </a:solidFill>
                <a:latin typeface="Times New Roman" pitchFamily="18" charset="0"/>
                <a:cs typeface="Times New Roman" pitchFamily="18" charset="0"/>
              </a:rPr>
              <a:t>Điều</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em</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thấy</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thú</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vị</a:t>
            </a:r>
            <a:r>
              <a:rPr lang="en-US" sz="2800" dirty="0" smtClean="0">
                <a:solidFill>
                  <a:srgbClr val="00B050"/>
                </a:solidFill>
                <a:latin typeface="Times New Roman" pitchFamily="18" charset="0"/>
                <a:cs typeface="Times New Roman" pitchFamily="18" charset="0"/>
              </a:rPr>
              <a:t> (ý </a:t>
            </a:r>
            <a:r>
              <a:rPr lang="en-US" sz="2800" dirty="0" err="1" smtClean="0">
                <a:solidFill>
                  <a:srgbClr val="00B050"/>
                </a:solidFill>
                <a:latin typeface="Times New Roman" pitchFamily="18" charset="0"/>
                <a:cs typeface="Times New Roman" pitchFamily="18" charset="0"/>
              </a:rPr>
              <a:t>nghĩa</a:t>
            </a:r>
            <a:r>
              <a:rPr lang="en-US" sz="2800" dirty="0" smtClean="0">
                <a:solidFill>
                  <a:srgbClr val="00B050"/>
                </a:solidFill>
                <a:latin typeface="Times New Roman" pitchFamily="18" charset="0"/>
                <a:cs typeface="Times New Roman" pitchFamily="18" charset="0"/>
              </a:rPr>
              <a:t> ) </a:t>
            </a:r>
            <a:r>
              <a:rPr lang="en-US" sz="2800" dirty="0" err="1" smtClean="0">
                <a:solidFill>
                  <a:srgbClr val="00B050"/>
                </a:solidFill>
                <a:latin typeface="Times New Roman" pitchFamily="18" charset="0"/>
                <a:cs typeface="Times New Roman" pitchFamily="18" charset="0"/>
              </a:rPr>
              <a:t>nhất</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trong</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bài</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đọc</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đó</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là</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gì</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Vì</a:t>
            </a:r>
            <a:r>
              <a:rPr lang="en-US" sz="2800" dirty="0" smtClean="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sao</a:t>
            </a:r>
            <a:r>
              <a:rPr lang="en-US" sz="2800" dirty="0" smtClean="0">
                <a:solidFill>
                  <a:srgbClr val="00B050"/>
                </a:solidFill>
                <a:latin typeface="Times New Roman" pitchFamily="18" charset="0"/>
                <a:cs typeface="Times New Roman" pitchFamily="18" charset="0"/>
              </a:rPr>
              <a:t>?</a:t>
            </a:r>
            <a:endParaRPr lang="en-US" sz="2800" dirty="0">
              <a:solidFill>
                <a:srgbClr val="00B050"/>
              </a:solidFill>
              <a:latin typeface="Times New Roman" pitchFamily="18" charset="0"/>
              <a:cs typeface="Times New Roman" pitchFamily="18" charset="0"/>
            </a:endParaRPr>
          </a:p>
        </p:txBody>
      </p:sp>
      <p:pic>
        <p:nvPicPr>
          <p:cNvPr id="20" name="图片 22">
            <a:extLst>
              <a:ext uri="{FF2B5EF4-FFF2-40B4-BE49-F238E27FC236}">
                <a16:creationId xmlns="" xmlns:a16="http://schemas.microsoft.com/office/drawing/2014/main" id="{A470F45D-437D-4A79-8511-6FDF65B0D58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485934">
            <a:off x="194886" y="446696"/>
            <a:ext cx="1829216" cy="685516"/>
          </a:xfrm>
          <a:prstGeom prst="rect">
            <a:avLst/>
          </a:prstGeom>
        </p:spPr>
      </p:pic>
    </p:spTree>
    <p:extLst>
      <p:ext uri="{BB962C8B-B14F-4D97-AF65-F5344CB8AC3E}">
        <p14:creationId xmlns="" xmlns:p14="http://schemas.microsoft.com/office/powerpoint/2010/main" val="32305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upRight)">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1664</TotalTime>
  <Words>221</Words>
  <Application>Microsoft Office PowerPoint</Application>
  <PresentationFormat>Custom</PresentationFormat>
  <Paragraphs>30</Paragraphs>
  <Slides>11</Slides>
  <Notes>2</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Slide 3</vt:lpstr>
      <vt:lpstr>YÊU CẦU CẦN ĐẠT</vt:lpstr>
      <vt:lpstr>Slide 5</vt:lpstr>
      <vt:lpstr>Slide 6</vt:lpstr>
      <vt:lpstr>Slide 7</vt:lpstr>
      <vt:lpstr>Slide 8</vt:lpstr>
      <vt:lpstr>Slide 9</vt:lpstr>
      <vt:lpstr>Slide 10</vt:lpstr>
      <vt:lpstr>Slide 11</vt:lpstr>
      <vt:lpstr>Slide 12</vt:lpstr>
      <vt:lpstr>Slide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7</cp:lastModifiedBy>
  <cp:revision>443</cp:revision>
  <dcterms:created xsi:type="dcterms:W3CDTF">2020-12-08T15:48:47Z</dcterms:created>
  <dcterms:modified xsi:type="dcterms:W3CDTF">2022-09-25T16:23:08Z</dcterms:modified>
</cp:coreProperties>
</file>