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7" r:id="rId2"/>
    <p:sldId id="355" r:id="rId3"/>
    <p:sldId id="347" r:id="rId4"/>
    <p:sldId id="348" r:id="rId5"/>
    <p:sldId id="349" r:id="rId6"/>
    <p:sldId id="350" r:id="rId7"/>
    <p:sldId id="351" r:id="rId8"/>
    <p:sldId id="353" r:id="rId9"/>
    <p:sldId id="354" r:id="rId10"/>
    <p:sldId id="352" r:id="rId11"/>
    <p:sldId id="343" r:id="rId12"/>
  </p:sldIdLst>
  <p:sldSz cx="12195175"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CCE9AD"/>
    <a:srgbClr val="FDF5C5"/>
    <a:srgbClr val="BCE292"/>
    <a:srgbClr val="FFD85D"/>
    <a:srgbClr val="85CA3A"/>
    <a:srgbClr val="F3F3F3"/>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1" autoAdjust="0"/>
    <p:restoredTop sz="90747" autoAdjust="0"/>
  </p:normalViewPr>
  <p:slideViewPr>
    <p:cSldViewPr showGuides="1">
      <p:cViewPr varScale="1">
        <p:scale>
          <a:sx n="50" d="100"/>
          <a:sy n="50" d="100"/>
        </p:scale>
        <p:origin x="-739" y="-72"/>
      </p:cViewPr>
      <p:guideLst>
        <p:guide orient="horz"/>
        <p:guide pos="7681"/>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6139A-A79B-4645-92A0-09FBA3C9B72F}" type="datetimeFigureOut">
              <a:rPr lang="zh-CN" altLang="en-US" smtClean="0"/>
              <a:pPr/>
              <a:t>2022/10/2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6AC1-A2C3-49E6-95F4-01B67F45C1C1}" type="slidenum">
              <a:rPr lang="zh-CN" altLang="en-US" smtClean="0"/>
              <a:pPr/>
              <a:t>‹#›</a:t>
            </a:fld>
            <a:endParaRPr lang="zh-CN" altLang="en-US"/>
          </a:p>
        </p:txBody>
      </p:sp>
    </p:spTree>
    <p:extLst>
      <p:ext uri="{BB962C8B-B14F-4D97-AF65-F5344CB8AC3E}">
        <p14:creationId xmlns:p14="http://schemas.microsoft.com/office/powerpoint/2010/main" xmlns="" val="42820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a:t>
            </a:fld>
            <a:endParaRPr lang="zh-CN" altLang="en-US"/>
          </a:p>
        </p:txBody>
      </p:sp>
    </p:spTree>
    <p:extLst>
      <p:ext uri="{BB962C8B-B14F-4D97-AF65-F5344CB8AC3E}">
        <p14:creationId xmlns:p14="http://schemas.microsoft.com/office/powerpoint/2010/main" xmlns="" val="11118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a:t>
            </a:fld>
            <a:endParaRPr lang="zh-CN" altLang="en-US"/>
          </a:p>
        </p:txBody>
      </p:sp>
    </p:spTree>
    <p:extLst>
      <p:ext uri="{BB962C8B-B14F-4D97-AF65-F5344CB8AC3E}">
        <p14:creationId xmlns:p14="http://schemas.microsoft.com/office/powerpoint/2010/main" xmlns="" val="30018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Câu</a:t>
            </a:r>
            <a:r>
              <a:rPr lang="en-US" altLang="zh-CN" baseline="0" dirty="0"/>
              <a:t> </a:t>
            </a:r>
            <a:r>
              <a:rPr lang="en-US" altLang="zh-CN" baseline="0" dirty="0" err="1"/>
              <a:t>hỏi</a:t>
            </a:r>
            <a:r>
              <a:rPr lang="en-US" altLang="zh-CN" baseline="0" dirty="0"/>
              <a:t> BS: GV </a:t>
            </a:r>
            <a:r>
              <a:rPr lang="en-US" altLang="zh-CN" baseline="0" dirty="0" err="1"/>
              <a:t>che</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 </a:t>
            </a:r>
            <a:r>
              <a:rPr lang="en-US" altLang="zh-CN" baseline="0" dirty="0" err="1"/>
              <a:t>của</a:t>
            </a:r>
            <a:r>
              <a:rPr lang="en-US" altLang="zh-CN" baseline="0" dirty="0"/>
              <a:t> </a:t>
            </a:r>
            <a:r>
              <a:rPr lang="en-US" altLang="zh-CN" baseline="0" dirty="0" err="1"/>
              <a:t>một</a:t>
            </a:r>
            <a:r>
              <a:rPr lang="en-US" altLang="zh-CN" baseline="0" dirty="0"/>
              <a:t> </a:t>
            </a:r>
            <a:r>
              <a:rPr lang="en-US" altLang="zh-CN" baseline="0" dirty="0" err="1"/>
              <a:t>số</a:t>
            </a:r>
            <a:r>
              <a:rPr lang="en-US" altLang="zh-CN" baseline="0" dirty="0"/>
              <a:t> </a:t>
            </a:r>
            <a:r>
              <a:rPr lang="en-US" altLang="zh-CN" baseline="0" dirty="0" err="1"/>
              <a:t>phép</a:t>
            </a:r>
            <a:r>
              <a:rPr lang="en-US" altLang="zh-CN" baseline="0" dirty="0"/>
              <a:t> </a:t>
            </a:r>
            <a:r>
              <a:rPr lang="en-US" altLang="zh-CN" baseline="0" dirty="0" err="1"/>
              <a:t>tính</a:t>
            </a:r>
            <a:r>
              <a:rPr lang="en-US" altLang="zh-CN" baseline="0" dirty="0"/>
              <a:t> </a:t>
            </a:r>
            <a:r>
              <a:rPr lang="en-US" altLang="zh-CN" baseline="0" dirty="0" err="1"/>
              <a:t>và</a:t>
            </a:r>
            <a:r>
              <a:rPr lang="en-US" altLang="zh-CN" baseline="0" dirty="0"/>
              <a:t> </a:t>
            </a:r>
            <a:r>
              <a:rPr lang="en-US" altLang="zh-CN" baseline="0" dirty="0" err="1"/>
              <a:t>gọi</a:t>
            </a:r>
            <a:r>
              <a:rPr lang="en-US" altLang="zh-CN" baseline="0" dirty="0"/>
              <a:t> HS </a:t>
            </a:r>
            <a:r>
              <a:rPr lang="en-US" altLang="zh-CN" baseline="0" dirty="0" err="1"/>
              <a:t>nêu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a:t>
            </a:fld>
            <a:endParaRPr lang="zh-CN" altLang="en-US"/>
          </a:p>
        </p:txBody>
      </p:sp>
    </p:spTree>
    <p:extLst>
      <p:ext uri="{BB962C8B-B14F-4D97-AF65-F5344CB8AC3E}">
        <p14:creationId xmlns:p14="http://schemas.microsoft.com/office/powerpoint/2010/main" xmlns="" val="30018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a:t>
            </a:fld>
            <a:endParaRPr lang="zh-CN" altLang="en-US"/>
          </a:p>
        </p:txBody>
      </p:sp>
    </p:spTree>
    <p:extLst>
      <p:ext uri="{BB962C8B-B14F-4D97-AF65-F5344CB8AC3E}">
        <p14:creationId xmlns:p14="http://schemas.microsoft.com/office/powerpoint/2010/main" xmlns="" val="30018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GV </a:t>
            </a:r>
            <a:r>
              <a:rPr lang="en-US" altLang="zh-CN" dirty="0" err="1"/>
              <a:t>lần</a:t>
            </a:r>
            <a:r>
              <a:rPr lang="en-US" altLang="zh-CN" baseline="0" dirty="0"/>
              <a:t> </a:t>
            </a:r>
            <a:r>
              <a:rPr lang="en-US" altLang="zh-CN" baseline="0" dirty="0" err="1"/>
              <a:t>lượt</a:t>
            </a:r>
            <a:r>
              <a:rPr lang="en-US" altLang="zh-CN" baseline="0" dirty="0"/>
              <a:t> </a:t>
            </a:r>
            <a:r>
              <a:rPr lang="en-US" altLang="zh-CN" baseline="0" dirty="0" err="1"/>
              <a:t>kích</a:t>
            </a:r>
            <a:r>
              <a:rPr lang="en-US" altLang="zh-CN" baseline="0" dirty="0"/>
              <a:t> </a:t>
            </a:r>
            <a:r>
              <a:rPr lang="en-US" altLang="zh-CN" baseline="0" dirty="0" err="1"/>
              <a:t>vào</a:t>
            </a:r>
            <a:r>
              <a:rPr lang="en-US" altLang="zh-CN" baseline="0" dirty="0"/>
              <a:t> 2 </a:t>
            </a:r>
            <a:r>
              <a:rPr lang="en-US" altLang="zh-CN" baseline="0" dirty="0" err="1"/>
              <a:t>chú</a:t>
            </a:r>
            <a:r>
              <a:rPr lang="en-US" altLang="zh-CN" baseline="0" dirty="0"/>
              <a:t> </a:t>
            </a:r>
            <a:r>
              <a:rPr lang="en-US" altLang="zh-CN" baseline="0" dirty="0" err="1"/>
              <a:t>mèo</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xmlns="" val="30018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11</a:t>
            </a:fld>
            <a:endParaRPr lang="zh-CN" altLang="en-US"/>
          </a:p>
        </p:txBody>
      </p:sp>
    </p:spTree>
    <p:extLst>
      <p:ext uri="{BB962C8B-B14F-4D97-AF65-F5344CB8AC3E}">
        <p14:creationId xmlns:p14="http://schemas.microsoft.com/office/powerpoint/2010/main" xmlns="" val="206890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7931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28786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15581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37094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921" y="6225655"/>
            <a:ext cx="412706"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475" y="6225655"/>
            <a:ext cx="412706"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937" y="6225655"/>
            <a:ext cx="407320"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4287" y="6225655"/>
            <a:ext cx="403952"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275" y="6225655"/>
            <a:ext cx="409339"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80237" y="6225655"/>
            <a:ext cx="412706"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2978" y="6225655"/>
            <a:ext cx="412706"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4694" y="6225655"/>
            <a:ext cx="407320"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9226" y="6225655"/>
            <a:ext cx="403952"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3724" y="6225655"/>
            <a:ext cx="409339"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5670" y="6225655"/>
            <a:ext cx="403952"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8007" y="6225656"/>
            <a:ext cx="412706"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5561" y="6225656"/>
            <a:ext cx="412706"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5323" y="6225657"/>
            <a:ext cx="412706"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8064" y="6225656"/>
            <a:ext cx="412706"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9780" y="6225656"/>
            <a:ext cx="407320"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4312" y="6225656"/>
            <a:ext cx="403952"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70506" y="6225656"/>
            <a:ext cx="409339"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7596" y="6225656"/>
            <a:ext cx="412706"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7918" y="6225656"/>
            <a:ext cx="407320"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2450" y="6225656"/>
            <a:ext cx="403952"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949"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7" name="组合 516"/>
          <p:cNvGrpSpPr/>
          <p:nvPr userDrawn="1"/>
        </p:nvGrpSpPr>
        <p:grpSpPr>
          <a:xfrm>
            <a:off x="3792" y="921962"/>
            <a:ext cx="12187592"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7505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
        <p:nvSpPr>
          <p:cNvPr id="9" name="矩形 8"/>
          <p:cNvSpPr/>
          <p:nvPr userDrawn="1"/>
        </p:nvSpPr>
        <p:spPr>
          <a:xfrm>
            <a:off x="8325228" y="6093296"/>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xmlns="" val="2123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20288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25552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362797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37175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68283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pPr/>
              <a:t>2022/10/2</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xmlns="" val="374410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media"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3.wdp"/><Relationship Id="rId11" Type="http://schemas.openxmlformats.org/officeDocument/2006/relationships/image" Target="../media/image11.png"/><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5" Type="http://schemas.microsoft.com/office/2007/relationships/hdphoto" Target="../media/hdphoto6.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xml"/><Relationship Id="rId6" Type="http://schemas.microsoft.com/office/2007/relationships/hdphoto" Target="../media/hdphoto6.wdp"/><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6.png"/><Relationship Id="rId7" Type="http://schemas.openxmlformats.org/officeDocument/2006/relationships/image" Target="../media/image17.png"/><Relationship Id="rId12" Type="http://schemas.microsoft.com/office/2007/relationships/hdphoto" Target="../media/hdphoto11.wdp"/><Relationship Id="rId2" Type="http://schemas.openxmlformats.org/officeDocument/2006/relationships/slideLayout" Target="../slideLayouts/slideLayout3.xml"/><Relationship Id="rId1" Type="http://schemas.openxmlformats.org/officeDocument/2006/relationships/tags" Target="../tags/tag4.xml"/><Relationship Id="rId6" Type="http://schemas.microsoft.com/office/2007/relationships/hdphoto" Target="../media/hdphoto6.wdp"/><Relationship Id="rId11" Type="http://schemas.openxmlformats.org/officeDocument/2006/relationships/image" Target="../media/image19.png"/><Relationship Id="rId5" Type="http://schemas.openxmlformats.org/officeDocument/2006/relationships/image" Target="../media/image12.png"/><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5.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6.xml"/><Relationship Id="rId6" Type="http://schemas.microsoft.com/office/2007/relationships/hdphoto" Target="../media/hdphoto11.wdp"/><Relationship Id="rId5" Type="http://schemas.openxmlformats.org/officeDocument/2006/relationships/image" Target="../media/image19.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xmlns=""/>
              </a:ext>
            </a:extLst>
          </a:blip>
          <a:srcRect r="1773"/>
          <a:stretch/>
        </p:blipFill>
        <p:spPr>
          <a:xfrm>
            <a:off x="1588" y="3852772"/>
            <a:ext cx="12206689" cy="3005229"/>
          </a:xfrm>
          <a:prstGeom prst="rect">
            <a:avLst/>
          </a:prstGeom>
        </p:spPr>
      </p:pic>
      <p:pic>
        <p:nvPicPr>
          <p:cNvPr id="20" name="图片 19"/>
          <p:cNvPicPr>
            <a:picLocks noChangeAspect="1"/>
          </p:cNvPicPr>
          <p:nvPr/>
        </p:nvPicPr>
        <p:blipFill rotWithShape="1">
          <a:blip r:embed="rId5" cstate="screen">
            <a:extLst>
              <a:ext uri="{28A0092B-C50C-407E-A947-70E740481C1C}">
                <a14:useLocalDpi xmlns:a14="http://schemas.microsoft.com/office/drawing/2010/main" xmlns=""/>
              </a:ext>
            </a:extLst>
          </a:blip>
          <a:srcRect l="1020" b="5828"/>
          <a:stretch/>
        </p:blipFill>
        <p:spPr>
          <a:xfrm>
            <a:off x="1587" y="4708284"/>
            <a:ext cx="12192000" cy="2149717"/>
          </a:xfrm>
          <a:prstGeom prst="rect">
            <a:avLst/>
          </a:prstGeom>
        </p:spPr>
      </p:pic>
      <p:pic>
        <p:nvPicPr>
          <p:cNvPr id="21" name="图片 20"/>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265992" y="4077699"/>
            <a:ext cx="11939563" cy="2786931"/>
          </a:xfrm>
          <a:prstGeom prst="rect">
            <a:avLst/>
          </a:prstGeom>
        </p:spPr>
      </p:pic>
      <p:pic>
        <p:nvPicPr>
          <p:cNvPr id="15" name="图片 14"/>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8248" y="2844768"/>
            <a:ext cx="810620" cy="957173"/>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119094" y="294641"/>
            <a:ext cx="1525407" cy="2730479"/>
          </a:xfrm>
          <a:prstGeom prst="rect">
            <a:avLst/>
          </a:prstGeom>
        </p:spPr>
      </p:pic>
      <p:pic>
        <p:nvPicPr>
          <p:cNvPr id="17" name="7 Princess-甜蜜的爱">
            <a:hlinkClick r:id="" action="ppaction://media"/>
          </p:cNvPr>
          <p:cNvPicPr>
            <a:picLocks noChangeAspect="1"/>
          </p:cNvPicPr>
          <p:nvPr>
            <a:audioFile r:link="rId1"/>
            <p:extLst>
              <p:ext uri="{DAA4B4D4-6D71-4841-9C94-3DE7FCFB9230}">
                <p14:media xmlns:p14="http://schemas.microsoft.com/office/powerpoint/2010/main" xmlns="" r:embed="rId9"/>
              </p:ext>
            </p:extLst>
          </p:nvPr>
        </p:nvPicPr>
        <p:blipFill>
          <a:blip r:embed="rId10" cstate="print"/>
          <a:stretch>
            <a:fillRect/>
          </a:stretch>
        </p:blipFill>
        <p:spPr>
          <a:xfrm>
            <a:off x="12780212" y="-1787211"/>
            <a:ext cx="812800" cy="812800"/>
          </a:xfrm>
          <a:prstGeom prst="rect">
            <a:avLst/>
          </a:prstGeom>
        </p:spPr>
      </p:pic>
      <p:sp>
        <p:nvSpPr>
          <p:cNvPr id="19" name="文本框 22">
            <a:extLst>
              <a:ext uri="{FF2B5EF4-FFF2-40B4-BE49-F238E27FC236}">
                <a16:creationId xmlns:a16="http://schemas.microsoft.com/office/drawing/2014/main" xmlns="" id="{9C78778A-D784-4F69-8EDE-B82399896D02}"/>
              </a:ext>
            </a:extLst>
          </p:cNvPr>
          <p:cNvSpPr txBox="1"/>
          <p:nvPr/>
        </p:nvSpPr>
        <p:spPr>
          <a:xfrm>
            <a:off x="5778741" y="2361029"/>
            <a:ext cx="1831014" cy="923330"/>
          </a:xfrm>
          <a:prstGeom prst="rect">
            <a:avLst/>
          </a:prstGeom>
          <a:noFill/>
        </p:spPr>
        <p:txBody>
          <a:bodyPr wrap="none" rtlCol="0">
            <a:spAutoFit/>
          </a:bodyPr>
          <a:lstStyle/>
          <a:p>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Tiết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1</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2" name="TextBox 21">
            <a:extLst>
              <a:ext uri="{FF2B5EF4-FFF2-40B4-BE49-F238E27FC236}">
                <a16:creationId xmlns:a16="http://schemas.microsoft.com/office/drawing/2014/main" xmlns="" id="{949D9F94-22B7-4C96-B384-302EECBEFE3E}"/>
              </a:ext>
            </a:extLst>
          </p:cNvPr>
          <p:cNvSpPr txBox="1"/>
          <p:nvPr/>
        </p:nvSpPr>
        <p:spPr>
          <a:xfrm>
            <a:off x="2641203" y="1052736"/>
            <a:ext cx="8568952" cy="92333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5400" dirty="0" err="1">
                <a:solidFill>
                  <a:srgbClr val="002060"/>
                </a:solidFill>
                <a:effectLst>
                  <a:reflection blurRad="6350" stA="55000" endA="300" endPos="45500" dir="5400000" sy="-100000" algn="bl" rotWithShape="0"/>
                </a:effectLst>
                <a:latin typeface="Times New Roman" pitchFamily="18" charset="0"/>
                <a:cs typeface="Times New Roman" pitchFamily="18" charset="0"/>
              </a:rPr>
              <a:t>Bài</a:t>
            </a:r>
            <a:r>
              <a:rPr lang="en-US" sz="5400" dirty="0">
                <a:solidFill>
                  <a:srgbClr val="002060"/>
                </a:solidFill>
                <a:effectLst>
                  <a:reflection blurRad="6350" stA="55000" endA="300" endPos="45500" dir="5400000" sy="-100000" algn="bl" rotWithShape="0"/>
                </a:effectLst>
                <a:latin typeface="Times New Roman" pitchFamily="18" charset="0"/>
                <a:cs typeface="Times New Roman" pitchFamily="18" charset="0"/>
              </a:rPr>
              <a:t> 8: </a:t>
            </a:r>
            <a:r>
              <a:rPr lang="en-US" sz="5400" dirty="0" err="1">
                <a:solidFill>
                  <a:srgbClr val="002060"/>
                </a:solidFill>
                <a:effectLst>
                  <a:reflection blurRad="6350" stA="55000" endA="300" endPos="45500" dir="5400000" sy="-100000" algn="bl" rotWithShape="0"/>
                </a:effectLst>
                <a:latin typeface="Times New Roman" pitchFamily="18" charset="0"/>
                <a:cs typeface="Times New Roman" pitchFamily="18" charset="0"/>
              </a:rPr>
              <a:t>phép</a:t>
            </a:r>
            <a:r>
              <a:rPr lang="en-US" sz="5400" dirty="0">
                <a:solidFill>
                  <a:srgbClr val="00206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a:solidFill>
                  <a:srgbClr val="002060"/>
                </a:solidFill>
                <a:effectLst>
                  <a:reflection blurRad="6350" stA="55000" endA="300" endPos="45500" dir="5400000" sy="-100000" algn="bl" rotWithShape="0"/>
                </a:effectLst>
                <a:latin typeface="Times New Roman" pitchFamily="18" charset="0"/>
                <a:cs typeface="Times New Roman" pitchFamily="18" charset="0"/>
              </a:rPr>
              <a:t>cộng</a:t>
            </a:r>
            <a:r>
              <a:rPr lang="en-US" sz="5400" dirty="0">
                <a:solidFill>
                  <a:srgbClr val="002060"/>
                </a:solidFill>
                <a:effectLst>
                  <a:reflection blurRad="6350" stA="55000" endA="300" endPos="45500" dir="5400000" sy="-100000" algn="bl" rotWithShape="0"/>
                </a:effectLst>
                <a:latin typeface="Times New Roman" pitchFamily="18" charset="0"/>
                <a:cs typeface="Times New Roman" pitchFamily="18" charset="0"/>
              </a:rPr>
              <a:t> (qua 10)</a:t>
            </a:r>
          </a:p>
        </p:txBody>
      </p:sp>
    </p:spTree>
    <p:extLst>
      <p:ext uri="{BB962C8B-B14F-4D97-AF65-F5344CB8AC3E}">
        <p14:creationId xmlns:p14="http://schemas.microsoft.com/office/powerpoint/2010/main" xmlns="" val="391375002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7"/>
                                        </p:tgtEl>
                                      </p:cBhvr>
                                    </p:cmd>
                                  </p:childTnLst>
                                </p:cTn>
                              </p:par>
                              <p:par>
                                <p:cTn id="7" presetID="42"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anim calcmode="lin" valueType="num">
                                      <p:cBhvr>
                                        <p:cTn id="31" dur="750" fill="hold"/>
                                        <p:tgtEl>
                                          <p:spTgt spid="15"/>
                                        </p:tgtEl>
                                        <p:attrNameLst>
                                          <p:attrName>ppt_x</p:attrName>
                                        </p:attrNameLst>
                                      </p:cBhvr>
                                      <p:tavLst>
                                        <p:tav tm="0">
                                          <p:val>
                                            <p:strVal val="#ppt_x"/>
                                          </p:val>
                                        </p:tav>
                                        <p:tav tm="100000">
                                          <p:val>
                                            <p:strVal val="#ppt_x"/>
                                          </p:val>
                                        </p:tav>
                                      </p:tavLst>
                                    </p:anim>
                                    <p:anim calcmode="lin" valueType="num">
                                      <p:cBhvr>
                                        <p:cTn id="32" dur="750" fill="hold"/>
                                        <p:tgtEl>
                                          <p:spTgt spid="1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2" repeatCount="indefinite" fill="hold" display="0">
                  <p:stCondLst>
                    <p:cond delay="indefinite"/>
                  </p:stCondLst>
                  <p:endCondLst>
                    <p:cond evt="onStopAudio" delay="0">
                      <p:tgtEl>
                        <p:sldTgt/>
                      </p:tgtEl>
                    </p:cond>
                  </p:endCondLst>
                </p:cTn>
                <p:tgtEl>
                  <p:spTgt spid="17"/>
                </p:tgtEl>
              </p:cMediaNode>
            </p:audio>
          </p:childTnLst>
        </p:cTn>
      </p:par>
    </p:tnLst>
    <p:bldLst>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0357" y="908720"/>
            <a:ext cx="413446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Trò</a:t>
            </a:r>
            <a:r>
              <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 </a:t>
            </a:r>
            <a:r>
              <a:rPr lang="en-US" sz="48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chơi</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endParaRPr>
          </a:p>
          <a:p>
            <a:pPr algn="ctr"/>
            <a:r>
              <a:rPr 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Truyền</a:t>
            </a:r>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 </a:t>
            </a:r>
            <a:r>
              <a:rPr 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rPr>
              <a:t>điện</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Rockstone" panose="00000400000000000000" pitchFamily="2" charset="0"/>
            </a:endParaRPr>
          </a:p>
        </p:txBody>
      </p:sp>
      <p:sp>
        <p:nvSpPr>
          <p:cNvPr id="3" name="TextBox 2"/>
          <p:cNvSpPr txBox="1"/>
          <p:nvPr/>
        </p:nvSpPr>
        <p:spPr>
          <a:xfrm>
            <a:off x="552971" y="2636912"/>
            <a:ext cx="10945216" cy="3323987"/>
          </a:xfrm>
          <a:prstGeom prst="rect">
            <a:avLst/>
          </a:prstGeom>
          <a:noFill/>
        </p:spPr>
        <p:txBody>
          <a:bodyPr wrap="square" rtlCol="0">
            <a:spAutoFit/>
          </a:bodyPr>
          <a:lstStyle/>
          <a:p>
            <a:pPr marL="285750" indent="-285750" algn="just">
              <a:lnSpc>
                <a:spcPct val="150000"/>
              </a:lnSpc>
              <a:buFontTx/>
              <a:buChar char="-"/>
            </a:pPr>
            <a:r>
              <a:rPr lang="en-US" sz="2800" dirty="0" err="1">
                <a:solidFill>
                  <a:srgbClr val="7030A0"/>
                </a:solidFill>
                <a:latin typeface="Arial" panose="020B0604020202020204" pitchFamily="34" charset="0"/>
                <a:cs typeface="Arial" panose="020B0604020202020204" pitchFamily="34" charset="0"/>
              </a:rPr>
              <a:t>Nội</a:t>
            </a:r>
            <a:r>
              <a:rPr lang="en-US" sz="2800" dirty="0">
                <a:solidFill>
                  <a:srgbClr val="7030A0"/>
                </a:solidFill>
                <a:latin typeface="Arial" panose="020B0604020202020204" pitchFamily="34" charset="0"/>
                <a:cs typeface="Arial" panose="020B0604020202020204" pitchFamily="34" charset="0"/>
              </a:rPr>
              <a:t> dung: </a:t>
            </a:r>
            <a:r>
              <a:rPr lang="en-US" sz="2800" dirty="0" err="1">
                <a:solidFill>
                  <a:srgbClr val="7030A0"/>
                </a:solidFill>
                <a:latin typeface="Arial" panose="020B0604020202020204" pitchFamily="34" charset="0"/>
                <a:cs typeface="Arial" panose="020B0604020202020204" pitchFamily="34" charset="0"/>
              </a:rPr>
              <a:t>Ôn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tập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các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phép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tính</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trong</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bảng</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cộng</a:t>
            </a:r>
            <a:r>
              <a:rPr lang="en-US" sz="2800" dirty="0">
                <a:solidFill>
                  <a:srgbClr val="7030A0"/>
                </a:solidFill>
                <a:latin typeface="Arial" panose="020B0604020202020204" pitchFamily="34" charset="0"/>
                <a:cs typeface="Arial" panose="020B0604020202020204" pitchFamily="34" charset="0"/>
              </a:rPr>
              <a:t> (qua 10).</a:t>
            </a:r>
          </a:p>
          <a:p>
            <a:pPr marL="285750" indent="-285750" algn="just">
              <a:lnSpc>
                <a:spcPct val="150000"/>
              </a:lnSpc>
              <a:buFontTx/>
              <a:buChar char="-"/>
            </a:pPr>
            <a:r>
              <a:rPr lang="en-US" sz="2800" dirty="0" err="1">
                <a:solidFill>
                  <a:srgbClr val="7030A0"/>
                </a:solidFill>
                <a:latin typeface="Arial" panose="020B0604020202020204" pitchFamily="34" charset="0"/>
                <a:cs typeface="Arial" panose="020B0604020202020204" pitchFamily="34" charset="0"/>
              </a:rPr>
              <a:t>Cách</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chơi</a:t>
            </a:r>
            <a:r>
              <a:rPr lang="en-US" sz="2800" dirty="0">
                <a:solidFill>
                  <a:srgbClr val="7030A0"/>
                </a:solidFill>
                <a:latin typeface="Arial" panose="020B0604020202020204" pitchFamily="34" charset="0"/>
                <a:cs typeface="Arial" panose="020B0604020202020204" pitchFamily="34" charset="0"/>
              </a:rPr>
              <a:t>: GV </a:t>
            </a:r>
            <a:r>
              <a:rPr lang="en-US" sz="2800" dirty="0" err="1">
                <a:solidFill>
                  <a:srgbClr val="7030A0"/>
                </a:solidFill>
                <a:latin typeface="Arial" panose="020B0604020202020204" pitchFamily="34" charset="0"/>
                <a:cs typeface="Arial" panose="020B0604020202020204" pitchFamily="34" charset="0"/>
              </a:rPr>
              <a:t>nêu</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một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phép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tính</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trong</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cộng</a:t>
            </a:r>
            <a:r>
              <a:rPr lang="en-US" sz="2800" dirty="0">
                <a:solidFill>
                  <a:srgbClr val="7030A0"/>
                </a:solidFill>
                <a:latin typeface="Arial" panose="020B0604020202020204" pitchFamily="34" charset="0"/>
                <a:cs typeface="Arial" panose="020B0604020202020204" pitchFamily="34" charset="0"/>
              </a:rPr>
              <a:t> (qua 10) </a:t>
            </a:r>
            <a:r>
              <a:rPr lang="en-US" sz="2800" dirty="0" err="1">
                <a:solidFill>
                  <a:srgbClr val="7030A0"/>
                </a:solidFill>
                <a:latin typeface="Arial" panose="020B0604020202020204" pitchFamily="34" charset="0"/>
                <a:cs typeface="Arial" panose="020B0604020202020204" pitchFamily="34" charset="0"/>
              </a:rPr>
              <a:t>và</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chỉ</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một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bạn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bất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kì</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nêu</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kết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quả</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Nếu</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bạn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đó</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trả</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lời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đúng</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sẽ</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tiếp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tục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nêu</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phép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tính</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và</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chỉ</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bạn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khác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Nếu</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bạn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đó</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trả</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lời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sai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cô</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giáo</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sẽ</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gọi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một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bạn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khác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Kết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thúc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trò</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chiến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thắng</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sẽ</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được</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nhận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phần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quà</a:t>
            </a:r>
            <a:r>
              <a:rPr lang="en-US" sz="2800"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5029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xmlns=""/>
              </a:ext>
            </a:extLst>
          </a:blip>
          <a:srcRect r="1773"/>
          <a:stretch/>
        </p:blipFill>
        <p:spPr>
          <a:xfrm>
            <a:off x="1588" y="3852772"/>
            <a:ext cx="12206689" cy="3005229"/>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38868" y="0"/>
            <a:ext cx="10370545" cy="685800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xmlns=""/>
              </a:ext>
            </a:extLst>
          </a:blip>
          <a:srcRect l="1020" b="5828"/>
          <a:stretch/>
        </p:blipFill>
        <p:spPr>
          <a:xfrm>
            <a:off x="1587" y="4708284"/>
            <a:ext cx="12192000" cy="2149717"/>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8248" y="2844768"/>
            <a:ext cx="810620" cy="957173"/>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119094" y="294641"/>
            <a:ext cx="1525407" cy="2730479"/>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265992" y="4077699"/>
            <a:ext cx="11939563" cy="2786931"/>
          </a:xfrm>
          <a:prstGeom prst="rect">
            <a:avLst/>
          </a:prstGeom>
        </p:spPr>
      </p:pic>
      <p:sp>
        <p:nvSpPr>
          <p:cNvPr id="18" name="TextBox 17">
            <a:extLst>
              <a:ext uri="{FF2B5EF4-FFF2-40B4-BE49-F238E27FC236}">
                <a16:creationId xmlns:a16="http://schemas.microsoft.com/office/drawing/2014/main" xmlns="" id="{235F6F12-CCEE-452A-A579-1E14567FB943}"/>
              </a:ext>
            </a:extLst>
          </p:cNvPr>
          <p:cNvSpPr txBox="1"/>
          <p:nvPr/>
        </p:nvSpPr>
        <p:spPr>
          <a:xfrm>
            <a:off x="2393071" y="1716631"/>
            <a:ext cx="7520940"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19" name="TextBox 18"/>
          <p:cNvSpPr txBox="1"/>
          <p:nvPr/>
        </p:nvSpPr>
        <p:spPr>
          <a:xfrm>
            <a:off x="3140138" y="2729550"/>
            <a:ext cx="5466561" cy="954107"/>
          </a:xfrm>
          <a:prstGeom prst="rect">
            <a:avLst/>
          </a:prstGeom>
          <a:noFill/>
        </p:spPr>
        <p:txBody>
          <a:bodyPr wrap="none" rtlCol="0">
            <a:spAutoFit/>
          </a:bodyPr>
          <a:lstStyle/>
          <a:p>
            <a:pPr marL="285750" indent="-285750">
              <a:buFontTx/>
              <a:buChar char="-"/>
            </a:pPr>
            <a:r>
              <a:rPr lang="en-US" sz="2800" dirty="0" err="1">
                <a:solidFill>
                  <a:srgbClr val="002060"/>
                </a:solidFill>
                <a:latin typeface="Arial" pitchFamily="34" charset="0"/>
                <a:cs typeface="Arial" pitchFamily="34" charset="0"/>
              </a:rPr>
              <a:t>Ôn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lại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bảng</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cộng</a:t>
            </a:r>
            <a:r>
              <a:rPr lang="en-US" sz="2800" dirty="0">
                <a:solidFill>
                  <a:srgbClr val="002060"/>
                </a:solidFill>
                <a:latin typeface="Arial" pitchFamily="34" charset="0"/>
                <a:cs typeface="Arial" pitchFamily="34" charset="0"/>
              </a:rPr>
              <a:t> (qua 10).</a:t>
            </a:r>
          </a:p>
          <a:p>
            <a:pPr marL="285750" indent="-285750">
              <a:buFontTx/>
              <a:buChar char="-"/>
            </a:pPr>
            <a:r>
              <a:rPr lang="en-US" sz="2800" dirty="0" err="1">
                <a:solidFill>
                  <a:srgbClr val="002060"/>
                </a:solidFill>
                <a:latin typeface="Arial" pitchFamily="34" charset="0"/>
                <a:cs typeface="Arial" pitchFamily="34" charset="0"/>
              </a:rPr>
              <a:t>Xem</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trước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bài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sau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Luyện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tập</a:t>
            </a:r>
            <a:r>
              <a:rPr lang="en-US" sz="2800"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xmlns="" val="9919550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vi-VN" dirty="0" smtClean="0">
                <a:latin typeface="+mj-lt"/>
              </a:rPr>
              <a:t>- Hình thành được bảng cộng (qua 10) qua việc hệ thống lại các phép cộng (qua 10) đã học thành 1 bảng.</a:t>
            </a:r>
          </a:p>
          <a:p>
            <a:pPr>
              <a:buNone/>
            </a:pPr>
            <a:r>
              <a:rPr lang="vi-VN" dirty="0" smtClean="0">
                <a:latin typeface="+mj-lt"/>
              </a:rPr>
              <a:t>- Vận dụng bảng cộng (qua 10) vào tính nhẩm, giải các bài tập hoặc các bài toán thực tế liên quan đến phép cộng (qua 10).</a:t>
            </a:r>
            <a:r>
              <a:rPr lang="vi-VN" b="1" dirty="0" smtClean="0">
                <a:latin typeface="+mj-lt"/>
              </a:rPr>
              <a:t> </a:t>
            </a:r>
            <a:endParaRPr lang="vi-VN" dirty="0" smtClean="0">
              <a:latin typeface="+mj-lt"/>
            </a:endParaRPr>
          </a:p>
          <a:p>
            <a:pPr>
              <a:buNone/>
            </a:pPr>
            <a:r>
              <a:rPr lang="vi-VN" dirty="0" smtClean="0">
                <a:latin typeface="+mj-lt"/>
              </a:rPr>
              <a:t>- Qua hoạt động khám phá, học sinh được phát triển năng lực giải quyết vấn đề toán học </a:t>
            </a:r>
          </a:p>
          <a:p>
            <a:pPr>
              <a:buNone/>
            </a:pPr>
            <a:r>
              <a:rPr lang="vi-VN" dirty="0" smtClean="0">
                <a:latin typeface="+mj-lt"/>
              </a:rPr>
              <a:t>- Qua hệ thống các bài tập thực hành, vận dụng, HS quan sát đề bài hình vẽ sinh động, tìm ra cách giải, diễn đạt (nói và viết) khi trình bày, trả lời câu hỏi, HS được phát triển năng lực giao tiếp toán học  </a:t>
            </a:r>
          </a:p>
          <a:p>
            <a:pPr>
              <a:buNone/>
            </a:pPr>
            <a:r>
              <a:rPr lang="vi-VN" dirty="0" smtClean="0">
                <a:latin typeface="+mj-lt"/>
              </a:rPr>
              <a:t>- Yêu thích môn học, có niềm hứng thú, say mê các con số để giải quyết bài toán.</a:t>
            </a:r>
          </a:p>
          <a:p>
            <a:pPr>
              <a:buNone/>
            </a:pPr>
            <a:r>
              <a:rPr lang="vi-VN" dirty="0" smtClean="0">
                <a:latin typeface="+mj-lt"/>
              </a:rPr>
              <a:t>- Rèn phẩm chất chăm chỉ, trách nhiệm.</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8260" y1="34307" x2="9145" y2="85401"/>
                        <a14:foregroundMark x1="12094" y1="90511" x2="29204" y2="62774"/>
                        <a14:foregroundMark x1="18879" y1="16058" x2="22419" y2="21168"/>
                        <a14:foregroundMark x1="42183" y1="17518" x2="42478" y2="27737"/>
                        <a14:foregroundMark x1="76401" y1="67883" x2="97345" y2="70803"/>
                      </a14:backgroundRemoval>
                    </a14:imgEffect>
                  </a14:imgLayer>
                </a14:imgProps>
              </a:ext>
              <a:ext uri="{28A0092B-C50C-407E-A947-70E740481C1C}">
                <a14:useLocalDpi xmlns:a14="http://schemas.microsoft.com/office/drawing/2010/main" xmlns="" val="0"/>
              </a:ext>
            </a:extLst>
          </a:blip>
          <a:stretch>
            <a:fillRect/>
          </a:stretch>
        </p:blipFill>
        <p:spPr>
          <a:xfrm>
            <a:off x="841003" y="116632"/>
            <a:ext cx="2376264" cy="936104"/>
          </a:xfrm>
          <a:prstGeom prst="rect">
            <a:avLst/>
          </a:prstGeom>
        </p:spPr>
      </p:pic>
      <p:pic>
        <p:nvPicPr>
          <p:cNvPr id="1026"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34375" b="88672" l="18009" r="40190">
                        <a14:foregroundMark x1="26208" y1="69010" x2="26794" y2="70182"/>
                        <a14:foregroundMark x1="22108" y1="46094" x2="38433" y2="49870"/>
                        <a14:foregroundMark x1="25329" y1="38411" x2="31772" y2="57292"/>
                        <a14:foregroundMark x1="23280" y1="54557" x2="34334" y2="42969"/>
                        <a14:foregroundMark x1="20571" y1="49870" x2="39605" y2="48958"/>
                        <a14:foregroundMark x1="21889" y1="56641" x2="37408" y2="54948"/>
                        <a14:foregroundMark x1="26208" y1="41146" x2="37628" y2="42057"/>
                        <a14:foregroundMark x1="27160" y1="67969" x2="28331" y2="70052"/>
                      </a14:backgroundRemoval>
                    </a14:imgEffect>
                  </a14:imgLayer>
                </a14:imgProps>
              </a:ext>
              <a:ext uri="{28A0092B-C50C-407E-A947-70E740481C1C}">
                <a14:useLocalDpi xmlns:a14="http://schemas.microsoft.com/office/drawing/2010/main" xmlns="" val="0"/>
              </a:ext>
            </a:extLst>
          </a:blip>
          <a:srcRect l="15595" t="65529" r="59688" b="11632"/>
          <a:stretch/>
        </p:blipFill>
        <p:spPr bwMode="auto">
          <a:xfrm>
            <a:off x="-766980" y="3789040"/>
            <a:ext cx="3215966" cy="1670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8542" b="63672" l="74451" r="85359">
                        <a14:foregroundMark x1="75842" y1="44271" x2="77013" y2="45052"/>
                        <a14:foregroundMark x1="77013" y1="45052" x2="81625" y2="47005"/>
                      </a14:backgroundRemoval>
                    </a14:imgEffect>
                  </a14:imgLayer>
                </a14:imgProps>
              </a:ext>
              <a:ext uri="{28A0092B-C50C-407E-A947-70E740481C1C}">
                <a14:useLocalDpi xmlns:a14="http://schemas.microsoft.com/office/drawing/2010/main" xmlns="" val="0"/>
              </a:ext>
            </a:extLst>
          </a:blip>
          <a:srcRect l="74292" t="37847" r="14580" b="34722"/>
          <a:stretch/>
        </p:blipFill>
        <p:spPr bwMode="auto">
          <a:xfrm>
            <a:off x="10850115" y="3726656"/>
            <a:ext cx="1447800" cy="200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34375" b="88672" l="18009" r="40190">
                        <a14:foregroundMark x1="26208" y1="69010" x2="26794" y2="70182"/>
                        <a14:foregroundMark x1="22108" y1="46094" x2="38433" y2="49870"/>
                        <a14:foregroundMark x1="25329" y1="38411" x2="31772" y2="57292"/>
                        <a14:foregroundMark x1="23280" y1="54557" x2="34334" y2="42969"/>
                        <a14:foregroundMark x1="20571" y1="49870" x2="39605" y2="48958"/>
                        <a14:foregroundMark x1="21889" y1="56641" x2="37408" y2="54948"/>
                        <a14:foregroundMark x1="26208" y1="41146" x2="37628" y2="42057"/>
                        <a14:foregroundMark x1="27160" y1="67969" x2="28331" y2="70052"/>
                      </a14:backgroundRemoval>
                    </a14:imgEffect>
                  </a14:imgLayer>
                </a14:imgProps>
              </a:ext>
              <a:ext uri="{28A0092B-C50C-407E-A947-70E740481C1C}">
                <a14:useLocalDpi xmlns:a14="http://schemas.microsoft.com/office/drawing/2010/main" xmlns="" val="0"/>
              </a:ext>
            </a:extLst>
          </a:blip>
          <a:srcRect l="16376" t="34457" r="58907" b="35416"/>
          <a:stretch/>
        </p:blipFill>
        <p:spPr bwMode="auto">
          <a:xfrm>
            <a:off x="-455141" y="1585168"/>
            <a:ext cx="3215966" cy="2203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xmlns="" val="2013930263"/>
              </p:ext>
            </p:extLst>
          </p:nvPr>
        </p:nvGraphicFramePr>
        <p:xfrm>
          <a:off x="2713211" y="1516125"/>
          <a:ext cx="7992887" cy="4577171"/>
        </p:xfrm>
        <a:graphic>
          <a:graphicData uri="http://schemas.openxmlformats.org/drawingml/2006/table">
            <a:tbl>
              <a:tblPr/>
              <a:tblGrid>
                <a:gridCol w="5904656">
                  <a:extLst>
                    <a:ext uri="{9D8B030D-6E8A-4147-A177-3AD203B41FA5}">
                      <a16:colId xmlns:a16="http://schemas.microsoft.com/office/drawing/2014/main" xmlns="" val="20000"/>
                    </a:ext>
                  </a:extLst>
                </a:gridCol>
                <a:gridCol w="2088231">
                  <a:extLst>
                    <a:ext uri="{9D8B030D-6E8A-4147-A177-3AD203B41FA5}">
                      <a16:colId xmlns:a16="http://schemas.microsoft.com/office/drawing/2014/main" xmlns="" val="20001"/>
                    </a:ext>
                  </a:extLst>
                </a:gridCol>
              </a:tblGrid>
              <a:tr h="1181206">
                <a:tc>
                  <a:txBody>
                    <a:bodyPr/>
                    <a:lstStyle/>
                    <a:p>
                      <a:endParaRPr lang="en-US" dirty="0"/>
                    </a:p>
                  </a:txBody>
                  <a:tcPr>
                    <a:lnL w="28575" cmpd="sng">
                      <a:solidFill>
                        <a:srgbClr val="92D050"/>
                      </a:solidFill>
                      <a:prstDash val="solid"/>
                    </a:lnL>
                    <a:lnR w="28575" cap="flat" cmpd="sng" algn="ctr">
                      <a:solidFill>
                        <a:srgbClr val="92D050"/>
                      </a:solidFill>
                      <a:prstDash val="solid"/>
                      <a:round/>
                      <a:headEnd type="none" w="med" len="med"/>
                      <a:tailEnd type="none" w="med" len="med"/>
                    </a:lnR>
                    <a:lnT w="28575" cmpd="sng">
                      <a:solidFill>
                        <a:srgbClr val="92D050"/>
                      </a:solidFill>
                      <a:prstDash val="solid"/>
                    </a:lnT>
                    <a:lnB w="28575" cap="flat" cmpd="sng" algn="ctr">
                      <a:solidFill>
                        <a:srgbClr val="92D050"/>
                      </a:solidFill>
                      <a:prstDash val="solid"/>
                      <a:round/>
                      <a:headEnd type="none" w="med" len="med"/>
                      <a:tailEnd type="none" w="med" len="med"/>
                    </a:lnB>
                  </a:tcPr>
                </a:tc>
                <a:tc>
                  <a:txBody>
                    <a:bodyPr/>
                    <a:lstStyle/>
                    <a:p>
                      <a:endParaRPr lang="en-US" dirty="0"/>
                    </a:p>
                  </a:txBody>
                  <a:tcPr>
                    <a:lnL w="28575" cap="flat" cmpd="sng" algn="ctr">
                      <a:solidFill>
                        <a:srgbClr val="92D050"/>
                      </a:solidFill>
                      <a:prstDash val="solid"/>
                      <a:round/>
                      <a:headEnd type="none" w="med" len="med"/>
                      <a:tailEnd type="none" w="med" len="med"/>
                    </a:lnL>
                    <a:lnR w="28575" cmpd="sng">
                      <a:solidFill>
                        <a:srgbClr val="92D050"/>
                      </a:solidFill>
                      <a:prstDash val="soli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0"/>
                  </a:ext>
                </a:extLst>
              </a:tr>
              <a:tr h="1095195">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1"/>
                  </a:ext>
                </a:extLst>
              </a:tr>
              <a:tr h="1150385">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2"/>
                  </a:ext>
                </a:extLst>
              </a:tr>
              <a:tr h="1150385">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mpd="sng">
                      <a:solidFill>
                        <a:srgbClr val="92D050"/>
                      </a:solidFill>
                      <a:prstDash val="solid"/>
                    </a:lnB>
                  </a:tcPr>
                </a:tc>
                <a:tc>
                  <a:txBody>
                    <a:bodyPr/>
                    <a:lstStyle/>
                    <a:p>
                      <a:endParaRPr lang="en-US"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0" name="Can 9"/>
          <p:cNvSpPr/>
          <p:nvPr/>
        </p:nvSpPr>
        <p:spPr>
          <a:xfrm>
            <a:off x="2909803"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an 51"/>
          <p:cNvSpPr/>
          <p:nvPr/>
        </p:nvSpPr>
        <p:spPr>
          <a:xfrm>
            <a:off x="3197835"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an 54"/>
          <p:cNvSpPr/>
          <p:nvPr/>
        </p:nvSpPr>
        <p:spPr>
          <a:xfrm>
            <a:off x="3485867"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3773899" y="164999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56"/>
          <p:cNvSpPr/>
          <p:nvPr/>
        </p:nvSpPr>
        <p:spPr>
          <a:xfrm>
            <a:off x="4061931" y="164999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n 57"/>
          <p:cNvSpPr/>
          <p:nvPr/>
        </p:nvSpPr>
        <p:spPr>
          <a:xfrm>
            <a:off x="4349963" y="164999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an 58"/>
          <p:cNvSpPr/>
          <p:nvPr/>
        </p:nvSpPr>
        <p:spPr>
          <a:xfrm>
            <a:off x="4637995"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an 59"/>
          <p:cNvSpPr/>
          <p:nvPr/>
        </p:nvSpPr>
        <p:spPr>
          <a:xfrm>
            <a:off x="5214059"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an 60"/>
          <p:cNvSpPr/>
          <p:nvPr/>
        </p:nvSpPr>
        <p:spPr>
          <a:xfrm>
            <a:off x="4926027" y="165061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6150163" y="1650616"/>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63"/>
          <p:cNvSpPr/>
          <p:nvPr/>
        </p:nvSpPr>
        <p:spPr>
          <a:xfrm>
            <a:off x="2909803" y="280274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64"/>
          <p:cNvSpPr/>
          <p:nvPr/>
        </p:nvSpPr>
        <p:spPr>
          <a:xfrm>
            <a:off x="3197835" y="280274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an 65"/>
          <p:cNvSpPr/>
          <p:nvPr/>
        </p:nvSpPr>
        <p:spPr>
          <a:xfrm>
            <a:off x="3485867" y="280274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n 66"/>
          <p:cNvSpPr/>
          <p:nvPr/>
        </p:nvSpPr>
        <p:spPr>
          <a:xfrm>
            <a:off x="3773899" y="280212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n 67"/>
          <p:cNvSpPr/>
          <p:nvPr/>
        </p:nvSpPr>
        <p:spPr>
          <a:xfrm>
            <a:off x="4061931" y="280212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an 68"/>
          <p:cNvSpPr/>
          <p:nvPr/>
        </p:nvSpPr>
        <p:spPr>
          <a:xfrm>
            <a:off x="4349963" y="280212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n 69"/>
          <p:cNvSpPr/>
          <p:nvPr/>
        </p:nvSpPr>
        <p:spPr>
          <a:xfrm>
            <a:off x="4637995" y="280274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n 70"/>
          <p:cNvSpPr/>
          <p:nvPr/>
        </p:nvSpPr>
        <p:spPr>
          <a:xfrm>
            <a:off x="6169596" y="280274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n 71"/>
          <p:cNvSpPr/>
          <p:nvPr/>
        </p:nvSpPr>
        <p:spPr>
          <a:xfrm>
            <a:off x="4926027" y="280274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n 72"/>
          <p:cNvSpPr/>
          <p:nvPr/>
        </p:nvSpPr>
        <p:spPr>
          <a:xfrm>
            <a:off x="6477060" y="280274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an 73"/>
          <p:cNvSpPr/>
          <p:nvPr/>
        </p:nvSpPr>
        <p:spPr>
          <a:xfrm>
            <a:off x="6730479" y="2792996"/>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an 74"/>
          <p:cNvSpPr/>
          <p:nvPr/>
        </p:nvSpPr>
        <p:spPr>
          <a:xfrm>
            <a:off x="7033692" y="280274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an 75"/>
          <p:cNvSpPr/>
          <p:nvPr/>
        </p:nvSpPr>
        <p:spPr>
          <a:xfrm>
            <a:off x="7348012" y="280274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an 76"/>
          <p:cNvSpPr/>
          <p:nvPr/>
        </p:nvSpPr>
        <p:spPr>
          <a:xfrm>
            <a:off x="7636044" y="280274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076" y="2802124"/>
            <a:ext cx="379472" cy="914288"/>
            <a:chOff x="8068092" y="2802124"/>
            <a:chExt cx="379472" cy="914288"/>
          </a:xfrm>
        </p:grpSpPr>
        <p:sp>
          <p:nvSpPr>
            <p:cNvPr id="78" name="Can 77"/>
            <p:cNvSpPr/>
            <p:nvPr/>
          </p:nvSpPr>
          <p:spPr>
            <a:xfrm>
              <a:off x="8068092" y="280212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an 78"/>
            <p:cNvSpPr/>
            <p:nvPr/>
          </p:nvSpPr>
          <p:spPr>
            <a:xfrm>
              <a:off x="8356124" y="280212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Can 79"/>
          <p:cNvSpPr/>
          <p:nvPr/>
        </p:nvSpPr>
        <p:spPr>
          <a:xfrm>
            <a:off x="2909803" y="393305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an 80"/>
          <p:cNvSpPr/>
          <p:nvPr/>
        </p:nvSpPr>
        <p:spPr>
          <a:xfrm>
            <a:off x="3197835" y="393305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n 81"/>
          <p:cNvSpPr/>
          <p:nvPr/>
        </p:nvSpPr>
        <p:spPr>
          <a:xfrm>
            <a:off x="3485867" y="393305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n 82"/>
          <p:cNvSpPr/>
          <p:nvPr/>
        </p:nvSpPr>
        <p:spPr>
          <a:xfrm>
            <a:off x="3773899" y="393243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83"/>
          <p:cNvSpPr/>
          <p:nvPr/>
        </p:nvSpPr>
        <p:spPr>
          <a:xfrm>
            <a:off x="4061931" y="393243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84"/>
          <p:cNvSpPr/>
          <p:nvPr/>
        </p:nvSpPr>
        <p:spPr>
          <a:xfrm>
            <a:off x="4349963" y="393243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n 85"/>
          <p:cNvSpPr/>
          <p:nvPr/>
        </p:nvSpPr>
        <p:spPr>
          <a:xfrm>
            <a:off x="4637995" y="3933056"/>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760840" y="3954872"/>
            <a:ext cx="686936" cy="914288"/>
            <a:chOff x="6922819" y="3933056"/>
            <a:chExt cx="686936" cy="914288"/>
          </a:xfrm>
        </p:grpSpPr>
        <p:sp>
          <p:nvSpPr>
            <p:cNvPr id="87" name="Can 86"/>
            <p:cNvSpPr/>
            <p:nvPr/>
          </p:nvSpPr>
          <p:spPr>
            <a:xfrm>
              <a:off x="7210851" y="3933056"/>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an 87"/>
            <p:cNvSpPr/>
            <p:nvPr/>
          </p:nvSpPr>
          <p:spPr>
            <a:xfrm>
              <a:off x="6922819" y="3933056"/>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88"/>
            <p:cNvSpPr/>
            <p:nvPr/>
          </p:nvSpPr>
          <p:spPr>
            <a:xfrm>
              <a:off x="7518315" y="3933056"/>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Can 89"/>
          <p:cNvSpPr/>
          <p:nvPr/>
        </p:nvSpPr>
        <p:spPr>
          <a:xfrm>
            <a:off x="2906062" y="508518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an 90"/>
          <p:cNvSpPr/>
          <p:nvPr/>
        </p:nvSpPr>
        <p:spPr>
          <a:xfrm>
            <a:off x="3194094" y="508518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an 91"/>
          <p:cNvSpPr/>
          <p:nvPr/>
        </p:nvSpPr>
        <p:spPr>
          <a:xfrm>
            <a:off x="3482126" y="508518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an 92"/>
          <p:cNvSpPr/>
          <p:nvPr/>
        </p:nvSpPr>
        <p:spPr>
          <a:xfrm>
            <a:off x="3770158" y="508456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an 93"/>
          <p:cNvSpPr/>
          <p:nvPr/>
        </p:nvSpPr>
        <p:spPr>
          <a:xfrm>
            <a:off x="4058190" y="508456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n 94"/>
          <p:cNvSpPr/>
          <p:nvPr/>
        </p:nvSpPr>
        <p:spPr>
          <a:xfrm>
            <a:off x="4346222" y="5084564"/>
            <a:ext cx="91440" cy="914288"/>
          </a:xfrm>
          <a:prstGeom prst="can">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739449" y="5085184"/>
            <a:ext cx="974968" cy="914288"/>
            <a:chOff x="6883465" y="5085184"/>
            <a:chExt cx="974968" cy="914288"/>
          </a:xfrm>
        </p:grpSpPr>
        <p:sp>
          <p:nvSpPr>
            <p:cNvPr id="96" name="Can 95"/>
            <p:cNvSpPr/>
            <p:nvPr/>
          </p:nvSpPr>
          <p:spPr>
            <a:xfrm>
              <a:off x="6883465"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96"/>
            <p:cNvSpPr/>
            <p:nvPr/>
          </p:nvSpPr>
          <p:spPr>
            <a:xfrm>
              <a:off x="7459529"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n 97"/>
            <p:cNvSpPr/>
            <p:nvPr/>
          </p:nvSpPr>
          <p:spPr>
            <a:xfrm>
              <a:off x="7171497"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n 98"/>
            <p:cNvSpPr/>
            <p:nvPr/>
          </p:nvSpPr>
          <p:spPr>
            <a:xfrm>
              <a:off x="7766993"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an 99"/>
          <p:cNvSpPr/>
          <p:nvPr/>
        </p:nvSpPr>
        <p:spPr>
          <a:xfrm>
            <a:off x="6169595" y="3954872"/>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an 100"/>
          <p:cNvSpPr/>
          <p:nvPr/>
        </p:nvSpPr>
        <p:spPr>
          <a:xfrm>
            <a:off x="6472808" y="3954872"/>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an 101"/>
          <p:cNvSpPr/>
          <p:nvPr/>
        </p:nvSpPr>
        <p:spPr>
          <a:xfrm>
            <a:off x="6169595"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an 102"/>
          <p:cNvSpPr/>
          <p:nvPr/>
        </p:nvSpPr>
        <p:spPr>
          <a:xfrm>
            <a:off x="6472808" y="5085184"/>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785058" y="1844824"/>
            <a:ext cx="1777025" cy="523220"/>
          </a:xfrm>
          <a:prstGeom prst="rect">
            <a:avLst/>
          </a:prstGeom>
          <a:noFill/>
        </p:spPr>
        <p:txBody>
          <a:bodyPr wrap="none" rtlCol="0">
            <a:spAutoFit/>
          </a:bodyPr>
          <a:lstStyle/>
          <a:p>
            <a:r>
              <a:rPr lang="en-US" sz="2800" b="1" dirty="0">
                <a:solidFill>
                  <a:srgbClr val="002060"/>
                </a:solidFill>
                <a:latin typeface="Arial" panose="020B0604020202020204" pitchFamily="34" charset="0"/>
                <a:cs typeface="Arial" panose="020B0604020202020204" pitchFamily="34" charset="0"/>
              </a:rPr>
              <a:t>9 + 2 = 11</a:t>
            </a:r>
          </a:p>
        </p:txBody>
      </p:sp>
      <p:sp>
        <p:nvSpPr>
          <p:cNvPr id="105" name="TextBox 104"/>
          <p:cNvSpPr txBox="1"/>
          <p:nvPr/>
        </p:nvSpPr>
        <p:spPr>
          <a:xfrm>
            <a:off x="8833891" y="2998278"/>
            <a:ext cx="1622560" cy="523220"/>
          </a:xfrm>
          <a:prstGeom prst="rect">
            <a:avLst/>
          </a:prstGeom>
          <a:noFill/>
        </p:spPr>
        <p:txBody>
          <a:bodyPr wrap="none" rtlCol="0">
            <a:spAutoFit/>
          </a:bodyPr>
          <a:lstStyle/>
          <a:p>
            <a:r>
              <a:rPr lang="en-US" sz="2800" b="1" dirty="0">
                <a:solidFill>
                  <a:srgbClr val="002060"/>
                </a:solidFill>
                <a:latin typeface="Arial" panose="020B0604020202020204" pitchFamily="34" charset="0"/>
                <a:cs typeface="Arial" panose="020B0604020202020204" pitchFamily="34" charset="0"/>
              </a:rPr>
              <a:t>8 + 6 = ?</a:t>
            </a:r>
          </a:p>
        </p:txBody>
      </p:sp>
      <p:sp>
        <p:nvSpPr>
          <p:cNvPr id="106" name="TextBox 105"/>
          <p:cNvSpPr txBox="1"/>
          <p:nvPr/>
        </p:nvSpPr>
        <p:spPr>
          <a:xfrm>
            <a:off x="8842798" y="4150406"/>
            <a:ext cx="1622560" cy="523220"/>
          </a:xfrm>
          <a:prstGeom prst="rect">
            <a:avLst/>
          </a:prstGeom>
          <a:noFill/>
        </p:spPr>
        <p:txBody>
          <a:bodyPr wrap="none" rtlCol="0">
            <a:spAutoFit/>
          </a:bodyPr>
          <a:lstStyle/>
          <a:p>
            <a:r>
              <a:rPr lang="en-US" sz="2800" b="1" dirty="0">
                <a:solidFill>
                  <a:srgbClr val="002060"/>
                </a:solidFill>
                <a:latin typeface="Arial" panose="020B0604020202020204" pitchFamily="34" charset="0"/>
                <a:cs typeface="Arial" panose="020B0604020202020204" pitchFamily="34" charset="0"/>
              </a:rPr>
              <a:t>7 + 5 = ?</a:t>
            </a:r>
          </a:p>
        </p:txBody>
      </p:sp>
      <p:sp>
        <p:nvSpPr>
          <p:cNvPr id="107" name="TextBox 106"/>
          <p:cNvSpPr txBox="1"/>
          <p:nvPr/>
        </p:nvSpPr>
        <p:spPr>
          <a:xfrm>
            <a:off x="8833600" y="5282044"/>
            <a:ext cx="1622560" cy="523220"/>
          </a:xfrm>
          <a:prstGeom prst="rect">
            <a:avLst/>
          </a:prstGeom>
          <a:noFill/>
        </p:spPr>
        <p:txBody>
          <a:bodyPr wrap="none" rtlCol="0">
            <a:spAutoFit/>
          </a:bodyPr>
          <a:lstStyle/>
          <a:p>
            <a:r>
              <a:rPr lang="en-US" sz="2800" b="1" dirty="0">
                <a:solidFill>
                  <a:srgbClr val="002060"/>
                </a:solidFill>
                <a:latin typeface="Arial" panose="020B0604020202020204" pitchFamily="34" charset="0"/>
                <a:cs typeface="Arial" panose="020B0604020202020204" pitchFamily="34" charset="0"/>
              </a:rPr>
              <a:t>6 + 6 = ?</a:t>
            </a:r>
          </a:p>
        </p:txBody>
      </p:sp>
      <p:sp>
        <p:nvSpPr>
          <p:cNvPr id="109" name="Can 108"/>
          <p:cNvSpPr/>
          <p:nvPr/>
        </p:nvSpPr>
        <p:spPr>
          <a:xfrm>
            <a:off x="6459586" y="1649290"/>
            <a:ext cx="91440" cy="914288"/>
          </a:xfrm>
          <a:prstGeom prst="can">
            <a:avLst/>
          </a:prstGeom>
          <a:solidFill>
            <a:srgbClr val="85CA3A"/>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058027" y="2988530"/>
            <a:ext cx="585417" cy="523220"/>
          </a:xfrm>
          <a:prstGeom prst="rect">
            <a:avLst/>
          </a:prstGeom>
          <a:solidFill>
            <a:schemeClr val="bg1"/>
          </a:solid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14</a:t>
            </a:r>
          </a:p>
        </p:txBody>
      </p:sp>
      <p:sp>
        <p:nvSpPr>
          <p:cNvPr id="112" name="TextBox 111"/>
          <p:cNvSpPr txBox="1"/>
          <p:nvPr/>
        </p:nvSpPr>
        <p:spPr>
          <a:xfrm>
            <a:off x="10058027" y="4129916"/>
            <a:ext cx="585417" cy="523220"/>
          </a:xfrm>
          <a:prstGeom prst="rect">
            <a:avLst/>
          </a:prstGeom>
          <a:solidFill>
            <a:schemeClr val="bg1"/>
          </a:solid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12</a:t>
            </a:r>
          </a:p>
        </p:txBody>
      </p:sp>
      <p:sp>
        <p:nvSpPr>
          <p:cNvPr id="114" name="TextBox 113"/>
          <p:cNvSpPr txBox="1"/>
          <p:nvPr/>
        </p:nvSpPr>
        <p:spPr>
          <a:xfrm>
            <a:off x="10027123" y="5281293"/>
            <a:ext cx="585417" cy="523220"/>
          </a:xfrm>
          <a:prstGeom prst="rect">
            <a:avLst/>
          </a:prstGeom>
          <a:solidFill>
            <a:schemeClr val="bg1"/>
          </a:solid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xmlns="" val="428833992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0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grpId="1" nodeType="clickEffect">
                                  <p:stCondLst>
                                    <p:cond delay="0"/>
                                  </p:stCondLst>
                                  <p:childTnLst>
                                    <p:animMotion origin="layout" path="M 1.36908E-6 -1.11111E-6 L -0.0747 -1.11111E-6 " pathEditMode="relative" rAng="0" ptsTypes="AA">
                                      <p:cBhvr>
                                        <p:cTn id="59" dur="2000" fill="hold"/>
                                        <p:tgtEl>
                                          <p:spTgt spid="109"/>
                                        </p:tgtEl>
                                        <p:attrNameLst>
                                          <p:attrName>ppt_x</p:attrName>
                                          <p:attrName>ppt_y</p:attrName>
                                        </p:attrNameLst>
                                      </p:cBhvr>
                                      <p:rCtr x="-3735" y="0"/>
                                    </p:animMotion>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barn(inVertic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35" presetClass="path" presetSubtype="0" accel="50000" decel="50000" fill="hold" nodeType="clickEffect">
                                  <p:stCondLst>
                                    <p:cond delay="0"/>
                                  </p:stCondLst>
                                  <p:childTnLst>
                                    <p:animMotion origin="layout" path="M -1.00989E-6 -1.48148E-6 L -0.21837 -1.48148E-6 " pathEditMode="relative" rAng="0" ptsTypes="AA">
                                      <p:cBhvr>
                                        <p:cTn id="107" dur="2000" fill="hold"/>
                                        <p:tgtEl>
                                          <p:spTgt spid="12"/>
                                        </p:tgtEl>
                                        <p:attrNameLst>
                                          <p:attrName>ppt_x</p:attrName>
                                          <p:attrName>ppt_y</p:attrName>
                                        </p:attrNameLst>
                                      </p:cBhvr>
                                      <p:rCtr x="-10919" y="0"/>
                                    </p:animMotion>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barn(inVertical)">
                                      <p:cBhvr>
                                        <p:cTn id="112" dur="5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06"/>
                                        </p:tgtEl>
                                        <p:attrNameLst>
                                          <p:attrName>style.visibility</p:attrName>
                                        </p:attrNameLst>
                                      </p:cBhvr>
                                      <p:to>
                                        <p:strVal val="visible"/>
                                      </p:to>
                                    </p:set>
                                    <p:animEffect transition="in" filter="barn(inVertical)">
                                      <p:cBhvr>
                                        <p:cTn id="117" dur="500"/>
                                        <p:tgtEl>
                                          <p:spTgt spid="106"/>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8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8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8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84"/>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8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8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00"/>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01"/>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1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35" presetClass="path" presetSubtype="0" accel="50000" decel="50000" fill="hold" nodeType="clickEffect">
                                  <p:stCondLst>
                                    <p:cond delay="0"/>
                                  </p:stCondLst>
                                  <p:childTnLst>
                                    <p:animMotion origin="layout" path="M 2.86495E-6 -0.0067 L -0.14741 -0.0067 " pathEditMode="relative" rAng="0" ptsTypes="AA">
                                      <p:cBhvr>
                                        <p:cTn id="143" dur="2000" fill="hold"/>
                                        <p:tgtEl>
                                          <p:spTgt spid="14"/>
                                        </p:tgtEl>
                                        <p:attrNameLst>
                                          <p:attrName>ppt_x</p:attrName>
                                          <p:attrName>ppt_y</p:attrName>
                                        </p:attrNameLst>
                                      </p:cBhvr>
                                      <p:rCtr x="-7377" y="0"/>
                                    </p:animMotion>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112"/>
                                        </p:tgtEl>
                                        <p:attrNameLst>
                                          <p:attrName>style.visibility</p:attrName>
                                        </p:attrNameLst>
                                      </p:cBhvr>
                                      <p:to>
                                        <p:strVal val="visible"/>
                                      </p:to>
                                    </p:set>
                                    <p:animEffect transition="in" filter="barn(inVertical)">
                                      <p:cBhvr>
                                        <p:cTn id="148" dur="500"/>
                                        <p:tgtEl>
                                          <p:spTgt spid="112"/>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107"/>
                                        </p:tgtEl>
                                        <p:attrNameLst>
                                          <p:attrName>style.visibility</p:attrName>
                                        </p:attrNameLst>
                                      </p:cBhvr>
                                      <p:to>
                                        <p:strVal val="visible"/>
                                      </p:to>
                                    </p:set>
                                    <p:animEffect transition="in" filter="barn(inVertical)">
                                      <p:cBhvr>
                                        <p:cTn id="153" dur="500"/>
                                        <p:tgtEl>
                                          <p:spTgt spid="10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fade">
                                      <p:cBhvr>
                                        <p:cTn id="158" dur="500"/>
                                        <p:tgtEl>
                                          <p:spTgt spid="9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fade">
                                      <p:cBhvr>
                                        <p:cTn id="161" dur="500"/>
                                        <p:tgtEl>
                                          <p:spTgt spid="9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fade">
                                      <p:cBhvr>
                                        <p:cTn id="167" dur="500"/>
                                        <p:tgtEl>
                                          <p:spTgt spid="9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fade">
                                      <p:cBhvr>
                                        <p:cTn id="170" dur="500"/>
                                        <p:tgtEl>
                                          <p:spTgt spid="9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95"/>
                                        </p:tgtEl>
                                        <p:attrNameLst>
                                          <p:attrName>style.visibility</p:attrName>
                                        </p:attrNameLst>
                                      </p:cBhvr>
                                      <p:to>
                                        <p:strVal val="visible"/>
                                      </p:to>
                                    </p:set>
                                    <p:animEffect transition="in" filter="fade">
                                      <p:cBhvr>
                                        <p:cTn id="173" dur="500"/>
                                        <p:tgtEl>
                                          <p:spTgt spid="95"/>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2"/>
                                        </p:tgtEl>
                                        <p:attrNameLst>
                                          <p:attrName>style.visibility</p:attrName>
                                        </p:attrNameLst>
                                      </p:cBhvr>
                                      <p:to>
                                        <p:strVal val="visible"/>
                                      </p:to>
                                    </p:set>
                                    <p:animEffect transition="in" filter="fade">
                                      <p:cBhvr>
                                        <p:cTn id="178" dur="500"/>
                                        <p:tgtEl>
                                          <p:spTgt spid="10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03"/>
                                        </p:tgtEl>
                                        <p:attrNameLst>
                                          <p:attrName>style.visibility</p:attrName>
                                        </p:attrNameLst>
                                      </p:cBhvr>
                                      <p:to>
                                        <p:strVal val="visible"/>
                                      </p:to>
                                    </p:set>
                                    <p:animEffect transition="in" filter="fade">
                                      <p:cBhvr>
                                        <p:cTn id="181" dur="500"/>
                                        <p:tgtEl>
                                          <p:spTgt spid="103"/>
                                        </p:tgtEl>
                                      </p:cBhvr>
                                    </p:animEffect>
                                  </p:childTnLst>
                                </p:cTn>
                              </p:par>
                              <p:par>
                                <p:cTn id="182" presetID="1" presetClass="entr" presetSubtype="0" fill="hold" nodeType="withEffect">
                                  <p:stCondLst>
                                    <p:cond delay="0"/>
                                  </p:stCondLst>
                                  <p:childTnLst>
                                    <p:set>
                                      <p:cBhvr>
                                        <p:cTn id="183" dur="1" fill="hold">
                                          <p:stCondLst>
                                            <p:cond delay="0"/>
                                          </p:stCondLst>
                                        </p:cTn>
                                        <p:tgtEl>
                                          <p:spTgt spid="15"/>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35" presetClass="path" presetSubtype="0" accel="50000" decel="50000" fill="hold" nodeType="clickEffect">
                                  <p:stCondLst>
                                    <p:cond delay="0"/>
                                  </p:stCondLst>
                                  <p:childTnLst>
                                    <p:animMotion origin="layout" path="M 4.65001E-6 -4.30157E-6 L -0.16927 -0.0037 " pathEditMode="relative" rAng="0" ptsTypes="AA">
                                      <p:cBhvr>
                                        <p:cTn id="187" dur="2000" fill="hold"/>
                                        <p:tgtEl>
                                          <p:spTgt spid="15"/>
                                        </p:tgtEl>
                                        <p:attrNameLst>
                                          <p:attrName>ppt_x</p:attrName>
                                          <p:attrName>ppt_y</p:attrName>
                                        </p:attrNameLst>
                                      </p:cBhvr>
                                      <p:rCtr x="-8470" y="-185"/>
                                    </p:animMotion>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114"/>
                                        </p:tgtEl>
                                        <p:attrNameLst>
                                          <p:attrName>style.visibility</p:attrName>
                                        </p:attrNameLst>
                                      </p:cBhvr>
                                      <p:to>
                                        <p:strVal val="visible"/>
                                      </p:to>
                                    </p:set>
                                    <p:animEffect transition="in" filter="barn(inVertical)">
                                      <p:cBhvr>
                                        <p:cTn id="19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2" grpId="0" animBg="1"/>
      <p:bldP spid="55" grpId="0" animBg="1"/>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80" grpId="0" animBg="1"/>
      <p:bldP spid="81" grpId="0" animBg="1"/>
      <p:bldP spid="82" grpId="0" animBg="1"/>
      <p:bldP spid="83" grpId="0" animBg="1"/>
      <p:bldP spid="84" grpId="0" animBg="1"/>
      <p:bldP spid="85" grpId="0" animBg="1"/>
      <p:bldP spid="86" grpId="0" animBg="1"/>
      <p:bldP spid="90" grpId="0" animBg="1"/>
      <p:bldP spid="91" grpId="0" animBg="1"/>
      <p:bldP spid="92" grpId="0" animBg="1"/>
      <p:bldP spid="93" grpId="0" animBg="1"/>
      <p:bldP spid="94" grpId="0" animBg="1"/>
      <p:bldP spid="95" grpId="0" animBg="1"/>
      <p:bldP spid="100" grpId="0" animBg="1"/>
      <p:bldP spid="101" grpId="0" animBg="1"/>
      <p:bldP spid="102" grpId="0" animBg="1"/>
      <p:bldP spid="103" grpId="0" animBg="1"/>
      <p:bldP spid="11" grpId="0"/>
      <p:bldP spid="105" grpId="0"/>
      <p:bldP spid="106" grpId="0"/>
      <p:bldP spid="107" grpId="0"/>
      <p:bldP spid="109" grpId="0" animBg="1"/>
      <p:bldP spid="109" grpId="1" animBg="1"/>
      <p:bldP spid="13" grpId="0" animBg="1"/>
      <p:bldP spid="112" grpId="0" animBg="1"/>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8260" y1="34307" x2="9145" y2="85401"/>
                        <a14:foregroundMark x1="12094" y1="90511" x2="29204" y2="62774"/>
                        <a14:foregroundMark x1="18879" y1="16058" x2="22419" y2="21168"/>
                        <a14:foregroundMark x1="42183" y1="17518" x2="42478" y2="27737"/>
                        <a14:foregroundMark x1="76401" y1="67883" x2="97345" y2="70803"/>
                      </a14:backgroundRemoval>
                    </a14:imgEffect>
                  </a14:imgLayer>
                </a14:imgProps>
              </a:ext>
              <a:ext uri="{28A0092B-C50C-407E-A947-70E740481C1C}">
                <a14:useLocalDpi xmlns:a14="http://schemas.microsoft.com/office/drawing/2010/main" xmlns="" val="0"/>
              </a:ext>
            </a:extLst>
          </a:blip>
          <a:stretch>
            <a:fillRect/>
          </a:stretch>
        </p:blipFill>
        <p:spPr>
          <a:xfrm>
            <a:off x="841003" y="116632"/>
            <a:ext cx="2376264" cy="936104"/>
          </a:xfrm>
          <a:prstGeom prst="rect">
            <a:avLst/>
          </a:prstGeom>
        </p:spPr>
      </p:pic>
      <p:pic>
        <p:nvPicPr>
          <p:cNvPr id="44" name="Picture 4"/>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38542" b="63672" l="74451" r="85359">
                        <a14:foregroundMark x1="75842" y1="44271" x2="77013" y2="45052"/>
                        <a14:foregroundMark x1="77013" y1="45052" x2="81625" y2="47005"/>
                      </a14:backgroundRemoval>
                    </a14:imgEffect>
                  </a14:imgLayer>
                </a14:imgProps>
              </a:ext>
              <a:ext uri="{28A0092B-C50C-407E-A947-70E740481C1C}">
                <a14:useLocalDpi xmlns:a14="http://schemas.microsoft.com/office/drawing/2010/main" xmlns="" val="0"/>
              </a:ext>
            </a:extLst>
          </a:blip>
          <a:srcRect l="74292" t="37847" r="14580" b="34722"/>
          <a:stretch/>
        </p:blipFill>
        <p:spPr bwMode="auto">
          <a:xfrm>
            <a:off x="10562083" y="2987108"/>
            <a:ext cx="1409891" cy="1954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Group 3"/>
          <p:cNvGrpSpPr/>
          <p:nvPr/>
        </p:nvGrpSpPr>
        <p:grpSpPr>
          <a:xfrm>
            <a:off x="8041803" y="1292840"/>
            <a:ext cx="3096344" cy="1512168"/>
            <a:chOff x="7249715" y="2708920"/>
            <a:chExt cx="3096344" cy="1512168"/>
          </a:xfrm>
        </p:grpSpPr>
        <p:sp>
          <p:nvSpPr>
            <p:cNvPr id="2" name="Oval Callout 1"/>
            <p:cNvSpPr/>
            <p:nvPr/>
          </p:nvSpPr>
          <p:spPr>
            <a:xfrm>
              <a:off x="7249715" y="2708920"/>
              <a:ext cx="3096344" cy="1512168"/>
            </a:xfrm>
            <a:prstGeom prst="wedgeEllipseCallout">
              <a:avLst>
                <a:gd name="adj1" fmla="val 26039"/>
                <a:gd name="adj2" fmla="val 71796"/>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9755" y="2876743"/>
              <a:ext cx="255628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cộng</a:t>
              </a:r>
              <a:r>
                <a:rPr lang="en-US" dirty="0">
                  <a:latin typeface="Arial" panose="020B0604020202020204" pitchFamily="34" charset="0"/>
                  <a:cs typeface="Arial" panose="020B0604020202020204" pitchFamily="34" charset="0"/>
                </a:rPr>
                <a:t> qua 10.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cộng</a:t>
              </a:r>
              <a:r>
                <a:rPr lang="en-US" dirty="0">
                  <a:latin typeface="Arial" panose="020B0604020202020204" pitchFamily="34" charset="0"/>
                  <a:cs typeface="Arial" panose="020B0604020202020204" pitchFamily="34" charset="0"/>
                </a:rPr>
                <a:t> (qua 10)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grpSp>
      <p:graphicFrame>
        <p:nvGraphicFramePr>
          <p:cNvPr id="6" name="Table 5"/>
          <p:cNvGraphicFramePr>
            <a:graphicFrameLocks noGrp="1"/>
          </p:cNvGraphicFramePr>
          <p:nvPr>
            <p:extLst>
              <p:ext uri="{D42A27DB-BD31-4B8C-83A1-F6EECF244321}">
                <p14:modId xmlns:p14="http://schemas.microsoft.com/office/powerpoint/2010/main" xmlns="" val="4045635404"/>
              </p:ext>
            </p:extLst>
          </p:nvPr>
        </p:nvGraphicFramePr>
        <p:xfrm>
          <a:off x="1019108" y="1575226"/>
          <a:ext cx="1368152" cy="4469891"/>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605464">
                <a:tc>
                  <a:txBody>
                    <a:bodyPr/>
                    <a:lstStyle/>
                    <a:p>
                      <a:pPr algn="ctr"/>
                      <a:r>
                        <a:rPr lang="en-US" sz="2000" b="1" dirty="0">
                          <a:solidFill>
                            <a:srgbClr val="002060"/>
                          </a:solidFill>
                          <a:latin typeface="Arial" panose="020B0604020202020204" pitchFamily="34" charset="0"/>
                          <a:cs typeface="Arial" panose="020B0604020202020204" pitchFamily="34" charset="0"/>
                        </a:rPr>
                        <a:t>9</a:t>
                      </a:r>
                      <a:r>
                        <a:rPr lang="en-US" sz="2000" b="1" baseline="0" dirty="0">
                          <a:solidFill>
                            <a:srgbClr val="002060"/>
                          </a:solidFill>
                          <a:latin typeface="Arial" panose="020B0604020202020204" pitchFamily="34" charset="0"/>
                          <a:cs typeface="Arial" panose="020B0604020202020204" pitchFamily="34" charset="0"/>
                        </a:rPr>
                        <a:t> + 2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0"/>
                  </a:ext>
                </a:extLst>
              </a:tr>
              <a:tr h="552061">
                <a:tc>
                  <a:txBody>
                    <a:bodyPr/>
                    <a:lstStyle/>
                    <a:p>
                      <a:pPr algn="l"/>
                      <a:r>
                        <a:rPr lang="en-US" sz="2000" b="1" dirty="0">
                          <a:solidFill>
                            <a:srgbClr val="002060"/>
                          </a:solidFill>
                          <a:latin typeface="Arial" panose="020B0604020202020204" pitchFamily="34" charset="0"/>
                          <a:cs typeface="Arial" panose="020B0604020202020204" pitchFamily="34" charset="0"/>
                        </a:rPr>
                        <a:t>9 +</a:t>
                      </a:r>
                      <a:r>
                        <a:rPr lang="en-US" sz="2000" b="1" baseline="0" dirty="0">
                          <a:solidFill>
                            <a:srgbClr val="002060"/>
                          </a:solidFill>
                          <a:latin typeface="Arial" panose="020B0604020202020204" pitchFamily="34" charset="0"/>
                          <a:cs typeface="Arial" panose="020B0604020202020204" pitchFamily="34" charset="0"/>
                        </a:rPr>
                        <a:t> 3 = </a:t>
                      </a:r>
                      <a:endParaRPr lang="en-US" sz="2000" b="1" dirty="0">
                        <a:solidFill>
                          <a:srgbClr val="FF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 + 4 = 13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2"/>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a:t>
                      </a:r>
                      <a:r>
                        <a:rPr lang="en-US" sz="2000" b="1" baseline="0" dirty="0">
                          <a:solidFill>
                            <a:srgbClr val="002060"/>
                          </a:solidFill>
                          <a:latin typeface="Arial" panose="020B0604020202020204" pitchFamily="34" charset="0"/>
                          <a:cs typeface="Arial" panose="020B0604020202020204" pitchFamily="34" charset="0"/>
                        </a:rPr>
                        <a:t> + 5 = 14</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3"/>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a:t>
                      </a:r>
                      <a:r>
                        <a:rPr lang="en-US" sz="2000" b="1" baseline="0" dirty="0">
                          <a:solidFill>
                            <a:srgbClr val="002060"/>
                          </a:solidFill>
                          <a:latin typeface="Arial" panose="020B0604020202020204" pitchFamily="34" charset="0"/>
                          <a:cs typeface="Arial" panose="020B0604020202020204" pitchFamily="34" charset="0"/>
                        </a:rPr>
                        <a:t> + 6 = 15</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4"/>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a:t>
                      </a:r>
                      <a:r>
                        <a:rPr lang="en-US" sz="2000" b="1" baseline="0" dirty="0">
                          <a:solidFill>
                            <a:srgbClr val="002060"/>
                          </a:solidFill>
                          <a:latin typeface="Arial" panose="020B0604020202020204" pitchFamily="34" charset="0"/>
                          <a:cs typeface="Arial" panose="020B0604020202020204" pitchFamily="34" charset="0"/>
                        </a:rPr>
                        <a:t> + 7 = 16</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5"/>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a:t>
                      </a:r>
                      <a:r>
                        <a:rPr lang="en-US" sz="2000" b="1" baseline="0" dirty="0">
                          <a:solidFill>
                            <a:srgbClr val="002060"/>
                          </a:solidFill>
                          <a:latin typeface="Arial" panose="020B0604020202020204" pitchFamily="34" charset="0"/>
                          <a:cs typeface="Arial" panose="020B0604020202020204" pitchFamily="34" charset="0"/>
                        </a:rPr>
                        <a:t> + 8 = 17</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6"/>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9 + 9 = 18</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7"/>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xmlns="" val="1565383069"/>
              </p:ext>
            </p:extLst>
          </p:nvPr>
        </p:nvGraphicFramePr>
        <p:xfrm>
          <a:off x="2387260" y="2194281"/>
          <a:ext cx="1368152" cy="3864427"/>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algn="ctr"/>
                      <a:r>
                        <a:rPr lang="en-US" sz="2000" b="1" dirty="0">
                          <a:solidFill>
                            <a:srgbClr val="002060"/>
                          </a:solidFill>
                          <a:latin typeface="Arial" panose="020B0604020202020204" pitchFamily="34" charset="0"/>
                          <a:cs typeface="Arial" panose="020B0604020202020204" pitchFamily="34" charset="0"/>
                        </a:rPr>
                        <a:t>8 +</a:t>
                      </a:r>
                      <a:r>
                        <a:rPr lang="en-US" sz="2000" b="1" baseline="0" dirty="0">
                          <a:solidFill>
                            <a:srgbClr val="002060"/>
                          </a:solidFill>
                          <a:latin typeface="Arial" panose="020B0604020202020204" pitchFamily="34" charset="0"/>
                          <a:cs typeface="Arial" panose="020B0604020202020204" pitchFamily="34" charset="0"/>
                        </a:rPr>
                        <a:t> 3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0"/>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 + 4 = 12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8 + 5 = 13</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2"/>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8 + 6 = 14</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3"/>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8 + 7 = 15</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4"/>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8 + 8 = 16</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5"/>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8 + 9 = 17</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6"/>
                  </a:ext>
                </a:extLst>
              </a:tr>
            </a:tbl>
          </a:graphicData>
        </a:graphic>
      </p:graphicFrame>
      <p:pic>
        <p:nvPicPr>
          <p:cNvPr id="43" name="Picture 2"/>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4375" b="88672" l="18009" r="40190">
                        <a14:foregroundMark x1="26208" y1="69010" x2="26794" y2="70182"/>
                        <a14:foregroundMark x1="22108" y1="46094" x2="38433" y2="49870"/>
                        <a14:foregroundMark x1="25329" y1="38411" x2="31772" y2="57292"/>
                        <a14:foregroundMark x1="23280" y1="54557" x2="34334" y2="42969"/>
                        <a14:foregroundMark x1="20571" y1="49870" x2="39605" y2="48958"/>
                        <a14:foregroundMark x1="21889" y1="56641" x2="37408" y2="54948"/>
                        <a14:foregroundMark x1="26208" y1="41146" x2="37628" y2="42057"/>
                        <a14:foregroundMark x1="27160" y1="67969" x2="28331" y2="70052"/>
                      </a14:backgroundRemoval>
                    </a14:imgEffect>
                  </a14:imgLayer>
                </a14:imgProps>
              </a:ext>
              <a:ext uri="{28A0092B-C50C-407E-A947-70E740481C1C}">
                <a14:useLocalDpi xmlns:a14="http://schemas.microsoft.com/office/drawing/2010/main" xmlns="" val="0"/>
              </a:ext>
            </a:extLst>
          </a:blip>
          <a:srcRect l="15595" t="65529" r="59688" b="11632"/>
          <a:stretch/>
        </p:blipFill>
        <p:spPr bwMode="auto">
          <a:xfrm>
            <a:off x="-668459" y="4653136"/>
            <a:ext cx="2661534" cy="1382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1" name="Table 60"/>
          <p:cNvGraphicFramePr>
            <a:graphicFrameLocks noGrp="1"/>
          </p:cNvGraphicFramePr>
          <p:nvPr>
            <p:extLst>
              <p:ext uri="{D42A27DB-BD31-4B8C-83A1-F6EECF244321}">
                <p14:modId xmlns:p14="http://schemas.microsoft.com/office/powerpoint/2010/main" xmlns="" val="1268048299"/>
              </p:ext>
            </p:extLst>
          </p:nvPr>
        </p:nvGraphicFramePr>
        <p:xfrm>
          <a:off x="3755412" y="2753291"/>
          <a:ext cx="1368152" cy="3312366"/>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7 + 4 = 11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0"/>
                  </a:ext>
                </a:extLst>
              </a:tr>
              <a:tr h="552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7 + 5 = </a:t>
                      </a:r>
                      <a:endParaRPr lang="en-US" sz="2000" b="1" dirty="0">
                        <a:solidFill>
                          <a:srgbClr val="FF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7 + 6 = 13</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2"/>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7 + 7 = 14</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3"/>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7 + 8 = 15</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4"/>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7 + 9 = 16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5"/>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xmlns="" val="2480892975"/>
              </p:ext>
            </p:extLst>
          </p:nvPr>
        </p:nvGraphicFramePr>
        <p:xfrm>
          <a:off x="5123564" y="3320196"/>
          <a:ext cx="1368152" cy="2760305"/>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6 + 5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0"/>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6 + 6 = 12</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6 + 7 = 13</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2"/>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6 + 8 = 14</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3"/>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6 + 9 = 15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4"/>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xmlns="" val="84525182"/>
              </p:ext>
            </p:extLst>
          </p:nvPr>
        </p:nvGraphicFramePr>
        <p:xfrm>
          <a:off x="6491716" y="3861048"/>
          <a:ext cx="1368152" cy="2234297"/>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781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5 + 6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0"/>
                  </a:ext>
                </a:extLst>
              </a:tr>
              <a:tr h="552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5 + 7 = </a:t>
                      </a:r>
                      <a:endParaRPr lang="en-US" sz="2000" b="1" dirty="0">
                        <a:solidFill>
                          <a:srgbClr val="FF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5 + 8 = 13</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2"/>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5 + 9 = 14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3"/>
                  </a:ext>
                </a:extLst>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xmlns="" val="3604989059"/>
              </p:ext>
            </p:extLst>
          </p:nvPr>
        </p:nvGraphicFramePr>
        <p:xfrm>
          <a:off x="7859868" y="4454007"/>
          <a:ext cx="1368152" cy="1656183"/>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4 + 7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0"/>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4 + 8 = 12</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1"/>
                  </a:ext>
                </a:extLst>
              </a:tr>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4 + 9 = 13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xmlns="" val="1540562925"/>
              </p:ext>
            </p:extLst>
          </p:nvPr>
        </p:nvGraphicFramePr>
        <p:xfrm>
          <a:off x="9228020" y="5013176"/>
          <a:ext cx="1368152" cy="1104122"/>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2060"/>
                          </a:solidFill>
                          <a:latin typeface="Arial" panose="020B0604020202020204" pitchFamily="34" charset="0"/>
                          <a:cs typeface="Arial" panose="020B0604020202020204" pitchFamily="34" charset="0"/>
                        </a:rPr>
                        <a:t>3 + 8 = 11</a:t>
                      </a:r>
                      <a:endParaRPr lang="en-US" sz="2000" b="1" dirty="0">
                        <a:solidFill>
                          <a:srgbClr val="00206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0"/>
                  </a:ext>
                </a:extLst>
              </a:tr>
              <a:tr h="552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3 + 9 = </a:t>
                      </a:r>
                      <a:endParaRPr lang="en-US" sz="2000" b="1" dirty="0">
                        <a:solidFill>
                          <a:srgbClr val="FF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9AD"/>
                    </a:solidFill>
                  </a:tcPr>
                </a:tc>
                <a:extLst>
                  <a:ext uri="{0D108BD9-81ED-4DB2-BD59-A6C34878D82A}">
                    <a16:rowId xmlns:a16="http://schemas.microsoft.com/office/drawing/2014/main" xmlns="" val="10001"/>
                  </a:ext>
                </a:extLst>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xmlns="" val="1084358388"/>
              </p:ext>
            </p:extLst>
          </p:nvPr>
        </p:nvGraphicFramePr>
        <p:xfrm>
          <a:off x="10634091" y="5613243"/>
          <a:ext cx="1368152" cy="552061"/>
        </p:xfrm>
        <a:graphic>
          <a:graphicData uri="http://schemas.openxmlformats.org/drawingml/2006/table">
            <a:tbl>
              <a:tblPr firstRow="1" bandRow="1">
                <a:tableStyleId>{91EBBBCC-DAD2-459C-BE2E-F6DE35CF9A28}</a:tableStyleId>
              </a:tblPr>
              <a:tblGrid>
                <a:gridCol w="1368152">
                  <a:extLst>
                    <a:ext uri="{9D8B030D-6E8A-4147-A177-3AD203B41FA5}">
                      <a16:colId xmlns:a16="http://schemas.microsoft.com/office/drawing/2014/main" xmlns="" val="20000"/>
                    </a:ext>
                  </a:extLst>
                </a:gridCol>
              </a:tblGrid>
              <a:tr h="552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rPr>
                        <a:t>2 + 9 = 11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5C5"/>
                    </a:solidFill>
                  </a:tcPr>
                </a:tc>
                <a:extLst>
                  <a:ext uri="{0D108BD9-81ED-4DB2-BD59-A6C34878D82A}">
                    <a16:rowId xmlns:a16="http://schemas.microsoft.com/office/drawing/2014/main" xmlns="" val="10000"/>
                  </a:ext>
                </a:extLst>
              </a:tr>
            </a:tbl>
          </a:graphicData>
        </a:graphic>
      </p:graphicFrame>
      <p:sp>
        <p:nvSpPr>
          <p:cNvPr id="7" name="TextBox 6"/>
          <p:cNvSpPr txBox="1"/>
          <p:nvPr/>
        </p:nvSpPr>
        <p:spPr>
          <a:xfrm>
            <a:off x="1921123" y="2236802"/>
            <a:ext cx="41148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a:t>
            </a:r>
          </a:p>
        </p:txBody>
      </p:sp>
      <p:sp>
        <p:nvSpPr>
          <p:cNvPr id="68" name="TextBox 67"/>
          <p:cNvSpPr txBox="1"/>
          <p:nvPr/>
        </p:nvSpPr>
        <p:spPr>
          <a:xfrm>
            <a:off x="1849115" y="2276872"/>
            <a:ext cx="648072"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12</a:t>
            </a:r>
          </a:p>
        </p:txBody>
      </p:sp>
      <p:sp>
        <p:nvSpPr>
          <p:cNvPr id="69" name="TextBox 68"/>
          <p:cNvSpPr txBox="1"/>
          <p:nvPr/>
        </p:nvSpPr>
        <p:spPr>
          <a:xfrm>
            <a:off x="4539131" y="3356992"/>
            <a:ext cx="648072"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12</a:t>
            </a:r>
          </a:p>
        </p:txBody>
      </p:sp>
      <p:sp>
        <p:nvSpPr>
          <p:cNvPr id="70" name="TextBox 69"/>
          <p:cNvSpPr txBox="1"/>
          <p:nvPr/>
        </p:nvSpPr>
        <p:spPr>
          <a:xfrm>
            <a:off x="4657427" y="3356992"/>
            <a:ext cx="41148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a:t>
            </a:r>
          </a:p>
        </p:txBody>
      </p:sp>
      <p:sp>
        <p:nvSpPr>
          <p:cNvPr id="71" name="TextBox 70"/>
          <p:cNvSpPr txBox="1"/>
          <p:nvPr/>
        </p:nvSpPr>
        <p:spPr>
          <a:xfrm>
            <a:off x="7342291" y="4469050"/>
            <a:ext cx="41148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a:t>
            </a:r>
          </a:p>
        </p:txBody>
      </p:sp>
      <p:sp>
        <p:nvSpPr>
          <p:cNvPr id="72" name="TextBox 71"/>
          <p:cNvSpPr txBox="1"/>
          <p:nvPr/>
        </p:nvSpPr>
        <p:spPr>
          <a:xfrm>
            <a:off x="7249715" y="4541058"/>
            <a:ext cx="648072"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12</a:t>
            </a:r>
          </a:p>
        </p:txBody>
      </p:sp>
      <p:sp>
        <p:nvSpPr>
          <p:cNvPr id="73" name="TextBox 72"/>
          <p:cNvSpPr txBox="1"/>
          <p:nvPr/>
        </p:nvSpPr>
        <p:spPr>
          <a:xfrm>
            <a:off x="10150603" y="5661248"/>
            <a:ext cx="41148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a:t>
            </a:r>
          </a:p>
        </p:txBody>
      </p:sp>
      <p:sp>
        <p:nvSpPr>
          <p:cNvPr id="74" name="TextBox 73"/>
          <p:cNvSpPr txBox="1"/>
          <p:nvPr/>
        </p:nvSpPr>
        <p:spPr>
          <a:xfrm>
            <a:off x="9986019" y="5661248"/>
            <a:ext cx="648072"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12</a:t>
            </a:r>
          </a:p>
        </p:txBody>
      </p:sp>
      <p:pic>
        <p:nvPicPr>
          <p:cNvPr id="5" name="Picture 4"/>
          <p:cNvPicPr>
            <a:picLocks noChangeAspect="1"/>
          </p:cNvPicPr>
          <p:nvPr/>
        </p:nvPicPr>
        <p:blipFill>
          <a:blip r:embed="rId9" cstate="print">
            <a:extLst>
              <a:ext uri="{BEBA8EAE-BF5A-486C-A8C5-ECC9F3942E4B}">
                <a14:imgProps xmlns:a14="http://schemas.microsoft.com/office/drawing/2010/main" xmlns="">
                  <a14:imgLayer r:embed="rId10">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1579657" y="2800463"/>
            <a:ext cx="853116" cy="524666"/>
          </a:xfrm>
          <a:prstGeom prst="rect">
            <a:avLst/>
          </a:prstGeom>
        </p:spPr>
      </p:pic>
      <p:pic>
        <p:nvPicPr>
          <p:cNvPr id="25" name="Picture 24"/>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1467640" y="3795999"/>
            <a:ext cx="853116" cy="524666"/>
          </a:xfrm>
          <a:prstGeom prst="rect">
            <a:avLst/>
          </a:prstGeom>
        </p:spPr>
      </p:pic>
      <p:pic>
        <p:nvPicPr>
          <p:cNvPr id="26" name="Picture 25"/>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1397477" y="4882572"/>
            <a:ext cx="853116" cy="524666"/>
          </a:xfrm>
          <a:prstGeom prst="rect">
            <a:avLst/>
          </a:prstGeom>
        </p:spPr>
      </p:pic>
      <p:pic>
        <p:nvPicPr>
          <p:cNvPr id="27" name="Picture 26"/>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2868207" y="3264374"/>
            <a:ext cx="853116" cy="524666"/>
          </a:xfrm>
          <a:prstGeom prst="rect">
            <a:avLst/>
          </a:prstGeom>
        </p:spPr>
      </p:pic>
      <p:pic>
        <p:nvPicPr>
          <p:cNvPr id="28" name="Picture 27"/>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2868207" y="4390803"/>
            <a:ext cx="853116" cy="524666"/>
          </a:xfrm>
          <a:prstGeom prst="rect">
            <a:avLst/>
          </a:prstGeom>
        </p:spPr>
      </p:pic>
      <p:pic>
        <p:nvPicPr>
          <p:cNvPr id="29" name="Picture 28"/>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2868750" y="5468465"/>
            <a:ext cx="853116" cy="524666"/>
          </a:xfrm>
          <a:prstGeom prst="rect">
            <a:avLst/>
          </a:prstGeom>
        </p:spPr>
      </p:pic>
      <p:pic>
        <p:nvPicPr>
          <p:cNvPr id="30" name="Picture 29"/>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4230869" y="3840876"/>
            <a:ext cx="853116" cy="524666"/>
          </a:xfrm>
          <a:prstGeom prst="rect">
            <a:avLst/>
          </a:prstGeom>
        </p:spPr>
      </p:pic>
      <p:pic>
        <p:nvPicPr>
          <p:cNvPr id="33" name="Picture 32"/>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4198877" y="4923450"/>
            <a:ext cx="853116" cy="524666"/>
          </a:xfrm>
          <a:prstGeom prst="rect">
            <a:avLst/>
          </a:prstGeom>
        </p:spPr>
      </p:pic>
      <p:pic>
        <p:nvPicPr>
          <p:cNvPr id="37" name="Picture 36"/>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5593531" y="4416502"/>
            <a:ext cx="853116" cy="524666"/>
          </a:xfrm>
          <a:prstGeom prst="rect">
            <a:avLst/>
          </a:prstGeom>
        </p:spPr>
      </p:pic>
      <p:pic>
        <p:nvPicPr>
          <p:cNvPr id="38" name="Picture 37"/>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5599226" y="5496622"/>
            <a:ext cx="853116" cy="524666"/>
          </a:xfrm>
          <a:prstGeom prst="rect">
            <a:avLst/>
          </a:prstGeom>
        </p:spPr>
      </p:pic>
      <p:pic>
        <p:nvPicPr>
          <p:cNvPr id="39" name="Picture 38"/>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6987741" y="4993590"/>
            <a:ext cx="853116" cy="524666"/>
          </a:xfrm>
          <a:prstGeom prst="rect">
            <a:avLst/>
          </a:prstGeom>
        </p:spPr>
      </p:pic>
      <p:pic>
        <p:nvPicPr>
          <p:cNvPr id="40" name="Picture 39"/>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7032810" y="5554951"/>
            <a:ext cx="853116" cy="524666"/>
          </a:xfrm>
          <a:prstGeom prst="rect">
            <a:avLst/>
          </a:prstGeom>
        </p:spPr>
      </p:pic>
      <p:pic>
        <p:nvPicPr>
          <p:cNvPr id="41" name="Picture 40"/>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8345601" y="5517232"/>
            <a:ext cx="853116" cy="524666"/>
          </a:xfrm>
          <a:prstGeom prst="rect">
            <a:avLst/>
          </a:prstGeom>
        </p:spPr>
      </p:pic>
      <p:pic>
        <p:nvPicPr>
          <p:cNvPr id="45" name="Picture 44"/>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9708967" y="4989173"/>
            <a:ext cx="853116" cy="524666"/>
          </a:xfrm>
          <a:prstGeom prst="rect">
            <a:avLst/>
          </a:prstGeom>
        </p:spPr>
      </p:pic>
      <p:pic>
        <p:nvPicPr>
          <p:cNvPr id="46" name="Picture 45"/>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9858" b="91565" l="50187" r="99313"/>
                    </a14:imgEffect>
                  </a14:imgLayer>
                </a14:imgProps>
              </a:ext>
              <a:ext uri="{28A0092B-C50C-407E-A947-70E740481C1C}">
                <a14:useLocalDpi xmlns:a14="http://schemas.microsoft.com/office/drawing/2010/main" xmlns="" val="0"/>
              </a:ext>
            </a:extLst>
          </a:blip>
          <a:stretch>
            <a:fillRect/>
          </a:stretch>
        </p:blipFill>
        <p:spPr>
          <a:xfrm>
            <a:off x="11118858" y="5598970"/>
            <a:ext cx="853116" cy="524666"/>
          </a:xfrm>
          <a:prstGeom prst="rect">
            <a:avLst/>
          </a:prstGeom>
        </p:spPr>
      </p:pic>
    </p:spTree>
    <p:extLst>
      <p:ext uri="{BB962C8B-B14F-4D97-AF65-F5344CB8AC3E}">
        <p14:creationId xmlns:p14="http://schemas.microsoft.com/office/powerpoint/2010/main" xmlns="" val="428833992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barn(inVertical)">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barn(inVertical)">
                                      <p:cBhvr>
                                        <p:cTn id="39" dur="500"/>
                                        <p:tgtEl>
                                          <p:spTgt spid="61"/>
                                        </p:tgtEl>
                                      </p:cBhvr>
                                    </p:animEffect>
                                  </p:childTnLst>
                                </p:cTn>
                              </p:par>
                              <p:par>
                                <p:cTn id="40" presetID="16" presetClass="entr" presetSubtype="21" fill="hold" grpId="1"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arn(inVertic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70"/>
                                        </p:tgtEl>
                                      </p:cBhvr>
                                    </p:animEffect>
                                    <p:set>
                                      <p:cBhvr>
                                        <p:cTn id="47" dur="1" fill="hold">
                                          <p:stCondLst>
                                            <p:cond delay="499"/>
                                          </p:stCondLst>
                                        </p:cTn>
                                        <p:tgtEl>
                                          <p:spTgt spid="70"/>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arn(inVertical)">
                                      <p:cBhvr>
                                        <p:cTn id="60" dur="500"/>
                                        <p:tgtEl>
                                          <p:spTgt spid="63"/>
                                        </p:tgtEl>
                                      </p:cBhvr>
                                    </p:animEffect>
                                  </p:childTnLst>
                                </p:cTn>
                              </p:par>
                              <p:par>
                                <p:cTn id="61" presetID="16" presetClass="entr" presetSubtype="21" fill="hold" grpId="1"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barn(inVertical)">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71"/>
                                        </p:tgtEl>
                                      </p:cBhvr>
                                    </p:animEffect>
                                    <p:set>
                                      <p:cBhvr>
                                        <p:cTn id="68" dur="1" fill="hold">
                                          <p:stCondLst>
                                            <p:cond delay="499"/>
                                          </p:stCondLst>
                                        </p:cTn>
                                        <p:tgtEl>
                                          <p:spTgt spid="71"/>
                                        </p:tgtEl>
                                        <p:attrNameLst>
                                          <p:attrName>style.visibility</p:attrName>
                                        </p:attrNameLst>
                                      </p:cBhvr>
                                      <p:to>
                                        <p:strVal val="hidden"/>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barn(inVertical)">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barn(inVertical)">
                                      <p:cBhvr>
                                        <p:cTn id="81" dur="500"/>
                                        <p:tgtEl>
                                          <p:spTgt spid="65"/>
                                        </p:tgtEl>
                                      </p:cBhvr>
                                    </p:animEffect>
                                  </p:childTnLst>
                                </p:cTn>
                              </p:par>
                              <p:par>
                                <p:cTn id="82" presetID="16" presetClass="entr" presetSubtype="21" fill="hold" grpId="1"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arn(inVertic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73"/>
                                        </p:tgtEl>
                                      </p:cBhvr>
                                    </p:animEffect>
                                    <p:set>
                                      <p:cBhvr>
                                        <p:cTn id="89" dur="1" fill="hold">
                                          <p:stCondLst>
                                            <p:cond delay="499"/>
                                          </p:stCondLst>
                                        </p:cTn>
                                        <p:tgtEl>
                                          <p:spTgt spid="73"/>
                                        </p:tgtEl>
                                        <p:attrNameLst>
                                          <p:attrName>style.visibility</p:attrName>
                                        </p:attrNameLst>
                                      </p:cBhvr>
                                      <p:to>
                                        <p:strVal val="hidden"/>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barn(inVertical)">
                                      <p:cBhvr>
                                        <p:cTn id="97" dur="500"/>
                                        <p:tgtEl>
                                          <p:spTgt spid="6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up)">
                                      <p:cBhvr>
                                        <p:cTn id="102" dur="500"/>
                                        <p:tgtEl>
                                          <p:spTgt spid="5"/>
                                        </p:tgtEl>
                                      </p:cBhvr>
                                    </p:animEffect>
                                  </p:childTnLst>
                                </p:cTn>
                              </p:par>
                              <p:par>
                                <p:cTn id="103" presetID="22" presetClass="entr" presetSubtype="1"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up)">
                                      <p:cBhvr>
                                        <p:cTn id="105" dur="500"/>
                                        <p:tgtEl>
                                          <p:spTgt spid="25"/>
                                        </p:tgtEl>
                                      </p:cBhvr>
                                    </p:animEffect>
                                  </p:childTnLst>
                                </p:cTn>
                              </p:par>
                              <p:par>
                                <p:cTn id="106" presetID="22" presetClass="entr" presetSubtype="1"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500"/>
                                        <p:tgtEl>
                                          <p:spTgt spid="26"/>
                                        </p:tgtEl>
                                      </p:cBhvr>
                                    </p:animEffect>
                                  </p:childTnLst>
                                </p:cTn>
                              </p:par>
                              <p:par>
                                <p:cTn id="109" presetID="22" presetClass="entr" presetSubtype="1" fill="hold"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up)">
                                      <p:cBhvr>
                                        <p:cTn id="111" dur="500"/>
                                        <p:tgtEl>
                                          <p:spTgt spid="27"/>
                                        </p:tgtEl>
                                      </p:cBhvr>
                                    </p:animEffect>
                                  </p:childTnLst>
                                </p:cTn>
                              </p:par>
                              <p:par>
                                <p:cTn id="112" presetID="22" presetClass="entr" presetSubtype="1"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up)">
                                      <p:cBhvr>
                                        <p:cTn id="114" dur="500"/>
                                        <p:tgtEl>
                                          <p:spTgt spid="28"/>
                                        </p:tgtEl>
                                      </p:cBhvr>
                                    </p:animEffect>
                                  </p:childTnLst>
                                </p:cTn>
                              </p:par>
                              <p:par>
                                <p:cTn id="115" presetID="22" presetClass="entr" presetSubtype="1"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up)">
                                      <p:cBhvr>
                                        <p:cTn id="117" dur="500"/>
                                        <p:tgtEl>
                                          <p:spTgt spid="29"/>
                                        </p:tgtEl>
                                      </p:cBhvr>
                                    </p:animEffect>
                                  </p:childTnLst>
                                </p:cTn>
                              </p:par>
                              <p:par>
                                <p:cTn id="118" presetID="22" presetClass="entr" presetSubtype="1" fill="hold"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up)">
                                      <p:cBhvr>
                                        <p:cTn id="120" dur="500"/>
                                        <p:tgtEl>
                                          <p:spTgt spid="30"/>
                                        </p:tgtEl>
                                      </p:cBhvr>
                                    </p:animEffect>
                                  </p:childTnLst>
                                </p:cTn>
                              </p:par>
                              <p:par>
                                <p:cTn id="121" presetID="22" presetClass="entr" presetSubtype="1" fill="hold"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par>
                                <p:cTn id="124" presetID="22" presetClass="entr" presetSubtype="1" fill="hold"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up)">
                                      <p:cBhvr>
                                        <p:cTn id="126" dur="500"/>
                                        <p:tgtEl>
                                          <p:spTgt spid="37"/>
                                        </p:tgtEl>
                                      </p:cBhvr>
                                    </p:animEffect>
                                  </p:childTnLst>
                                </p:cTn>
                              </p:par>
                              <p:par>
                                <p:cTn id="127" presetID="22" presetClass="entr" presetSubtype="1" fill="hold"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up)">
                                      <p:cBhvr>
                                        <p:cTn id="129" dur="500"/>
                                        <p:tgtEl>
                                          <p:spTgt spid="38"/>
                                        </p:tgtEl>
                                      </p:cBhvr>
                                    </p:animEffect>
                                  </p:childTnLst>
                                </p:cTn>
                              </p:par>
                              <p:par>
                                <p:cTn id="130" presetID="22" presetClass="entr" presetSubtype="1"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up)">
                                      <p:cBhvr>
                                        <p:cTn id="132" dur="500"/>
                                        <p:tgtEl>
                                          <p:spTgt spid="39"/>
                                        </p:tgtEl>
                                      </p:cBhvr>
                                    </p:animEffect>
                                  </p:childTnLst>
                                </p:cTn>
                              </p:par>
                              <p:par>
                                <p:cTn id="133" presetID="22" presetClass="entr" presetSubtype="1"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wipe(up)">
                                      <p:cBhvr>
                                        <p:cTn id="135" dur="500"/>
                                        <p:tgtEl>
                                          <p:spTgt spid="40"/>
                                        </p:tgtEl>
                                      </p:cBhvr>
                                    </p:animEffect>
                                  </p:childTnLst>
                                </p:cTn>
                              </p:par>
                              <p:par>
                                <p:cTn id="136" presetID="22" presetClass="entr" presetSubtype="1" fill="hold"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up)">
                                      <p:cBhvr>
                                        <p:cTn id="138" dur="500"/>
                                        <p:tgtEl>
                                          <p:spTgt spid="41"/>
                                        </p:tgtEl>
                                      </p:cBhvr>
                                    </p:animEffect>
                                  </p:childTnLst>
                                </p:cTn>
                              </p:par>
                              <p:par>
                                <p:cTn id="139" presetID="22" presetClass="entr" presetSubtype="1" fill="hold" nodeType="with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par>
                                <p:cTn id="142" presetID="22" presetClass="entr" presetSubtype="1"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up)">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500"/>
                                        <p:tgtEl>
                                          <p:spTgt spid="5"/>
                                        </p:tgtEl>
                                      </p:cBhvr>
                                    </p:animEffect>
                                    <p:set>
                                      <p:cBhvr>
                                        <p:cTn id="149" dur="1" fill="hold">
                                          <p:stCondLst>
                                            <p:cond delay="499"/>
                                          </p:stCondLst>
                                        </p:cTn>
                                        <p:tgtEl>
                                          <p:spTgt spid="5"/>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25"/>
                                        </p:tgtEl>
                                      </p:cBhvr>
                                    </p:animEffect>
                                    <p:set>
                                      <p:cBhvr>
                                        <p:cTn id="154" dur="1" fill="hold">
                                          <p:stCondLst>
                                            <p:cond delay="499"/>
                                          </p:stCondLst>
                                        </p:cTn>
                                        <p:tgtEl>
                                          <p:spTgt spid="2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26"/>
                                        </p:tgtEl>
                                      </p:cBhvr>
                                    </p:animEffect>
                                    <p:set>
                                      <p:cBhvr>
                                        <p:cTn id="159" dur="1" fill="hold">
                                          <p:stCondLst>
                                            <p:cond delay="499"/>
                                          </p:stCondLst>
                                        </p:cTn>
                                        <p:tgtEl>
                                          <p:spTgt spid="26"/>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27"/>
                                        </p:tgtEl>
                                      </p:cBhvr>
                                    </p:animEffect>
                                    <p:set>
                                      <p:cBhvr>
                                        <p:cTn id="164" dur="1" fill="hold">
                                          <p:stCondLst>
                                            <p:cond delay="499"/>
                                          </p:stCondLst>
                                        </p:cTn>
                                        <p:tgtEl>
                                          <p:spTgt spid="2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500"/>
                                        <p:tgtEl>
                                          <p:spTgt spid="28"/>
                                        </p:tgtEl>
                                      </p:cBhvr>
                                    </p:animEffect>
                                    <p:set>
                                      <p:cBhvr>
                                        <p:cTn id="169" dur="1" fill="hold">
                                          <p:stCondLst>
                                            <p:cond delay="499"/>
                                          </p:stCondLst>
                                        </p:cTn>
                                        <p:tgtEl>
                                          <p:spTgt spid="28"/>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29"/>
                                        </p:tgtEl>
                                      </p:cBhvr>
                                    </p:animEffect>
                                    <p:set>
                                      <p:cBhvr>
                                        <p:cTn id="174" dur="1" fill="hold">
                                          <p:stCondLst>
                                            <p:cond delay="499"/>
                                          </p:stCondLst>
                                        </p:cTn>
                                        <p:tgtEl>
                                          <p:spTgt spid="2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30"/>
                                        </p:tgtEl>
                                      </p:cBhvr>
                                    </p:animEffect>
                                    <p:set>
                                      <p:cBhvr>
                                        <p:cTn id="179" dur="1" fill="hold">
                                          <p:stCondLst>
                                            <p:cond delay="499"/>
                                          </p:stCondLst>
                                        </p:cTn>
                                        <p:tgtEl>
                                          <p:spTgt spid="3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3"/>
                                        </p:tgtEl>
                                      </p:cBhvr>
                                    </p:animEffect>
                                    <p:set>
                                      <p:cBhvr>
                                        <p:cTn id="184" dur="1" fill="hold">
                                          <p:stCondLst>
                                            <p:cond delay="499"/>
                                          </p:stCondLst>
                                        </p:cTn>
                                        <p:tgtEl>
                                          <p:spTgt spid="33"/>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500"/>
                                        <p:tgtEl>
                                          <p:spTgt spid="30"/>
                                        </p:tgtEl>
                                      </p:cBhvr>
                                    </p:animEffect>
                                    <p:set>
                                      <p:cBhvr>
                                        <p:cTn id="189" dur="1" fill="hold">
                                          <p:stCondLst>
                                            <p:cond delay="499"/>
                                          </p:stCondLst>
                                        </p:cTn>
                                        <p:tgtEl>
                                          <p:spTgt spid="30"/>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nodeType="clickEffect">
                                  <p:stCondLst>
                                    <p:cond delay="0"/>
                                  </p:stCondLst>
                                  <p:childTnLst>
                                    <p:animEffect transition="out" filter="fade">
                                      <p:cBhvr>
                                        <p:cTn id="193" dur="500"/>
                                        <p:tgtEl>
                                          <p:spTgt spid="33"/>
                                        </p:tgtEl>
                                      </p:cBhvr>
                                    </p:animEffect>
                                    <p:set>
                                      <p:cBhvr>
                                        <p:cTn id="194" dur="1" fill="hold">
                                          <p:stCondLst>
                                            <p:cond delay="499"/>
                                          </p:stCondLst>
                                        </p:cTn>
                                        <p:tgtEl>
                                          <p:spTgt spid="33"/>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nodeType="click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nodeType="clickEffect">
                                  <p:stCondLst>
                                    <p:cond delay="0"/>
                                  </p:stCondLst>
                                  <p:childTnLst>
                                    <p:animEffect transition="out" filter="fade">
                                      <p:cBhvr>
                                        <p:cTn id="203" dur="500"/>
                                        <p:tgtEl>
                                          <p:spTgt spid="38"/>
                                        </p:tgtEl>
                                      </p:cBhvr>
                                    </p:animEffect>
                                    <p:set>
                                      <p:cBhvr>
                                        <p:cTn id="204" dur="1" fill="hold">
                                          <p:stCondLst>
                                            <p:cond delay="499"/>
                                          </p:stCondLst>
                                        </p:cTn>
                                        <p:tgtEl>
                                          <p:spTgt spid="38"/>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xit" presetSubtype="0" fill="hold" nodeType="clickEffect">
                                  <p:stCondLst>
                                    <p:cond delay="0"/>
                                  </p:stCondLst>
                                  <p:childTnLst>
                                    <p:animEffect transition="out" filter="fade">
                                      <p:cBhvr>
                                        <p:cTn id="208" dur="500"/>
                                        <p:tgtEl>
                                          <p:spTgt spid="39"/>
                                        </p:tgtEl>
                                      </p:cBhvr>
                                    </p:animEffect>
                                    <p:set>
                                      <p:cBhvr>
                                        <p:cTn id="209" dur="1" fill="hold">
                                          <p:stCondLst>
                                            <p:cond delay="499"/>
                                          </p:stCondLst>
                                        </p:cTn>
                                        <p:tgtEl>
                                          <p:spTgt spid="39"/>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40"/>
                                        </p:tgtEl>
                                      </p:cBhvr>
                                    </p:animEffect>
                                    <p:set>
                                      <p:cBhvr>
                                        <p:cTn id="214" dur="1" fill="hold">
                                          <p:stCondLst>
                                            <p:cond delay="499"/>
                                          </p:stCondLst>
                                        </p:cTn>
                                        <p:tgtEl>
                                          <p:spTgt spid="40"/>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41"/>
                                        </p:tgtEl>
                                      </p:cBhvr>
                                    </p:animEffect>
                                    <p:set>
                                      <p:cBhvr>
                                        <p:cTn id="219" dur="1" fill="hold">
                                          <p:stCondLst>
                                            <p:cond delay="499"/>
                                          </p:stCondLst>
                                        </p:cTn>
                                        <p:tgtEl>
                                          <p:spTgt spid="41"/>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500"/>
                                        <p:tgtEl>
                                          <p:spTgt spid="45"/>
                                        </p:tgtEl>
                                      </p:cBhvr>
                                    </p:animEffect>
                                    <p:set>
                                      <p:cBhvr>
                                        <p:cTn id="224" dur="1" fill="hold">
                                          <p:stCondLst>
                                            <p:cond delay="499"/>
                                          </p:stCondLst>
                                        </p:cTn>
                                        <p:tgtEl>
                                          <p:spTgt spid="45"/>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46"/>
                                        </p:tgtEl>
                                      </p:cBhvr>
                                    </p:animEffect>
                                    <p:set>
                                      <p:cBhvr>
                                        <p:cTn id="229"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8" grpId="0"/>
      <p:bldP spid="69" grpId="0"/>
      <p:bldP spid="70" grpId="0"/>
      <p:bldP spid="70" grpId="1"/>
      <p:bldP spid="71" grpId="0"/>
      <p:bldP spid="71" grpId="1"/>
      <p:bldP spid="72" grpId="0"/>
      <p:bldP spid="73" grpId="0"/>
      <p:bldP spid="73" grpId="1"/>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xmlns="">
                  <a14:imgLayer r:embed="rId5">
                    <a14:imgEffect>
                      <a14:backgroundRemoval t="0" b="100000" l="1108" r="100000">
                        <a14:foregroundMark x1="16343" y1="20370" x2="23546" y2="13580"/>
                        <a14:foregroundMark x1="17729" y1="67901" x2="26593" y2="60494"/>
                        <a14:foregroundMark x1="30194" y1="77160" x2="60111" y2="74074"/>
                        <a14:foregroundMark x1="63989" y1="79630" x2="93629" y2="79012"/>
                      </a14:backgroundRemoval>
                    </a14:imgEffect>
                  </a14:imgLayer>
                </a14:imgProps>
              </a:ext>
              <a:ext uri="{28A0092B-C50C-407E-A947-70E740481C1C}">
                <a14:useLocalDpi xmlns:a14="http://schemas.microsoft.com/office/drawing/2010/main" xmlns="" val="0"/>
              </a:ext>
            </a:extLst>
          </a:blip>
          <a:stretch>
            <a:fillRect/>
          </a:stretch>
        </p:blipFill>
        <p:spPr>
          <a:xfrm>
            <a:off x="748703" y="0"/>
            <a:ext cx="2324547" cy="1047770"/>
          </a:xfrm>
          <a:prstGeom prst="rect">
            <a:avLst/>
          </a:prstGeom>
        </p:spPr>
      </p:pic>
      <p:sp>
        <p:nvSpPr>
          <p:cNvPr id="3" name="TextBox 2"/>
          <p:cNvSpPr txBox="1"/>
          <p:nvPr/>
        </p:nvSpPr>
        <p:spPr>
          <a:xfrm>
            <a:off x="1384255" y="1681644"/>
            <a:ext cx="2000869" cy="523220"/>
          </a:xfrm>
          <a:prstGeom prst="rect">
            <a:avLst/>
          </a:prstGeom>
          <a:noFill/>
        </p:spPr>
        <p:txBody>
          <a:bodyPr wrap="none" rtlCol="0">
            <a:spAutoFit/>
          </a:bodyPr>
          <a:lstStyle/>
          <a:p>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nhẩm</a:t>
            </a:r>
            <a:endParaRPr lang="en-US" sz="2800" b="1" dirty="0">
              <a:solidFill>
                <a:srgbClr val="002060"/>
              </a:solidFill>
              <a:latin typeface="Arial" panose="020B0604020202020204" pitchFamily="34" charset="0"/>
              <a:cs typeface="Arial" panose="020B0604020202020204" pitchFamily="34" charset="0"/>
            </a:endParaRPr>
          </a:p>
        </p:txBody>
      </p:sp>
      <p:sp>
        <p:nvSpPr>
          <p:cNvPr id="23" name="MH_Other_2">
            <a:extLst>
              <a:ext uri="{FF2B5EF4-FFF2-40B4-BE49-F238E27FC236}">
                <a16:creationId xmlns:a16="http://schemas.microsoft.com/office/drawing/2014/main" xmlns="" id="{59A90A8C-E3ED-4437-9D34-0570F46DF52A}"/>
              </a:ext>
            </a:extLst>
          </p:cNvPr>
          <p:cNvSpPr/>
          <p:nvPr>
            <p:custDataLst>
              <p:tags r:id="rId1"/>
            </p:custDataLst>
          </p:nvPr>
        </p:nvSpPr>
        <p:spPr>
          <a:xfrm>
            <a:off x="624979" y="1590036"/>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3"/>
          <p:cNvSpPr txBox="1"/>
          <p:nvPr/>
        </p:nvSpPr>
        <p:spPr>
          <a:xfrm>
            <a:off x="48915" y="2996952"/>
            <a:ext cx="1880643"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9 + 5 = </a:t>
            </a:r>
            <a:r>
              <a:rPr lang="en-US" sz="2400" b="1" dirty="0">
                <a:solidFill>
                  <a:srgbClr val="0070C0"/>
                </a:solidFill>
                <a:latin typeface="Arial" panose="020B0604020202020204" pitchFamily="34" charset="0"/>
                <a:cs typeface="Arial" panose="020B0604020202020204" pitchFamily="34" charset="0"/>
              </a:rPr>
              <a:t>…..</a:t>
            </a:r>
          </a:p>
        </p:txBody>
      </p:sp>
      <p:sp>
        <p:nvSpPr>
          <p:cNvPr id="25" name="TextBox 24"/>
          <p:cNvSpPr txBox="1"/>
          <p:nvPr/>
        </p:nvSpPr>
        <p:spPr>
          <a:xfrm>
            <a:off x="1633091" y="3933056"/>
            <a:ext cx="1965603"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8 + 3 = </a:t>
            </a:r>
            <a:r>
              <a:rPr lang="en-US" sz="2400" b="1" dirty="0">
                <a:solidFill>
                  <a:srgbClr val="0070C0"/>
                </a:solidFill>
                <a:latin typeface="Arial" panose="020B0604020202020204" pitchFamily="34" charset="0"/>
                <a:cs typeface="Arial" panose="020B0604020202020204" pitchFamily="34" charset="0"/>
              </a:rPr>
              <a:t>….. </a:t>
            </a:r>
          </a:p>
        </p:txBody>
      </p:sp>
      <p:sp>
        <p:nvSpPr>
          <p:cNvPr id="26" name="TextBox 25"/>
          <p:cNvSpPr txBox="1"/>
          <p:nvPr/>
        </p:nvSpPr>
        <p:spPr>
          <a:xfrm>
            <a:off x="3721323" y="5066020"/>
            <a:ext cx="1980029"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7 + 7 = </a:t>
            </a:r>
            <a:r>
              <a:rPr lang="en-US" sz="2400" b="1" dirty="0">
                <a:solidFill>
                  <a:srgbClr val="0070C0"/>
                </a:solidFill>
                <a:latin typeface="Arial" panose="020B0604020202020204" pitchFamily="34" charset="0"/>
                <a:cs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t>
            </a:r>
          </a:p>
        </p:txBody>
      </p:sp>
      <p:sp>
        <p:nvSpPr>
          <p:cNvPr id="27" name="TextBox 26"/>
          <p:cNvSpPr txBox="1"/>
          <p:nvPr/>
        </p:nvSpPr>
        <p:spPr>
          <a:xfrm>
            <a:off x="6385619" y="5085184"/>
            <a:ext cx="1880643"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6 + 6 = </a:t>
            </a:r>
            <a:r>
              <a:rPr lang="en-US" sz="2400" b="1" dirty="0">
                <a:solidFill>
                  <a:srgbClr val="0070C0"/>
                </a:solidFill>
                <a:latin typeface="Arial" panose="020B0604020202020204" pitchFamily="34" charset="0"/>
                <a:cs typeface="Arial" panose="020B0604020202020204" pitchFamily="34" charset="0"/>
              </a:rPr>
              <a:t>…..</a:t>
            </a:r>
          </a:p>
        </p:txBody>
      </p:sp>
      <p:sp>
        <p:nvSpPr>
          <p:cNvPr id="28" name="TextBox 27"/>
          <p:cNvSpPr txBox="1"/>
          <p:nvPr/>
        </p:nvSpPr>
        <p:spPr>
          <a:xfrm>
            <a:off x="8213872" y="3933056"/>
            <a:ext cx="1980029"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7 + 6 = </a:t>
            </a:r>
            <a:r>
              <a:rPr lang="en-US" sz="2400" b="1" dirty="0">
                <a:solidFill>
                  <a:srgbClr val="0070C0"/>
                </a:solidFill>
                <a:latin typeface="Arial" panose="020B0604020202020204" pitchFamily="34" charset="0"/>
                <a:cs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t>
            </a:r>
          </a:p>
        </p:txBody>
      </p:sp>
      <p:sp>
        <p:nvSpPr>
          <p:cNvPr id="29" name="TextBox 28"/>
          <p:cNvSpPr txBox="1"/>
          <p:nvPr/>
        </p:nvSpPr>
        <p:spPr>
          <a:xfrm>
            <a:off x="10058027" y="2977788"/>
            <a:ext cx="1980029"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9 + 4 = </a:t>
            </a:r>
            <a:r>
              <a:rPr lang="en-US" sz="2400" b="1" dirty="0">
                <a:solidFill>
                  <a:srgbClr val="0070C0"/>
                </a:solidFill>
                <a:latin typeface="Arial" panose="020B0604020202020204" pitchFamily="34" charset="0"/>
                <a:cs typeface="Arial" panose="020B0604020202020204" pitchFamily="34" charset="0"/>
              </a:rPr>
              <a:t>…..</a:t>
            </a:r>
            <a:r>
              <a:rPr lang="en-US" sz="2800" b="1" dirty="0">
                <a:solidFill>
                  <a:srgbClr val="0070C0"/>
                </a:solidFill>
                <a:latin typeface="Arial" panose="020B0604020202020204" pitchFamily="34" charset="0"/>
                <a:cs typeface="Arial" panose="020B0604020202020204" pitchFamily="34" charset="0"/>
              </a:rPr>
              <a:t> </a:t>
            </a:r>
          </a:p>
        </p:txBody>
      </p:sp>
      <p:sp>
        <p:nvSpPr>
          <p:cNvPr id="5" name="TextBox 4"/>
          <p:cNvSpPr txBox="1"/>
          <p:nvPr/>
        </p:nvSpPr>
        <p:spPr>
          <a:xfrm>
            <a:off x="1263698" y="2977788"/>
            <a:ext cx="585417"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14</a:t>
            </a:r>
          </a:p>
        </p:txBody>
      </p:sp>
      <p:sp>
        <p:nvSpPr>
          <p:cNvPr id="31" name="TextBox 30"/>
          <p:cNvSpPr txBox="1"/>
          <p:nvPr/>
        </p:nvSpPr>
        <p:spPr>
          <a:xfrm>
            <a:off x="2847874" y="3913892"/>
            <a:ext cx="565604"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11</a:t>
            </a:r>
          </a:p>
        </p:txBody>
      </p:sp>
      <p:sp>
        <p:nvSpPr>
          <p:cNvPr id="32" name="TextBox 31"/>
          <p:cNvSpPr txBox="1"/>
          <p:nvPr/>
        </p:nvSpPr>
        <p:spPr>
          <a:xfrm>
            <a:off x="4945459" y="5066020"/>
            <a:ext cx="585417"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14</a:t>
            </a:r>
          </a:p>
        </p:txBody>
      </p:sp>
      <p:sp>
        <p:nvSpPr>
          <p:cNvPr id="33" name="TextBox 32"/>
          <p:cNvSpPr txBox="1"/>
          <p:nvPr/>
        </p:nvSpPr>
        <p:spPr>
          <a:xfrm>
            <a:off x="7609755" y="5066020"/>
            <a:ext cx="585417"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12</a:t>
            </a:r>
          </a:p>
        </p:txBody>
      </p:sp>
      <p:sp>
        <p:nvSpPr>
          <p:cNvPr id="34" name="TextBox 33"/>
          <p:cNvSpPr txBox="1"/>
          <p:nvPr/>
        </p:nvSpPr>
        <p:spPr>
          <a:xfrm>
            <a:off x="9409955" y="3913892"/>
            <a:ext cx="585417"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13</a:t>
            </a:r>
          </a:p>
        </p:txBody>
      </p:sp>
      <p:sp>
        <p:nvSpPr>
          <p:cNvPr id="35" name="TextBox 34"/>
          <p:cNvSpPr txBox="1"/>
          <p:nvPr/>
        </p:nvSpPr>
        <p:spPr>
          <a:xfrm>
            <a:off x="11272810" y="2977788"/>
            <a:ext cx="585417"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xmlns="" val="4288339923"/>
      </p:ext>
    </p:extLst>
  </p:cSld>
  <p:clrMapOvr>
    <a:masterClrMapping/>
  </p:clrMapOvr>
  <mc:AlternateContent xmlns:mc="http://schemas.openxmlformats.org/markup-compatibility/2006">
    <mc:Choice xmlns:p14="http://schemas.microsoft.com/office/powerpoint/2010/main" xmlns=""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2422" t="28571" r="20851" b="30738"/>
          <a:stretch/>
        </p:blipFill>
        <p:spPr bwMode="auto">
          <a:xfrm>
            <a:off x="1280300" y="2276872"/>
            <a:ext cx="9641823"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TextBox 22"/>
          <p:cNvSpPr txBox="1"/>
          <p:nvPr/>
        </p:nvSpPr>
        <p:spPr>
          <a:xfrm>
            <a:off x="1312247" y="1465620"/>
            <a:ext cx="3759362" cy="523220"/>
          </a:xfrm>
          <a:prstGeom prst="rect">
            <a:avLst/>
          </a:prstGeom>
          <a:noFill/>
        </p:spPr>
        <p:txBody>
          <a:bodyPr wrap="none" rtlCol="0">
            <a:spAutoFit/>
          </a:bodyPr>
          <a:lstStyle/>
          <a:p>
            <a:r>
              <a:rPr lang="en-US" sz="2800" b="1" dirty="0" err="1">
                <a:solidFill>
                  <a:srgbClr val="002060"/>
                </a:solidFill>
                <a:latin typeface="Arial" panose="020B0604020202020204" pitchFamily="34" charset="0"/>
                <a:cs typeface="Arial" panose="020B0604020202020204" pitchFamily="34" charset="0"/>
              </a:rPr>
              <a:t>Tìm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mèo</a:t>
            </a:r>
            <a:r>
              <a:rPr lang="en-US" sz="2800" b="1" dirty="0">
                <a:solidFill>
                  <a:srgbClr val="002060"/>
                </a:solidFill>
                <a:latin typeface="Arial" panose="020B0604020202020204" pitchFamily="34" charset="0"/>
                <a:cs typeface="Arial" panose="020B0604020202020204" pitchFamily="34" charset="0"/>
              </a:rPr>
              <a:t> con:</a:t>
            </a:r>
          </a:p>
        </p:txBody>
      </p:sp>
      <p:sp>
        <p:nvSpPr>
          <p:cNvPr id="24" name="MH_Other_2">
            <a:extLst>
              <a:ext uri="{FF2B5EF4-FFF2-40B4-BE49-F238E27FC236}">
                <a16:creationId xmlns:a16="http://schemas.microsoft.com/office/drawing/2014/main" xmlns="" id="{59A90A8C-E3ED-4437-9D34-0570F46DF52A}"/>
              </a:ext>
            </a:extLst>
          </p:cNvPr>
          <p:cNvSpPr/>
          <p:nvPr>
            <p:custDataLst>
              <p:tags r:id="rId1"/>
            </p:custDataLst>
          </p:nvPr>
        </p:nvSpPr>
        <p:spPr>
          <a:xfrm>
            <a:off x="552971" y="137401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25" name="Picture 2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0" b="100000" l="1108" r="100000">
                        <a14:foregroundMark x1="16343" y1="20370" x2="23546" y2="13580"/>
                        <a14:foregroundMark x1="17729" y1="67901" x2="26593" y2="60494"/>
                        <a14:foregroundMark x1="30194" y1="77160" x2="60111" y2="74074"/>
                        <a14:foregroundMark x1="63989" y1="79630" x2="93629" y2="79012"/>
                      </a14:backgroundRemoval>
                    </a14:imgEffect>
                  </a14:imgLayer>
                </a14:imgProps>
              </a:ext>
              <a:ext uri="{28A0092B-C50C-407E-A947-70E740481C1C}">
                <a14:useLocalDpi xmlns:a14="http://schemas.microsoft.com/office/drawing/2010/main" xmlns="" val="0"/>
              </a:ext>
            </a:extLst>
          </a:blip>
          <a:stretch>
            <a:fillRect/>
          </a:stretch>
        </p:blipFill>
        <p:spPr>
          <a:xfrm>
            <a:off x="748703" y="0"/>
            <a:ext cx="2324547" cy="1047770"/>
          </a:xfrm>
          <a:prstGeom prst="rect">
            <a:avLst/>
          </a:prstGeom>
        </p:spPr>
      </p:pic>
      <p:grpSp>
        <p:nvGrpSpPr>
          <p:cNvPr id="5" name="Group 4"/>
          <p:cNvGrpSpPr/>
          <p:nvPr/>
        </p:nvGrpSpPr>
        <p:grpSpPr>
          <a:xfrm rot="21448449">
            <a:off x="4993642" y="4183616"/>
            <a:ext cx="3298168" cy="1045584"/>
            <a:chOff x="4800981" y="4255624"/>
            <a:chExt cx="3156776" cy="1045584"/>
          </a:xfrm>
        </p:grpSpPr>
        <p:sp>
          <p:nvSpPr>
            <p:cNvPr id="2" name="Arc 1"/>
            <p:cNvSpPr/>
            <p:nvPr/>
          </p:nvSpPr>
          <p:spPr>
            <a:xfrm rot="1064088" flipV="1">
              <a:off x="4800981" y="4255624"/>
              <a:ext cx="3156776" cy="962247"/>
            </a:xfrm>
            <a:prstGeom prst="arc">
              <a:avLst>
                <a:gd name="adj1" fmla="val 11246098"/>
                <a:gd name="adj2" fmla="val 0"/>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4945459" y="4437112"/>
              <a:ext cx="2926039" cy="864096"/>
              <a:chOff x="4945459" y="4437112"/>
              <a:chExt cx="2926039" cy="864096"/>
            </a:xfrm>
          </p:grpSpPr>
          <p:sp>
            <p:nvSpPr>
              <p:cNvPr id="3" name="Oval 2"/>
              <p:cNvSpPr/>
              <p:nvPr/>
            </p:nvSpPr>
            <p:spPr>
              <a:xfrm>
                <a:off x="4945459" y="4437112"/>
                <a:ext cx="45719" cy="91608"/>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825779" y="5209600"/>
                <a:ext cx="45719" cy="91608"/>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4297387" y="4218278"/>
            <a:ext cx="2592288" cy="1335848"/>
            <a:chOff x="4081363" y="4290286"/>
            <a:chExt cx="2592288" cy="1335848"/>
          </a:xfrm>
        </p:grpSpPr>
        <p:sp>
          <p:nvSpPr>
            <p:cNvPr id="6" name="Freeform 5"/>
            <p:cNvSpPr/>
            <p:nvPr/>
          </p:nvSpPr>
          <p:spPr>
            <a:xfrm rot="869022">
              <a:off x="4241410" y="4290286"/>
              <a:ext cx="2280080" cy="1335848"/>
            </a:xfrm>
            <a:custGeom>
              <a:avLst/>
              <a:gdLst>
                <a:gd name="connsiteX0" fmla="*/ 0 w 2853773"/>
                <a:gd name="connsiteY0" fmla="*/ 1474784 h 1474784"/>
                <a:gd name="connsiteX1" fmla="*/ 2423885 w 2853773"/>
                <a:gd name="connsiteY1" fmla="*/ 603927 h 1474784"/>
                <a:gd name="connsiteX2" fmla="*/ 2830285 w 2853773"/>
                <a:gd name="connsiteY2" fmla="*/ 37869 h 1474784"/>
                <a:gd name="connsiteX3" fmla="*/ 2801257 w 2853773"/>
                <a:gd name="connsiteY3" fmla="*/ 52384 h 1474784"/>
              </a:gdLst>
              <a:ahLst/>
              <a:cxnLst>
                <a:cxn ang="0">
                  <a:pos x="connsiteX0" y="connsiteY0"/>
                </a:cxn>
                <a:cxn ang="0">
                  <a:pos x="connsiteX1" y="connsiteY1"/>
                </a:cxn>
                <a:cxn ang="0">
                  <a:pos x="connsiteX2" y="connsiteY2"/>
                </a:cxn>
                <a:cxn ang="0">
                  <a:pos x="connsiteX3" y="connsiteY3"/>
                </a:cxn>
              </a:cxnLst>
              <a:rect l="l" t="t" r="r" b="b"/>
              <a:pathLst>
                <a:path w="2853773" h="1474784">
                  <a:moveTo>
                    <a:pt x="0" y="1474784"/>
                  </a:moveTo>
                  <a:cubicBezTo>
                    <a:pt x="976085" y="1159098"/>
                    <a:pt x="1952171" y="843413"/>
                    <a:pt x="2423885" y="603927"/>
                  </a:cubicBezTo>
                  <a:cubicBezTo>
                    <a:pt x="2895599" y="364441"/>
                    <a:pt x="2767390" y="129793"/>
                    <a:pt x="2830285" y="37869"/>
                  </a:cubicBezTo>
                  <a:cubicBezTo>
                    <a:pt x="2893180" y="-54055"/>
                    <a:pt x="2810933" y="49965"/>
                    <a:pt x="2801257" y="52384"/>
                  </a:cubicBezTo>
                </a:path>
              </a:pathLst>
            </a:cu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1363" y="5301208"/>
              <a:ext cx="72008" cy="72008"/>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01643" y="4581128"/>
              <a:ext cx="72008" cy="72008"/>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41016" b="53646" l="31259" r="47950"/>
                    </a14:imgEffect>
                  </a14:imgLayer>
                </a14:imgProps>
              </a:ext>
              <a:ext uri="{28A0092B-C50C-407E-A947-70E740481C1C}">
                <a14:useLocalDpi xmlns:a14="http://schemas.microsoft.com/office/drawing/2010/main" xmlns="" val="0"/>
              </a:ext>
            </a:extLst>
          </a:blip>
          <a:srcRect l="31319" t="41260" r="52190" b="46454"/>
          <a:stretch/>
        </p:blipFill>
        <p:spPr bwMode="auto">
          <a:xfrm>
            <a:off x="2794580" y="3490693"/>
            <a:ext cx="2802894" cy="11740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9" cstate="print">
            <a:extLst>
              <a:ext uri="{BEBA8EAE-BF5A-486C-A8C5-ECC9F3942E4B}">
                <a14:imgProps xmlns:a14="http://schemas.microsoft.com/office/drawing/2010/main" xmlns="">
                  <a14:imgLayer r:embed="rId8">
                    <a14:imgEffect>
                      <a14:backgroundRemoval t="52995" b="69401" l="23865" r="44217"/>
                    </a14:imgEffect>
                  </a14:imgLayer>
                </a14:imgProps>
              </a:ext>
              <a:ext uri="{28A0092B-C50C-407E-A947-70E740481C1C}">
                <a14:useLocalDpi xmlns:a14="http://schemas.microsoft.com/office/drawing/2010/main" xmlns="" val="0"/>
              </a:ext>
            </a:extLst>
          </a:blip>
          <a:srcRect l="22422" t="53422" r="54568" b="30798"/>
          <a:stretch/>
        </p:blipFill>
        <p:spPr bwMode="auto">
          <a:xfrm>
            <a:off x="1273051" y="4640318"/>
            <a:ext cx="3910857" cy="1507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833992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nextCondLst>
                <p:cond evt="onClick" delay="0">
                  <p:tgtEl>
                    <p:spTgt spid="1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981" b="94636" l="4776" r="96961">
                        <a14:foregroundMark x1="10564" y1="24521" x2="33430" y2="27395"/>
                      </a14:backgroundRemoval>
                    </a14:imgEffect>
                  </a14:imgLayer>
                </a14:imgProps>
              </a:ext>
              <a:ext uri="{28A0092B-C50C-407E-A947-70E740481C1C}">
                <a14:useLocalDpi xmlns:a14="http://schemas.microsoft.com/office/drawing/2010/main" xmlns="" val="0"/>
              </a:ext>
            </a:extLst>
          </a:blip>
          <a:stretch>
            <a:fillRect/>
          </a:stretch>
        </p:blipFill>
        <p:spPr>
          <a:xfrm>
            <a:off x="4513411" y="1107766"/>
            <a:ext cx="8064896" cy="5494075"/>
          </a:xfrm>
          <a:prstGeom prst="rect">
            <a:avLst/>
          </a:prstGeom>
        </p:spPr>
      </p:pic>
      <p:sp>
        <p:nvSpPr>
          <p:cNvPr id="3" name="MH_Other_2">
            <a:extLst>
              <a:ext uri="{FF2B5EF4-FFF2-40B4-BE49-F238E27FC236}">
                <a16:creationId xmlns:a16="http://schemas.microsoft.com/office/drawing/2014/main" xmlns="" id="{59A90A8C-E3ED-4437-9D34-0570F46DF52A}"/>
              </a:ext>
            </a:extLst>
          </p:cNvPr>
          <p:cNvSpPr/>
          <p:nvPr>
            <p:custDataLst>
              <p:tags r:id="rId1"/>
            </p:custDataLst>
          </p:nvPr>
        </p:nvSpPr>
        <p:spPr>
          <a:xfrm>
            <a:off x="120923" y="1124744"/>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Picture 3"/>
          <p:cNvPicPr>
            <a:picLocks noChangeAspect="1"/>
          </p:cNvPicPr>
          <p:nvPr/>
        </p:nvPicPr>
        <p:blipFill>
          <a:blip r:embed="rId5" cstate="print">
            <a:extLst>
              <a:ext uri="{BEBA8EAE-BF5A-486C-A8C5-ECC9F3942E4B}">
                <a14:imgProps xmlns:a14="http://schemas.microsoft.com/office/drawing/2010/main" xmlns="">
                  <a14:imgLayer r:embed="rId6">
                    <a14:imgEffect>
                      <a14:backgroundRemoval t="0" b="100000" l="1108" r="100000">
                        <a14:foregroundMark x1="16343" y1="20370" x2="23546" y2="13580"/>
                        <a14:foregroundMark x1="17729" y1="67901" x2="26593" y2="60494"/>
                        <a14:foregroundMark x1="30194" y1="77160" x2="60111" y2="74074"/>
                        <a14:foregroundMark x1="63989" y1="79630" x2="93629" y2="79012"/>
                      </a14:backgroundRemoval>
                    </a14:imgEffect>
                  </a14:imgLayer>
                </a14:imgProps>
              </a:ext>
              <a:ext uri="{28A0092B-C50C-407E-A947-70E740481C1C}">
                <a14:useLocalDpi xmlns:a14="http://schemas.microsoft.com/office/drawing/2010/main" xmlns="" val="0"/>
              </a:ext>
            </a:extLst>
          </a:blip>
          <a:stretch>
            <a:fillRect/>
          </a:stretch>
        </p:blipFill>
        <p:spPr>
          <a:xfrm>
            <a:off x="748703" y="0"/>
            <a:ext cx="2324547" cy="1047770"/>
          </a:xfrm>
          <a:prstGeom prst="rect">
            <a:avLst/>
          </a:prstGeom>
        </p:spPr>
      </p:pic>
      <p:sp>
        <p:nvSpPr>
          <p:cNvPr id="5" name="TextBox 4"/>
          <p:cNvSpPr txBox="1"/>
          <p:nvPr/>
        </p:nvSpPr>
        <p:spPr>
          <a:xfrm>
            <a:off x="192931" y="1827981"/>
            <a:ext cx="4464496" cy="1384995"/>
          </a:xfrm>
          <a:prstGeom prst="rect">
            <a:avLst/>
          </a:prstGeom>
          <a:noFill/>
        </p:spPr>
        <p:txBody>
          <a:bodyPr wrap="square" rtlCol="0">
            <a:spAutoFit/>
          </a:bodyPr>
          <a:lstStyle/>
          <a:p>
            <a:pPr algn="just"/>
            <a:r>
              <a:rPr lang="en-US" sz="2800" dirty="0">
                <a:solidFill>
                  <a:srgbClr val="002060"/>
                </a:solidFill>
                <a:latin typeface="Arial" panose="020B0604020202020204" pitchFamily="34" charset="0"/>
                <a:cs typeface="Arial" panose="020B0604020202020204" pitchFamily="34" charset="0"/>
              </a:rPr>
              <a:t>a) </a:t>
            </a:r>
            <a:r>
              <a:rPr lang="en-US" sz="2800" dirty="0" err="1">
                <a:solidFill>
                  <a:srgbClr val="002060"/>
                </a:solidFill>
                <a:latin typeface="Arial" panose="020B0604020202020204" pitchFamily="34" charset="0"/>
                <a:cs typeface="Arial" panose="020B0604020202020204" pitchFamily="34" charset="0"/>
              </a:rPr>
              <a:t>Những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bằng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a:t>
            </a:r>
          </a:p>
        </p:txBody>
      </p:sp>
      <p:sp>
        <p:nvSpPr>
          <p:cNvPr id="6" name="TextBox 5"/>
          <p:cNvSpPr txBox="1"/>
          <p:nvPr/>
        </p:nvSpPr>
        <p:spPr>
          <a:xfrm>
            <a:off x="194224" y="3343632"/>
            <a:ext cx="4464496" cy="2246769"/>
          </a:xfrm>
          <a:prstGeom prst="rect">
            <a:avLst/>
          </a:prstGeom>
          <a:noFill/>
        </p:spPr>
        <p:txBody>
          <a:bodyPr wrap="square" rtlCol="0">
            <a:spAutoFit/>
          </a:bodyPr>
          <a:lstStyle/>
          <a:p>
            <a:pPr algn="just"/>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Trong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bốn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đỏ</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lớn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nhất</a:t>
            </a:r>
            <a:r>
              <a:rPr lang="en-US" sz="2800" dirty="0">
                <a:solidFill>
                  <a:srgbClr val="002060"/>
                </a:solidFill>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7" cstate="print">
            <a:extLst>
              <a:ext uri="{BEBA8EAE-BF5A-486C-A8C5-ECC9F3942E4B}">
                <a14:imgProps xmlns:a14="http://schemas.microsoft.com/office/drawing/2010/main" xmlns="">
                  <a14:imgLayer r:embed="rId8">
                    <a14:imgEffect>
                      <a14:backgroundRemoval t="9615" b="97802" l="592" r="89941">
                        <a14:backgroundMark x1="8284" y1="75000" x2="28402" y2="74451"/>
                        <a14:backgroundMark x1="52663" y1="81319" x2="48521" y2="81868"/>
                        <a14:backgroundMark x1="50888" y1="88736" x2="46746" y2="95055"/>
                      </a14:backgroundRemoval>
                    </a14:imgEffect>
                  </a14:imgLayer>
                </a14:imgProps>
              </a:ext>
              <a:ext uri="{28A0092B-C50C-407E-A947-70E740481C1C}">
                <a14:useLocalDpi xmlns:a14="http://schemas.microsoft.com/office/drawing/2010/main" xmlns="" val="0"/>
              </a:ext>
            </a:extLst>
          </a:blip>
          <a:stretch>
            <a:fillRect/>
          </a:stretch>
        </p:blipFill>
        <p:spPr>
          <a:xfrm>
            <a:off x="7609755" y="1688570"/>
            <a:ext cx="1142332" cy="2218761"/>
          </a:xfrm>
          <a:prstGeom prst="rect">
            <a:avLst/>
          </a:prstGeom>
        </p:spPr>
      </p:pic>
      <p:pic>
        <p:nvPicPr>
          <p:cNvPr id="12" name="Picture 11"/>
          <p:cNvPicPr>
            <a:picLocks noChangeAspect="1"/>
          </p:cNvPicPr>
          <p:nvPr/>
        </p:nvPicPr>
        <p:blipFill>
          <a:blip r:embed="rId9" cstate="print">
            <a:extLst>
              <a:ext uri="{BEBA8EAE-BF5A-486C-A8C5-ECC9F3942E4B}">
                <a14:imgProps xmlns:a14="http://schemas.microsoft.com/office/drawing/2010/main" xmlns="">
                  <a14:imgLayer r:embed="rId10">
                    <a14:imgEffect>
                      <a14:backgroundRemoval t="20489" b="89297" l="0" r="100000">
                        <a14:foregroundMark x1="81875" y1="31498" x2="94375" y2="42202"/>
                        <a14:foregroundMark x1="33750" y1="31193" x2="28750" y2="40367"/>
                        <a14:foregroundMark x1="34375" y1="33945" x2="23750" y2="31804"/>
                        <a14:foregroundMark x1="58750" y1="31804" x2="48750" y2="37309"/>
                        <a14:foregroundMark x1="85000" y1="33028" x2="83125" y2="41590"/>
                        <a14:foregroundMark x1="30000" y1="31498" x2="24375" y2="33028"/>
                        <a14:foregroundMark x1="28750" y1="36391" x2="22500" y2="40979"/>
                        <a14:foregroundMark x1="23750" y1="29969" x2="36875" y2="30275"/>
                        <a14:foregroundMark x1="49375" y1="61774" x2="45000" y2="70642"/>
                        <a14:foregroundMark x1="40625" y1="72783" x2="36250" y2="73089"/>
                        <a14:foregroundMark x1="53750" y1="55963" x2="50625" y2="61468"/>
                        <a14:backgroundMark x1="84375" y1="46483" x2="77500" y2="53823"/>
                        <a14:backgroundMark x1="80000" y1="52905" x2="80000" y2="78593"/>
                        <a14:backgroundMark x1="88125" y1="44037" x2="99375" y2="41896"/>
                        <a14:backgroundMark x1="86250" y1="48318" x2="98750" y2="66055"/>
                        <a14:backgroundMark x1="29375" y1="25994" x2="27500" y2="28746"/>
                      </a14:backgroundRemoval>
                    </a14:imgEffect>
                  </a14:imgLayer>
                </a14:imgProps>
              </a:ext>
              <a:ext uri="{28A0092B-C50C-407E-A947-70E740481C1C}">
                <a14:useLocalDpi xmlns:a14="http://schemas.microsoft.com/office/drawing/2010/main" xmlns="" val="0"/>
              </a:ext>
            </a:extLst>
          </a:blip>
          <a:stretch>
            <a:fillRect/>
          </a:stretch>
        </p:blipFill>
        <p:spPr>
          <a:xfrm>
            <a:off x="5665539" y="2515893"/>
            <a:ext cx="1081498" cy="1993227"/>
          </a:xfrm>
          <a:prstGeom prst="rect">
            <a:avLst/>
          </a:prstGeom>
        </p:spPr>
      </p:pic>
      <p:pic>
        <p:nvPicPr>
          <p:cNvPr id="14" name="Picture 13"/>
          <p:cNvPicPr>
            <a:picLocks noChangeAspect="1"/>
          </p:cNvPicPr>
          <p:nvPr/>
        </p:nvPicPr>
        <p:blipFill>
          <a:blip r:embed="rId11" cstate="print">
            <a:extLst>
              <a:ext uri="{BEBA8EAE-BF5A-486C-A8C5-ECC9F3942E4B}">
                <a14:imgProps xmlns:a14="http://schemas.microsoft.com/office/drawing/2010/main" xmlns="">
                  <a14:imgLayer r:embed="rId12">
                    <a14:imgEffect>
                      <a14:backgroundRemoval t="37716" b="80388" l="4000" r="89143">
                        <a14:foregroundMark x1="43429" y1="65302" x2="39429" y2="77155"/>
                      </a14:backgroundRemoval>
                    </a14:imgEffect>
                  </a14:imgLayer>
                </a14:imgProps>
              </a:ext>
              <a:ext uri="{28A0092B-C50C-407E-A947-70E740481C1C}">
                <a14:useLocalDpi xmlns:a14="http://schemas.microsoft.com/office/drawing/2010/main" xmlns="" val="0"/>
              </a:ext>
            </a:extLst>
          </a:blip>
          <a:stretch>
            <a:fillRect/>
          </a:stretch>
        </p:blipFill>
        <p:spPr>
          <a:xfrm>
            <a:off x="10706099" y="1664860"/>
            <a:ext cx="1182889" cy="2828310"/>
          </a:xfrm>
          <a:prstGeom prst="rect">
            <a:avLst/>
          </a:prstGeom>
        </p:spPr>
      </p:pic>
    </p:spTree>
    <p:extLst>
      <p:ext uri="{BB962C8B-B14F-4D97-AF65-F5344CB8AC3E}">
        <p14:creationId xmlns:p14="http://schemas.microsoft.com/office/powerpoint/2010/main" xmlns="" val="28014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repeatCount="indefinite" fill="hold" nodeType="clickEffect">
                                  <p:stCondLst>
                                    <p:cond delay="0"/>
                                  </p:stCondLst>
                                  <p:endCondLst>
                                    <p:cond evt="onNext" delay="0">
                                      <p:tgtEl>
                                        <p:sldTgt/>
                                      </p:tgtEl>
                                    </p:cond>
                                  </p:endCondLst>
                                  <p:childTnLst>
                                    <p:animRot by="120000">
                                      <p:cBhvr>
                                        <p:cTn id="26" dur="100" fill="hold">
                                          <p:stCondLst>
                                            <p:cond delay="0"/>
                                          </p:stCondLst>
                                        </p:cTn>
                                        <p:tgtEl>
                                          <p:spTgt spid="14"/>
                                        </p:tgtEl>
                                        <p:attrNameLst>
                                          <p:attrName>r</p:attrName>
                                        </p:attrNameLst>
                                      </p:cBhvr>
                                    </p:animRot>
                                    <p:animRot by="-240000">
                                      <p:cBhvr>
                                        <p:cTn id="27" dur="200" fill="hold">
                                          <p:stCondLst>
                                            <p:cond delay="200"/>
                                          </p:stCondLst>
                                        </p:cTn>
                                        <p:tgtEl>
                                          <p:spTgt spid="14"/>
                                        </p:tgtEl>
                                        <p:attrNameLst>
                                          <p:attrName>r</p:attrName>
                                        </p:attrNameLst>
                                      </p:cBhvr>
                                    </p:animRot>
                                    <p:animRot by="240000">
                                      <p:cBhvr>
                                        <p:cTn id="28" dur="200" fill="hold">
                                          <p:stCondLst>
                                            <p:cond delay="400"/>
                                          </p:stCondLst>
                                        </p:cTn>
                                        <p:tgtEl>
                                          <p:spTgt spid="14"/>
                                        </p:tgtEl>
                                        <p:attrNameLst>
                                          <p:attrName>r</p:attrName>
                                        </p:attrNameLst>
                                      </p:cBhvr>
                                    </p:animRot>
                                    <p:animRot by="-240000">
                                      <p:cBhvr>
                                        <p:cTn id="29" dur="200" fill="hold">
                                          <p:stCondLst>
                                            <p:cond delay="600"/>
                                          </p:stCondLst>
                                        </p:cTn>
                                        <p:tgtEl>
                                          <p:spTgt spid="14"/>
                                        </p:tgtEl>
                                        <p:attrNameLst>
                                          <p:attrName>r</p:attrName>
                                        </p:attrNameLst>
                                      </p:cBhvr>
                                    </p:animRot>
                                    <p:animRot by="120000">
                                      <p:cBhvr>
                                        <p:cTn id="30" dur="200" fill="hold">
                                          <p:stCondLst>
                                            <p:cond delay="800"/>
                                          </p:stCondLst>
                                        </p:cTn>
                                        <p:tgtEl>
                                          <p:spTgt spid="14"/>
                                        </p:tgtEl>
                                        <p:attrNameLst>
                                          <p:attrName>r</p:attrName>
                                        </p:attrNameLst>
                                      </p:cBhvr>
                                    </p:animRot>
                                  </p:childTnLst>
                                </p:cTn>
                              </p:par>
                              <p:par>
                                <p:cTn id="31" presetID="26" presetClass="emph" presetSubtype="0" fill="hold" nodeType="withEffect">
                                  <p:stCondLst>
                                    <p:cond delay="0"/>
                                  </p:stCondLst>
                                  <p:childTnLst>
                                    <p:animEffect transition="out" filter="fade">
                                      <p:cBhvr>
                                        <p:cTn id="32" dur="500" tmFilter="0, 0; .2, .5; .8, .5; 1, 0"/>
                                        <p:tgtEl>
                                          <p:spTgt spid="11"/>
                                        </p:tgtEl>
                                      </p:cBhvr>
                                    </p:animEffect>
                                    <p:animScale>
                                      <p:cBhvr>
                                        <p:cTn id="3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981" b="94636" l="4776" r="96961">
                        <a14:foregroundMark x1="10564" y1="24521" x2="33430" y2="27395"/>
                      </a14:backgroundRemoval>
                    </a14:imgEffect>
                  </a14:imgLayer>
                </a14:imgProps>
              </a:ext>
              <a:ext uri="{28A0092B-C50C-407E-A947-70E740481C1C}">
                <a14:useLocalDpi xmlns:a14="http://schemas.microsoft.com/office/drawing/2010/main" xmlns="" val="0"/>
              </a:ext>
            </a:extLst>
          </a:blip>
          <a:stretch>
            <a:fillRect/>
          </a:stretch>
        </p:blipFill>
        <p:spPr>
          <a:xfrm>
            <a:off x="4513411" y="1124744"/>
            <a:ext cx="8064896" cy="5494075"/>
          </a:xfrm>
          <a:prstGeom prst="rect">
            <a:avLst/>
          </a:prstGeom>
        </p:spPr>
      </p:pic>
      <p:sp>
        <p:nvSpPr>
          <p:cNvPr id="3" name="MH_Other_2">
            <a:extLst>
              <a:ext uri="{FF2B5EF4-FFF2-40B4-BE49-F238E27FC236}">
                <a16:creationId xmlns:a16="http://schemas.microsoft.com/office/drawing/2014/main" xmlns="" id="{59A90A8C-E3ED-4437-9D34-0570F46DF52A}"/>
              </a:ext>
            </a:extLst>
          </p:cNvPr>
          <p:cNvSpPr/>
          <p:nvPr>
            <p:custDataLst>
              <p:tags r:id="rId1"/>
            </p:custDataLst>
          </p:nvPr>
        </p:nvSpPr>
        <p:spPr>
          <a:xfrm>
            <a:off x="120923" y="1124744"/>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3"/>
          <p:cNvSpPr txBox="1"/>
          <p:nvPr/>
        </p:nvSpPr>
        <p:spPr>
          <a:xfrm>
            <a:off x="192931" y="1827981"/>
            <a:ext cx="4536504" cy="1384995"/>
          </a:xfrm>
          <a:prstGeom prst="rect">
            <a:avLst/>
          </a:prstGeom>
          <a:noFill/>
        </p:spPr>
        <p:txBody>
          <a:bodyPr wrap="square" rtlCol="0">
            <a:spAutoFit/>
          </a:bodyPr>
          <a:lstStyle/>
          <a:p>
            <a:pPr algn="just"/>
            <a:r>
              <a:rPr lang="en-US" sz="2800" dirty="0">
                <a:solidFill>
                  <a:srgbClr val="002060"/>
                </a:solidFill>
                <a:latin typeface="Arial" panose="020B0604020202020204" pitchFamily="34" charset="0"/>
                <a:cs typeface="Arial" panose="020B0604020202020204" pitchFamily="34" charset="0"/>
              </a:rPr>
              <a:t>a) </a:t>
            </a:r>
            <a:r>
              <a:rPr lang="en-US" sz="2800" dirty="0" err="1">
                <a:solidFill>
                  <a:srgbClr val="002060"/>
                </a:solidFill>
                <a:latin typeface="Arial" panose="020B0604020202020204" pitchFamily="34" charset="0"/>
                <a:cs typeface="Arial" panose="020B0604020202020204" pitchFamily="34" charset="0"/>
              </a:rPr>
              <a:t>Những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bằng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9615" b="97802" l="592" r="89941">
                        <a14:backgroundMark x1="8284" y1="75000" x2="28402" y2="74451"/>
                        <a14:backgroundMark x1="52663" y1="81319" x2="48521" y2="81868"/>
                        <a14:backgroundMark x1="50888" y1="88736" x2="46746" y2="95055"/>
                      </a14:backgroundRemoval>
                    </a14:imgEffect>
                  </a14:imgLayer>
                </a14:imgProps>
              </a:ext>
              <a:ext uri="{28A0092B-C50C-407E-A947-70E740481C1C}">
                <a14:useLocalDpi xmlns:a14="http://schemas.microsoft.com/office/drawing/2010/main" xmlns="" val="0"/>
              </a:ext>
            </a:extLst>
          </a:blip>
          <a:stretch>
            <a:fillRect/>
          </a:stretch>
        </p:blipFill>
        <p:spPr>
          <a:xfrm>
            <a:off x="7609755" y="1688570"/>
            <a:ext cx="1142332" cy="2218761"/>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xmlns="">
                  <a14:imgLayer r:embed="rId8">
                    <a14:imgEffect>
                      <a14:backgroundRemoval t="20489" b="89297" l="0" r="100000">
                        <a14:foregroundMark x1="81875" y1="31498" x2="94375" y2="42202"/>
                        <a14:foregroundMark x1="33750" y1="31193" x2="28750" y2="40367"/>
                        <a14:foregroundMark x1="34375" y1="33945" x2="23750" y2="31804"/>
                        <a14:foregroundMark x1="58750" y1="31804" x2="48750" y2="37309"/>
                        <a14:foregroundMark x1="85000" y1="33028" x2="83125" y2="41590"/>
                        <a14:foregroundMark x1="30000" y1="31498" x2="24375" y2="33028"/>
                        <a14:foregroundMark x1="28750" y1="36391" x2="22500" y2="40979"/>
                        <a14:foregroundMark x1="23750" y1="29969" x2="36875" y2="30275"/>
                        <a14:foregroundMark x1="49375" y1="61774" x2="45000" y2="70642"/>
                        <a14:foregroundMark x1="40625" y1="72783" x2="36250" y2="73089"/>
                        <a14:foregroundMark x1="53750" y1="55963" x2="50625" y2="61468"/>
                        <a14:backgroundMark x1="84375" y1="46483" x2="77500" y2="53823"/>
                        <a14:backgroundMark x1="80000" y1="52905" x2="80000" y2="78593"/>
                        <a14:backgroundMark x1="88125" y1="44037" x2="99375" y2="41896"/>
                        <a14:backgroundMark x1="86250" y1="48318" x2="98750" y2="66055"/>
                        <a14:backgroundMark x1="29375" y1="25994" x2="27500" y2="28746"/>
                      </a14:backgroundRemoval>
                    </a14:imgEffect>
                  </a14:imgLayer>
                </a14:imgProps>
              </a:ext>
              <a:ext uri="{28A0092B-C50C-407E-A947-70E740481C1C}">
                <a14:useLocalDpi xmlns:a14="http://schemas.microsoft.com/office/drawing/2010/main" xmlns="" val="0"/>
              </a:ext>
            </a:extLst>
          </a:blip>
          <a:stretch>
            <a:fillRect/>
          </a:stretch>
        </p:blipFill>
        <p:spPr>
          <a:xfrm>
            <a:off x="5665539" y="2515893"/>
            <a:ext cx="1081498" cy="1993227"/>
          </a:xfrm>
          <a:prstGeom prst="rect">
            <a:avLst/>
          </a:prstGeom>
        </p:spPr>
      </p:pic>
      <p:grpSp>
        <p:nvGrpSpPr>
          <p:cNvPr id="20" name="Group 19"/>
          <p:cNvGrpSpPr/>
          <p:nvPr/>
        </p:nvGrpSpPr>
        <p:grpSpPr>
          <a:xfrm>
            <a:off x="427502" y="3235973"/>
            <a:ext cx="1081498" cy="1993227"/>
            <a:chOff x="427502" y="3091957"/>
            <a:chExt cx="1081498" cy="1993227"/>
          </a:xfrm>
        </p:grpSpPr>
        <p:sp>
          <p:nvSpPr>
            <p:cNvPr id="17" name="Freeform 16"/>
            <p:cNvSpPr/>
            <p:nvPr/>
          </p:nvSpPr>
          <p:spPr>
            <a:xfrm>
              <a:off x="968251" y="3266995"/>
              <a:ext cx="304800" cy="450037"/>
            </a:xfrm>
            <a:custGeom>
              <a:avLst/>
              <a:gdLst>
                <a:gd name="connsiteX0" fmla="*/ 0 w 304800"/>
                <a:gd name="connsiteY0" fmla="*/ 450037 h 450037"/>
                <a:gd name="connsiteX1" fmla="*/ 130629 w 304800"/>
                <a:gd name="connsiteY1" fmla="*/ 94 h 450037"/>
                <a:gd name="connsiteX2" fmla="*/ 290286 w 304800"/>
                <a:gd name="connsiteY2" fmla="*/ 406494 h 450037"/>
                <a:gd name="connsiteX3" fmla="*/ 290286 w 304800"/>
                <a:gd name="connsiteY3" fmla="*/ 406494 h 450037"/>
                <a:gd name="connsiteX4" fmla="*/ 203200 w 304800"/>
                <a:gd name="connsiteY4" fmla="*/ 362951 h 450037"/>
                <a:gd name="connsiteX5" fmla="*/ 304800 w 304800"/>
                <a:gd name="connsiteY5" fmla="*/ 377466 h 4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50037">
                  <a:moveTo>
                    <a:pt x="0" y="450037"/>
                  </a:moveTo>
                  <a:cubicBezTo>
                    <a:pt x="41124" y="228694"/>
                    <a:pt x="82248" y="7351"/>
                    <a:pt x="130629" y="94"/>
                  </a:cubicBezTo>
                  <a:cubicBezTo>
                    <a:pt x="179010" y="-7163"/>
                    <a:pt x="290286" y="406494"/>
                    <a:pt x="290286" y="406494"/>
                  </a:cubicBezTo>
                  <a:lnTo>
                    <a:pt x="290286" y="406494"/>
                  </a:lnTo>
                  <a:cubicBezTo>
                    <a:pt x="275772" y="399237"/>
                    <a:pt x="200781" y="367789"/>
                    <a:pt x="203200" y="362951"/>
                  </a:cubicBezTo>
                  <a:cubicBezTo>
                    <a:pt x="205619" y="358113"/>
                    <a:pt x="304800" y="377466"/>
                    <a:pt x="304800" y="377466"/>
                  </a:cubicBez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cstate="print">
              <a:extLst>
                <a:ext uri="{BEBA8EAE-BF5A-486C-A8C5-ECC9F3942E4B}">
                  <a14:imgProps xmlns:a14="http://schemas.microsoft.com/office/drawing/2010/main" xmlns="">
                    <a14:imgLayer r:embed="rId8">
                      <a14:imgEffect>
                        <a14:backgroundRemoval t="20489" b="89297" l="0" r="100000">
                          <a14:foregroundMark x1="81875" y1="31498" x2="94375" y2="42202"/>
                          <a14:foregroundMark x1="33750" y1="31193" x2="28750" y2="40367"/>
                          <a14:foregroundMark x1="34375" y1="33945" x2="23750" y2="31804"/>
                          <a14:foregroundMark x1="58750" y1="31804" x2="48750" y2="37309"/>
                          <a14:foregroundMark x1="85000" y1="33028" x2="83125" y2="41590"/>
                          <a14:foregroundMark x1="30000" y1="31498" x2="24375" y2="33028"/>
                          <a14:foregroundMark x1="28750" y1="36391" x2="22500" y2="40979"/>
                          <a14:foregroundMark x1="23750" y1="29969" x2="36875" y2="30275"/>
                          <a14:foregroundMark x1="49375" y1="61774" x2="45000" y2="70642"/>
                          <a14:foregroundMark x1="40625" y1="72783" x2="36250" y2="73089"/>
                          <a14:foregroundMark x1="53750" y1="55963" x2="50625" y2="61468"/>
                          <a14:backgroundMark x1="84375" y1="46483" x2="77500" y2="53823"/>
                          <a14:backgroundMark x1="80000" y1="52905" x2="80000" y2="78593"/>
                          <a14:backgroundMark x1="88125" y1="44037" x2="99375" y2="41896"/>
                          <a14:backgroundMark x1="86250" y1="48318" x2="98750" y2="66055"/>
                          <a14:backgroundMark x1="29375" y1="25994" x2="27500" y2="28746"/>
                        </a14:backgroundRemoval>
                      </a14:imgEffect>
                    </a14:imgLayer>
                  </a14:imgProps>
                </a:ext>
                <a:ext uri="{28A0092B-C50C-407E-A947-70E740481C1C}">
                  <a14:useLocalDpi xmlns:a14="http://schemas.microsoft.com/office/drawing/2010/main" xmlns="" val="0"/>
                </a:ext>
              </a:extLst>
            </a:blip>
            <a:stretch>
              <a:fillRect/>
            </a:stretch>
          </p:blipFill>
          <p:spPr>
            <a:xfrm>
              <a:off x="427502" y="3091957"/>
              <a:ext cx="1081498" cy="1993227"/>
            </a:xfrm>
            <a:prstGeom prst="rect">
              <a:avLst/>
            </a:prstGeom>
          </p:spPr>
        </p:pic>
      </p:grpSp>
      <p:grpSp>
        <p:nvGrpSpPr>
          <p:cNvPr id="19" name="Group 18"/>
          <p:cNvGrpSpPr/>
          <p:nvPr/>
        </p:nvGrpSpPr>
        <p:grpSpPr>
          <a:xfrm>
            <a:off x="2209155" y="2578545"/>
            <a:ext cx="1142332" cy="2218761"/>
            <a:chOff x="2209155" y="2525797"/>
            <a:chExt cx="1142332" cy="2218761"/>
          </a:xfrm>
        </p:grpSpPr>
        <p:sp>
          <p:nvSpPr>
            <p:cNvPr id="18" name="Freeform 17"/>
            <p:cNvSpPr/>
            <p:nvPr/>
          </p:nvSpPr>
          <p:spPr>
            <a:xfrm>
              <a:off x="2627921" y="3339003"/>
              <a:ext cx="304800" cy="450037"/>
            </a:xfrm>
            <a:custGeom>
              <a:avLst/>
              <a:gdLst>
                <a:gd name="connsiteX0" fmla="*/ 0 w 304800"/>
                <a:gd name="connsiteY0" fmla="*/ 450037 h 450037"/>
                <a:gd name="connsiteX1" fmla="*/ 130629 w 304800"/>
                <a:gd name="connsiteY1" fmla="*/ 94 h 450037"/>
                <a:gd name="connsiteX2" fmla="*/ 290286 w 304800"/>
                <a:gd name="connsiteY2" fmla="*/ 406494 h 450037"/>
                <a:gd name="connsiteX3" fmla="*/ 290286 w 304800"/>
                <a:gd name="connsiteY3" fmla="*/ 406494 h 450037"/>
                <a:gd name="connsiteX4" fmla="*/ 203200 w 304800"/>
                <a:gd name="connsiteY4" fmla="*/ 362951 h 450037"/>
                <a:gd name="connsiteX5" fmla="*/ 304800 w 304800"/>
                <a:gd name="connsiteY5" fmla="*/ 377466 h 4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50037">
                  <a:moveTo>
                    <a:pt x="0" y="450037"/>
                  </a:moveTo>
                  <a:cubicBezTo>
                    <a:pt x="41124" y="228694"/>
                    <a:pt x="82248" y="7351"/>
                    <a:pt x="130629" y="94"/>
                  </a:cubicBezTo>
                  <a:cubicBezTo>
                    <a:pt x="179010" y="-7163"/>
                    <a:pt x="290286" y="406494"/>
                    <a:pt x="290286" y="406494"/>
                  </a:cubicBezTo>
                  <a:lnTo>
                    <a:pt x="290286" y="406494"/>
                  </a:lnTo>
                  <a:cubicBezTo>
                    <a:pt x="275772" y="399237"/>
                    <a:pt x="200781" y="367789"/>
                    <a:pt x="203200" y="362951"/>
                  </a:cubicBezTo>
                  <a:cubicBezTo>
                    <a:pt x="205619" y="358113"/>
                    <a:pt x="304800" y="377466"/>
                    <a:pt x="304800" y="377466"/>
                  </a:cubicBez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BEBA8EAE-BF5A-486C-A8C5-ECC9F3942E4B}">
                  <a14:imgProps xmlns:a14="http://schemas.microsoft.com/office/drawing/2010/main" xmlns="">
                    <a14:imgLayer r:embed="rId6">
                      <a14:imgEffect>
                        <a14:backgroundRemoval t="9615" b="97802" l="592" r="89941">
                          <a14:backgroundMark x1="8284" y1="75000" x2="28402" y2="74451"/>
                          <a14:backgroundMark x1="52663" y1="81319" x2="48521" y2="81868"/>
                          <a14:backgroundMark x1="50888" y1="88736" x2="46746" y2="95055"/>
                        </a14:backgroundRemoval>
                      </a14:imgEffect>
                    </a14:imgLayer>
                  </a14:imgProps>
                </a:ext>
                <a:ext uri="{28A0092B-C50C-407E-A947-70E740481C1C}">
                  <a14:useLocalDpi xmlns:a14="http://schemas.microsoft.com/office/drawing/2010/main" xmlns="" val="0"/>
                </a:ext>
              </a:extLst>
            </a:blip>
            <a:stretch>
              <a:fillRect/>
            </a:stretch>
          </p:blipFill>
          <p:spPr>
            <a:xfrm>
              <a:off x="2209155" y="2525797"/>
              <a:ext cx="1142332" cy="2218761"/>
            </a:xfrm>
            <a:prstGeom prst="rect">
              <a:avLst/>
            </a:prstGeom>
          </p:spPr>
        </p:pic>
      </p:grpSp>
    </p:spTree>
    <p:extLst>
      <p:ext uri="{BB962C8B-B14F-4D97-AF65-F5344CB8AC3E}">
        <p14:creationId xmlns:p14="http://schemas.microsoft.com/office/powerpoint/2010/main" xmlns="" val="1937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26" presetClass="emph" presetSubtype="0" fill="hold" nodeType="with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981" b="94636" l="4776" r="96961">
                        <a14:foregroundMark x1="10564" y1="24521" x2="33430" y2="27395"/>
                      </a14:backgroundRemoval>
                    </a14:imgEffect>
                  </a14:imgLayer>
                </a14:imgProps>
              </a:ext>
              <a:ext uri="{28A0092B-C50C-407E-A947-70E740481C1C}">
                <a14:useLocalDpi xmlns:a14="http://schemas.microsoft.com/office/drawing/2010/main" xmlns="" val="0"/>
              </a:ext>
            </a:extLst>
          </a:blip>
          <a:stretch>
            <a:fillRect/>
          </a:stretch>
        </p:blipFill>
        <p:spPr>
          <a:xfrm>
            <a:off x="4513411" y="1124744"/>
            <a:ext cx="8064896" cy="5494075"/>
          </a:xfrm>
          <a:prstGeom prst="rect">
            <a:avLst/>
          </a:prstGeom>
        </p:spPr>
      </p:pic>
      <p:sp>
        <p:nvSpPr>
          <p:cNvPr id="3" name="MH_Other_2">
            <a:extLst>
              <a:ext uri="{FF2B5EF4-FFF2-40B4-BE49-F238E27FC236}">
                <a16:creationId xmlns:a16="http://schemas.microsoft.com/office/drawing/2014/main" xmlns="" id="{59A90A8C-E3ED-4437-9D34-0570F46DF52A}"/>
              </a:ext>
            </a:extLst>
          </p:cNvPr>
          <p:cNvSpPr/>
          <p:nvPr>
            <p:custDataLst>
              <p:tags r:id="rId1"/>
            </p:custDataLst>
          </p:nvPr>
        </p:nvSpPr>
        <p:spPr>
          <a:xfrm>
            <a:off x="120923" y="1124744"/>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3"/>
          <p:cNvSpPr txBox="1"/>
          <p:nvPr/>
        </p:nvSpPr>
        <p:spPr>
          <a:xfrm>
            <a:off x="194224" y="1916832"/>
            <a:ext cx="4464496" cy="2246769"/>
          </a:xfrm>
          <a:prstGeom prst="rect">
            <a:avLst/>
          </a:prstGeom>
          <a:noFill/>
        </p:spPr>
        <p:txBody>
          <a:bodyPr wrap="square" rtlCol="0">
            <a:spAutoFit/>
          </a:bodyPr>
          <a:lstStyle/>
          <a:p>
            <a:pPr algn="just"/>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Trong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bốn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đỏ</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lớn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đèn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lồng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nào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ghi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phép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kết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quả</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nhất</a:t>
            </a:r>
            <a:r>
              <a:rPr lang="en-US" sz="2800" dirty="0">
                <a:solidFill>
                  <a:srgbClr val="002060"/>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5" cstate="print">
            <a:extLst>
              <a:ext uri="{BEBA8EAE-BF5A-486C-A8C5-ECC9F3942E4B}">
                <a14:imgProps xmlns:a14="http://schemas.microsoft.com/office/drawing/2010/main" xmlns="">
                  <a14:imgLayer r:embed="rId6">
                    <a14:imgEffect>
                      <a14:backgroundRemoval t="37716" b="80388" l="4000" r="89143">
                        <a14:foregroundMark x1="43429" y1="65302" x2="39429" y2="77155"/>
                      </a14:backgroundRemoval>
                    </a14:imgEffect>
                  </a14:imgLayer>
                </a14:imgProps>
              </a:ext>
              <a:ext uri="{28A0092B-C50C-407E-A947-70E740481C1C}">
                <a14:useLocalDpi xmlns:a14="http://schemas.microsoft.com/office/drawing/2010/main" xmlns="" val="0"/>
              </a:ext>
            </a:extLst>
          </a:blip>
          <a:stretch>
            <a:fillRect/>
          </a:stretch>
        </p:blipFill>
        <p:spPr>
          <a:xfrm>
            <a:off x="10706099" y="1664860"/>
            <a:ext cx="1182889" cy="2828310"/>
          </a:xfrm>
          <a:prstGeom prst="rect">
            <a:avLst/>
          </a:prstGeom>
        </p:spPr>
      </p:pic>
      <p:grpSp>
        <p:nvGrpSpPr>
          <p:cNvPr id="9" name="Group 8"/>
          <p:cNvGrpSpPr/>
          <p:nvPr/>
        </p:nvGrpSpPr>
        <p:grpSpPr>
          <a:xfrm>
            <a:off x="1705099" y="3481010"/>
            <a:ext cx="1182889" cy="2828310"/>
            <a:chOff x="1705099" y="3481010"/>
            <a:chExt cx="1182889" cy="2828310"/>
          </a:xfrm>
        </p:grpSpPr>
        <p:sp>
          <p:nvSpPr>
            <p:cNvPr id="8" name="Freeform 7"/>
            <p:cNvSpPr/>
            <p:nvPr/>
          </p:nvSpPr>
          <p:spPr>
            <a:xfrm>
              <a:off x="2137147" y="4362186"/>
              <a:ext cx="246743" cy="362958"/>
            </a:xfrm>
            <a:custGeom>
              <a:avLst/>
              <a:gdLst>
                <a:gd name="connsiteX0" fmla="*/ 0 w 246743"/>
                <a:gd name="connsiteY0" fmla="*/ 333930 h 362958"/>
                <a:gd name="connsiteX1" fmla="*/ 130628 w 246743"/>
                <a:gd name="connsiteY1" fmla="*/ 101 h 362958"/>
                <a:gd name="connsiteX2" fmla="*/ 246743 w 246743"/>
                <a:gd name="connsiteY2" fmla="*/ 362958 h 362958"/>
                <a:gd name="connsiteX3" fmla="*/ 246743 w 246743"/>
                <a:gd name="connsiteY3" fmla="*/ 362958 h 362958"/>
              </a:gdLst>
              <a:ahLst/>
              <a:cxnLst>
                <a:cxn ang="0">
                  <a:pos x="connsiteX0" y="connsiteY0"/>
                </a:cxn>
                <a:cxn ang="0">
                  <a:pos x="connsiteX1" y="connsiteY1"/>
                </a:cxn>
                <a:cxn ang="0">
                  <a:pos x="connsiteX2" y="connsiteY2"/>
                </a:cxn>
                <a:cxn ang="0">
                  <a:pos x="connsiteX3" y="connsiteY3"/>
                </a:cxn>
              </a:cxnLst>
              <a:rect l="l" t="t" r="r" b="b"/>
              <a:pathLst>
                <a:path w="246743" h="362958">
                  <a:moveTo>
                    <a:pt x="0" y="333930"/>
                  </a:moveTo>
                  <a:cubicBezTo>
                    <a:pt x="44752" y="164596"/>
                    <a:pt x="89504" y="-4737"/>
                    <a:pt x="130628" y="101"/>
                  </a:cubicBezTo>
                  <a:cubicBezTo>
                    <a:pt x="171752" y="4939"/>
                    <a:pt x="246743" y="362958"/>
                    <a:pt x="246743" y="362958"/>
                  </a:cubicBezTo>
                  <a:lnTo>
                    <a:pt x="246743" y="362958"/>
                  </a:ln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BEBA8EAE-BF5A-486C-A8C5-ECC9F3942E4B}">
                  <a14:imgProps xmlns:a14="http://schemas.microsoft.com/office/drawing/2010/main" xmlns="">
                    <a14:imgLayer r:embed="rId6">
                      <a14:imgEffect>
                        <a14:backgroundRemoval t="37716" b="80388" l="4000" r="89143">
                          <a14:foregroundMark x1="43429" y1="65302" x2="39429" y2="77155"/>
                        </a14:backgroundRemoval>
                      </a14:imgEffect>
                    </a14:imgLayer>
                  </a14:imgProps>
                </a:ext>
                <a:ext uri="{28A0092B-C50C-407E-A947-70E740481C1C}">
                  <a14:useLocalDpi xmlns:a14="http://schemas.microsoft.com/office/drawing/2010/main" xmlns="" val="0"/>
                </a:ext>
              </a:extLst>
            </a:blip>
            <a:stretch>
              <a:fillRect/>
            </a:stretch>
          </p:blipFill>
          <p:spPr>
            <a:xfrm>
              <a:off x="1705099" y="3481010"/>
              <a:ext cx="1182889" cy="2828310"/>
            </a:xfrm>
            <a:prstGeom prst="rect">
              <a:avLst/>
            </a:prstGeom>
          </p:spPr>
        </p:pic>
      </p:grpSp>
    </p:spTree>
    <p:extLst>
      <p:ext uri="{BB962C8B-B14F-4D97-AF65-F5344CB8AC3E}">
        <p14:creationId xmlns:p14="http://schemas.microsoft.com/office/powerpoint/2010/main" xmlns="" val="31805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79f886d91965d3ffffa23f853ac6f55391e328f"/>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702</Words>
  <Application>Microsoft Office PowerPoint</Application>
  <PresentationFormat>Custom</PresentationFormat>
  <Paragraphs>99</Paragraphs>
  <Slides>11</Slides>
  <Notes>6</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第一PPT，www.1ppt.com​</vt:lpstr>
      <vt:lpstr>Slide 1</vt:lpstr>
      <vt:lpstr>YÊU CẦU CẦN ĐẠT</vt:lpstr>
      <vt:lpstr>Slide 3</vt:lpstr>
      <vt:lpstr>Slide 4</vt:lpstr>
      <vt:lpstr>Slide 5</vt:lpstr>
      <vt:lpstr>Slide 6</vt:lpstr>
      <vt:lpstr>Slide 7</vt:lpstr>
      <vt:lpstr>Slide 8</vt:lpstr>
      <vt:lpstr>Slide 9</vt:lpstr>
      <vt:lpstr>Slide 10</vt:lpstr>
      <vt:lpstr>Slide 11</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幼儿园家长会</dc:title>
  <dc:creator>第一PPT</dc:creator>
  <cp:keywords>www.1ppt.com</cp:keywords>
  <cp:lastModifiedBy>Windows 7</cp:lastModifiedBy>
  <cp:revision>118</cp:revision>
  <dcterms:created xsi:type="dcterms:W3CDTF">2015-10-14T02:42:14Z</dcterms:created>
  <dcterms:modified xsi:type="dcterms:W3CDTF">2022-10-02T16:23:23Z</dcterms:modified>
</cp:coreProperties>
</file>