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309" r:id="rId2"/>
    <p:sldId id="310" r:id="rId3"/>
    <p:sldId id="328" r:id="rId4"/>
    <p:sldId id="312" r:id="rId5"/>
    <p:sldId id="258" r:id="rId6"/>
    <p:sldId id="313" r:id="rId7"/>
    <p:sldId id="314" r:id="rId8"/>
    <p:sldId id="257" r:id="rId9"/>
    <p:sldId id="315" r:id="rId10"/>
    <p:sldId id="286" r:id="rId11"/>
    <p:sldId id="316" r:id="rId12"/>
    <p:sldId id="264" r:id="rId13"/>
    <p:sldId id="317" r:id="rId14"/>
    <p:sldId id="318" r:id="rId15"/>
    <p:sldId id="319" r:id="rId16"/>
    <p:sldId id="320" r:id="rId17"/>
    <p:sldId id="261" r:id="rId18"/>
    <p:sldId id="321" r:id="rId19"/>
    <p:sldId id="322" r:id="rId20"/>
    <p:sldId id="325" r:id="rId21"/>
    <p:sldId id="326" r:id="rId22"/>
    <p:sldId id="262" r:id="rId23"/>
    <p:sldId id="283" r:id="rId24"/>
    <p:sldId id="263" r:id="rId25"/>
  </p:sldIdLst>
  <p:sldSz cx="9144000" cy="5143500" type="screen16x9"/>
  <p:notesSz cx="6858000" cy="9144000"/>
  <p:embeddedFontLst>
    <p:embeddedFont>
      <p:font typeface="Arial-Rounded" charset="-93"/>
      <p:regular r:id="rId27"/>
    </p:embeddedFont>
    <p:embeddedFont>
      <p:font typeface="Poppins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  <p:embeddedFont>
      <p:font typeface="Lilita One" charset="0"/>
      <p:regular r:id="rId33"/>
    </p:embeddedFont>
    <p:embeddedFont>
      <p:font typeface="Ranchers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FBC1"/>
    <a:srgbClr val="DBE9B5"/>
    <a:srgbClr val="EE4400"/>
    <a:srgbClr val="FF6021"/>
    <a:srgbClr val="EAF2D2"/>
    <a:srgbClr val="79942C"/>
    <a:srgbClr val="81CD25"/>
    <a:srgbClr val="FF8E61"/>
    <a:srgbClr val="FFE1D5"/>
    <a:srgbClr val="CC3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B3A714B-821E-4C81-92D0-9EB18C3164F4}">
  <a:tblStyle styleId="{0B3A714B-821E-4C81-92D0-9EB18C3164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5179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6340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54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2eb8a8b60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2eb8a8b60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70f1f795cd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70f1f795cd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3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2622374" y="-7470858"/>
            <a:ext cx="14088186" cy="1522158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271900" y="1443663"/>
            <a:ext cx="4600200" cy="14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2517975" y="2835225"/>
            <a:ext cx="41079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3941802" y="-205190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998475" y="1843375"/>
            <a:ext cx="3326400" cy="106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4998475" y="2979740"/>
            <a:ext cx="33264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51955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59C6F32-809B-4A83-821D-D07C0E8E5FD3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38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867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861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547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4862182" y="-1960533"/>
            <a:ext cx="15410032" cy="13903865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8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337800" y="814175"/>
            <a:ext cx="49872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899910" flipH="1">
            <a:off x="-1792578" y="-2148990"/>
            <a:ext cx="6395364" cy="4337046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828953" y="-833378"/>
            <a:ext cx="10527833" cy="6209627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743625" y="1849375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743625" y="2228004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743625" y="3304586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743625" y="3681201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6349200" y="1849350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6349200" y="2228006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6349200" y="3304579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6349200" y="3681198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8" r:id="rId4"/>
    <p:sldLayoutId id="2147483659" r:id="rId5"/>
    <p:sldLayoutId id="2147483663" r:id="rId6"/>
    <p:sldLayoutId id="2147483664" r:id="rId7"/>
    <p:sldLayoutId id="2147483666" r:id="rId8"/>
    <p:sldLayoutId id="2147483673" r:id="rId9"/>
    <p:sldLayoutId id="2147483674" r:id="rId10"/>
    <p:sldLayoutId id="2147483675" r:id="rId11"/>
    <p:sldLayoutId id="2147483678" r:id="rId12"/>
    <p:sldLayoutId id="2147483679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6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89" r="140"/>
          <a:stretch/>
        </p:blipFill>
        <p:spPr>
          <a:xfrm>
            <a:off x="0" y="3543300"/>
            <a:ext cx="9135836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740" b="79397" l="2804" r="94860">
                        <a14:foregroundMark x1="41121" y1="24288" x2="65654" y2="26801"/>
                        <a14:foregroundMark x1="29907" y1="23618" x2="49299" y2="19263"/>
                        <a14:foregroundMark x1="49299" y1="19263" x2="73832" y2="22948"/>
                        <a14:foregroundMark x1="35514" y1="24121" x2="25467" y2="26633"/>
                        <a14:foregroundMark x1="25467" y1="26633" x2="27103" y2="19765"/>
                        <a14:foregroundMark x1="27103" y1="19765" x2="49065" y2="17588"/>
                        <a14:foregroundMark x1="48832" y1="14740" x2="76168" y2="22613"/>
                        <a14:foregroundMark x1="76402" y1="23116" x2="71028" y2="26801"/>
                      </a14:backgroundRemoval>
                    </a14:imgEffect>
                  </a14:imgLayer>
                </a14:imgProps>
              </a:ext>
            </a:extLst>
          </a:blip>
          <a:srcRect l="-1" t="17191" r="8123" b="22155"/>
          <a:stretch/>
        </p:blipFill>
        <p:spPr>
          <a:xfrm>
            <a:off x="1676400" y="121503"/>
            <a:ext cx="5295014" cy="4900496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4" r="8957"/>
          <a:stretch/>
        </p:blipFill>
        <p:spPr bwMode="auto">
          <a:xfrm>
            <a:off x="-97068" y="1957400"/>
            <a:ext cx="2362200" cy="30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2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66"/>
          <p:cNvGrpSpPr/>
          <p:nvPr/>
        </p:nvGrpSpPr>
        <p:grpSpPr>
          <a:xfrm>
            <a:off x="381000" y="742949"/>
            <a:ext cx="3427529" cy="3110992"/>
            <a:chOff x="4644625" y="1198925"/>
            <a:chExt cx="3711857" cy="2860364"/>
          </a:xfrm>
        </p:grpSpPr>
        <p:sp>
          <p:nvSpPr>
            <p:cNvPr id="1595" name="Google Shape;1595;p66"/>
            <p:cNvSpPr/>
            <p:nvPr/>
          </p:nvSpPr>
          <p:spPr>
            <a:xfrm>
              <a:off x="4644625" y="1198925"/>
              <a:ext cx="3711857" cy="2860364"/>
            </a:xfrm>
            <a:custGeom>
              <a:avLst/>
              <a:gdLst/>
              <a:ahLst/>
              <a:cxnLst/>
              <a:rect l="l" t="t" r="r" b="b"/>
              <a:pathLst>
                <a:path w="49255" h="37956" extrusionOk="0">
                  <a:moveTo>
                    <a:pt x="45070" y="3913"/>
                  </a:moveTo>
                  <a:lnTo>
                    <a:pt x="45070" y="34189"/>
                  </a:lnTo>
                  <a:lnTo>
                    <a:pt x="4310" y="34189"/>
                  </a:lnTo>
                  <a:lnTo>
                    <a:pt x="4310" y="3913"/>
                  </a:lnTo>
                  <a:close/>
                  <a:moveTo>
                    <a:pt x="1988" y="0"/>
                  </a:moveTo>
                  <a:cubicBezTo>
                    <a:pt x="879" y="0"/>
                    <a:pt x="0" y="879"/>
                    <a:pt x="0" y="1988"/>
                  </a:cubicBezTo>
                  <a:lnTo>
                    <a:pt x="0" y="35968"/>
                  </a:lnTo>
                  <a:cubicBezTo>
                    <a:pt x="0" y="37056"/>
                    <a:pt x="879" y="37956"/>
                    <a:pt x="1988" y="37956"/>
                  </a:cubicBezTo>
                  <a:lnTo>
                    <a:pt x="47266" y="37956"/>
                  </a:lnTo>
                  <a:cubicBezTo>
                    <a:pt x="48355" y="37956"/>
                    <a:pt x="49254" y="37056"/>
                    <a:pt x="49254" y="35968"/>
                  </a:cubicBezTo>
                  <a:lnTo>
                    <a:pt x="49254" y="1988"/>
                  </a:lnTo>
                  <a:cubicBezTo>
                    <a:pt x="49254" y="879"/>
                    <a:pt x="48355" y="0"/>
                    <a:pt x="47266" y="0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6"/>
            <p:cNvSpPr/>
            <p:nvPr/>
          </p:nvSpPr>
          <p:spPr>
            <a:xfrm>
              <a:off x="8103267" y="2540313"/>
              <a:ext cx="177600" cy="17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66"/>
          <p:cNvSpPr txBox="1">
            <a:spLocks noGrp="1"/>
          </p:cNvSpPr>
          <p:nvPr>
            <p:ph type="subTitle" idx="1"/>
          </p:nvPr>
        </p:nvSpPr>
        <p:spPr>
          <a:xfrm>
            <a:off x="4122350" y="2424168"/>
            <a:ext cx="4745072" cy="1457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1" y="1127907"/>
            <a:ext cx="2799886" cy="2405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122350" y="1548524"/>
            <a:ext cx="2140173" cy="811213"/>
            <a:chOff x="2431828" y="7937"/>
            <a:chExt cx="2140173" cy="811213"/>
          </a:xfrm>
        </p:grpSpPr>
        <p:sp>
          <p:nvSpPr>
            <p:cNvPr id="16" name="Rounded Rectangle 15"/>
            <p:cNvSpPr/>
            <p:nvPr/>
          </p:nvSpPr>
          <p:spPr>
            <a:xfrm>
              <a:off x="2431828" y="7937"/>
              <a:ext cx="2063972" cy="811213"/>
            </a:xfrm>
            <a:prstGeom prst="roundRect">
              <a:avLst>
                <a:gd name="adj" fmla="val 37357"/>
              </a:avLst>
            </a:prstGeom>
            <a:solidFill>
              <a:schemeClr val="bg1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8879" y="184149"/>
              <a:ext cx="1583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28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endPara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18"/>
          <a:stretch/>
        </p:blipFill>
        <p:spPr>
          <a:xfrm>
            <a:off x="6413516" y="3790744"/>
            <a:ext cx="2778640" cy="1352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88584" y="514350"/>
            <a:ext cx="3166831" cy="61570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23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92" y="1579490"/>
            <a:ext cx="808422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:…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215376" y="1605884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58000" y="2190750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34200" y="2190750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10600" y="1657350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57600" y="2114550"/>
            <a:ext cx="158272" cy="44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68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73;p64"/>
          <p:cNvSpPr/>
          <p:nvPr/>
        </p:nvSpPr>
        <p:spPr>
          <a:xfrm>
            <a:off x="3908600" y="4324350"/>
            <a:ext cx="1738626" cy="575730"/>
          </a:xfrm>
          <a:custGeom>
            <a:avLst/>
            <a:gdLst/>
            <a:ahLst/>
            <a:cxnLst/>
            <a:rect l="l" t="t" r="r" b="b"/>
            <a:pathLst>
              <a:path w="30592" h="9417" extrusionOk="0">
                <a:moveTo>
                  <a:pt x="25842" y="5922"/>
                </a:moveTo>
                <a:cubicBezTo>
                  <a:pt x="24000" y="4039"/>
                  <a:pt x="23917" y="1"/>
                  <a:pt x="23917" y="1"/>
                </a:cubicBezTo>
                <a:lnTo>
                  <a:pt x="15610" y="1"/>
                </a:lnTo>
                <a:lnTo>
                  <a:pt x="14982" y="1"/>
                </a:lnTo>
                <a:lnTo>
                  <a:pt x="6676" y="1"/>
                </a:lnTo>
                <a:cubicBezTo>
                  <a:pt x="6676" y="1"/>
                  <a:pt x="6592" y="4039"/>
                  <a:pt x="4751" y="5922"/>
                </a:cubicBezTo>
                <a:cubicBezTo>
                  <a:pt x="2909" y="7805"/>
                  <a:pt x="1" y="9417"/>
                  <a:pt x="5023" y="9417"/>
                </a:cubicBezTo>
                <a:lnTo>
                  <a:pt x="14982" y="9417"/>
                </a:lnTo>
                <a:lnTo>
                  <a:pt x="15610" y="9417"/>
                </a:lnTo>
                <a:lnTo>
                  <a:pt x="25570" y="9417"/>
                </a:lnTo>
                <a:cubicBezTo>
                  <a:pt x="30591" y="9417"/>
                  <a:pt x="27704" y="7805"/>
                  <a:pt x="25842" y="5922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75;p64"/>
          <p:cNvSpPr/>
          <p:nvPr/>
        </p:nvSpPr>
        <p:spPr>
          <a:xfrm>
            <a:off x="2398809" y="3257550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855"/>
                </a:moveTo>
                <a:cubicBezTo>
                  <a:pt x="0" y="6236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6236"/>
                  <a:pt x="84469" y="4855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76;p64"/>
          <p:cNvSpPr/>
          <p:nvPr/>
        </p:nvSpPr>
        <p:spPr>
          <a:xfrm>
            <a:off x="2398810" y="721809"/>
            <a:ext cx="4800600" cy="3086826"/>
          </a:xfrm>
          <a:custGeom>
            <a:avLst/>
            <a:gdLst/>
            <a:ahLst/>
            <a:cxnLst/>
            <a:rect l="l" t="t" r="r" b="b"/>
            <a:pathLst>
              <a:path w="84469" h="50490" extrusionOk="0">
                <a:moveTo>
                  <a:pt x="80807" y="3140"/>
                </a:moveTo>
                <a:lnTo>
                  <a:pt x="80807" y="46828"/>
                </a:lnTo>
                <a:lnTo>
                  <a:pt x="3662" y="46828"/>
                </a:lnTo>
                <a:lnTo>
                  <a:pt x="3662" y="3140"/>
                </a:lnTo>
                <a:close/>
                <a:moveTo>
                  <a:pt x="2679" y="1"/>
                </a:moveTo>
                <a:cubicBezTo>
                  <a:pt x="1298" y="1"/>
                  <a:pt x="0" y="984"/>
                  <a:pt x="0" y="2386"/>
                </a:cubicBezTo>
                <a:lnTo>
                  <a:pt x="0" y="50490"/>
                </a:lnTo>
                <a:lnTo>
                  <a:pt x="84469" y="50490"/>
                </a:lnTo>
                <a:lnTo>
                  <a:pt x="84469" y="2386"/>
                </a:lnTo>
                <a:cubicBezTo>
                  <a:pt x="84469" y="984"/>
                  <a:pt x="83360" y="1"/>
                  <a:pt x="81979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577;p64"/>
          <p:cNvSpPr/>
          <p:nvPr/>
        </p:nvSpPr>
        <p:spPr>
          <a:xfrm>
            <a:off x="2377789" y="3805183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562"/>
                </a:moveTo>
                <a:cubicBezTo>
                  <a:pt x="0" y="5964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5964"/>
                  <a:pt x="84469" y="4562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1578;p64"/>
          <p:cNvPicPr preferRelativeResize="0"/>
          <p:nvPr/>
        </p:nvPicPr>
        <p:blipFill rotWithShape="1">
          <a:blip r:embed="rId3">
            <a:alphaModFix/>
          </a:blip>
          <a:srcRect l="50004" r="2237" b="12201"/>
          <a:stretch/>
        </p:blipFill>
        <p:spPr>
          <a:xfrm>
            <a:off x="4876800" y="952572"/>
            <a:ext cx="2072028" cy="2609778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>
          <a:xfrm>
            <a:off x="2658168" y="952573"/>
            <a:ext cx="2218631" cy="26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598" y="1352550"/>
            <a:ext cx="2819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8: CẦU THỦ DỰ BỊ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766759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à,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nhỉ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820159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78366" y="170558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" y="26479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78366" y="355335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206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374898" y="318886"/>
            <a:ext cx="8246962" cy="44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9" y="84993"/>
            <a:ext cx="7907348" cy="44773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275" y="2400512"/>
            <a:ext cx="8402262" cy="8495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US" altLang="zh-CN" sz="3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altLang="zh-CN" sz="3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3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7" y="29586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611" y="184156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1846897" y="4346261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98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"/>
          <p:cNvGrpSpPr/>
          <p:nvPr/>
        </p:nvGrpSpPr>
        <p:grpSpPr>
          <a:xfrm rot="398685">
            <a:off x="728662" y="2025972"/>
            <a:ext cx="7686674" cy="2016071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00"/>
          <a:stretch/>
        </p:blipFill>
        <p:spPr>
          <a:xfrm>
            <a:off x="6115947" y="508721"/>
            <a:ext cx="1495984" cy="189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90361" y="508721"/>
            <a:ext cx="1363279" cy="189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61"/>
          <a:stretch/>
        </p:blipFill>
        <p:spPr>
          <a:xfrm>
            <a:off x="1413241" y="508721"/>
            <a:ext cx="1467317" cy="189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49983" y="2687758"/>
            <a:ext cx="4813956" cy="7001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zh-CN" sz="4100" b="1" spc="6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4100" b="1" spc="6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100" b="1" spc="6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4100" b="1" spc="6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100" b="1" spc="6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4100" b="1" spc="6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948969" y="4802251"/>
            <a:ext cx="921017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60230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8686800" y="1502060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374212" y="135074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572499" y="2724150"/>
            <a:ext cx="4075702" cy="224527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780551" y="3028950"/>
            <a:ext cx="365959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460572"/>
            <a:ext cx="34942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4876800" y="971550"/>
            <a:ext cx="3359299" cy="155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8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228" grpId="0"/>
      <p:bldP spid="6" grpId="0" animBg="1"/>
      <p:bldP spid="2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410200" cy="5143500"/>
          </a:xfrm>
          <a:prstGeom prst="rect">
            <a:avLst/>
          </a:prstGeom>
          <a:solidFill>
            <a:srgbClr val="799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Google Shape;394;p41"/>
          <p:cNvSpPr/>
          <p:nvPr/>
        </p:nvSpPr>
        <p:spPr>
          <a:xfrm rot="13500000">
            <a:off x="1879903" y="452800"/>
            <a:ext cx="6887933" cy="46815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43400" y="20364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à,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nhỉ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58754" y="469551"/>
            <a:ext cx="2667000" cy="121920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608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09600" y="2414884"/>
            <a:ext cx="2971800" cy="1528466"/>
          </a:xfrm>
          <a:prstGeom prst="snip2DiagRect">
            <a:avLst/>
          </a:prstGeom>
          <a:solidFill>
            <a:srgbClr val="DBE9B5"/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" y="2647950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solidFill>
                  <a:srgbClr val="EE4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EE4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557999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9600" y="8191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410200" cy="5143500"/>
          </a:xfrm>
          <a:prstGeom prst="rect">
            <a:avLst/>
          </a:prstGeom>
          <a:solidFill>
            <a:srgbClr val="799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Google Shape;394;p41"/>
          <p:cNvSpPr/>
          <p:nvPr/>
        </p:nvSpPr>
        <p:spPr>
          <a:xfrm rot="13500000">
            <a:off x="1879903" y="452800"/>
            <a:ext cx="6887933" cy="46815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43400" y="20364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à,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nhỉ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438150"/>
            <a:ext cx="2667000" cy="121920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608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09600" y="2414884"/>
            <a:ext cx="2971800" cy="1985666"/>
          </a:xfrm>
          <a:prstGeom prst="snip2DiagRect">
            <a:avLst/>
          </a:prstGeom>
          <a:solidFill>
            <a:srgbClr val="DBE9B5"/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" y="2571750"/>
            <a:ext cx="285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38800" y="150495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9600" y="1733550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95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8686800" y="1502060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8279110" y="183346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4676298" y="387470"/>
            <a:ext cx="4075702" cy="224527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4875575" y="786206"/>
            <a:ext cx="365959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902" y="2266950"/>
            <a:ext cx="34942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520403" y="2538326"/>
            <a:ext cx="3359299" cy="155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228" grpId="0"/>
      <p:bldP spid="6" grpId="0" animBg="1"/>
      <p:bldP spid="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1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 sz="18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60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88596" y="2195296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16115" y="2150581"/>
            <a:ext cx="992332" cy="992332"/>
            <a:chOff x="1212273" y="1084984"/>
            <a:chExt cx="992332" cy="992332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12822" y="-53329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6FBC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42162" y="545308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98902" y="222143"/>
            <a:ext cx="716280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2897" y="2186411"/>
            <a:ext cx="990600" cy="95410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213" y="2363572"/>
            <a:ext cx="50564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CẦU THỦ DỰ BỊ</a:t>
            </a:r>
          </a:p>
        </p:txBody>
      </p:sp>
      <p:sp>
        <p:nvSpPr>
          <p:cNvPr id="27" name="Text Box 1"/>
          <p:cNvSpPr txBox="1"/>
          <p:nvPr/>
        </p:nvSpPr>
        <p:spPr>
          <a:xfrm>
            <a:off x="1066800" y="4838695"/>
            <a:ext cx="890537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17148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73;p64"/>
          <p:cNvSpPr/>
          <p:nvPr/>
        </p:nvSpPr>
        <p:spPr>
          <a:xfrm>
            <a:off x="3908600" y="4324350"/>
            <a:ext cx="1738626" cy="575730"/>
          </a:xfrm>
          <a:custGeom>
            <a:avLst/>
            <a:gdLst/>
            <a:ahLst/>
            <a:cxnLst/>
            <a:rect l="l" t="t" r="r" b="b"/>
            <a:pathLst>
              <a:path w="30592" h="9417" extrusionOk="0">
                <a:moveTo>
                  <a:pt x="25842" y="5922"/>
                </a:moveTo>
                <a:cubicBezTo>
                  <a:pt x="24000" y="4039"/>
                  <a:pt x="23917" y="1"/>
                  <a:pt x="23917" y="1"/>
                </a:cubicBezTo>
                <a:lnTo>
                  <a:pt x="15610" y="1"/>
                </a:lnTo>
                <a:lnTo>
                  <a:pt x="14982" y="1"/>
                </a:lnTo>
                <a:lnTo>
                  <a:pt x="6676" y="1"/>
                </a:lnTo>
                <a:cubicBezTo>
                  <a:pt x="6676" y="1"/>
                  <a:pt x="6592" y="4039"/>
                  <a:pt x="4751" y="5922"/>
                </a:cubicBezTo>
                <a:cubicBezTo>
                  <a:pt x="2909" y="7805"/>
                  <a:pt x="1" y="9417"/>
                  <a:pt x="5023" y="9417"/>
                </a:cubicBezTo>
                <a:lnTo>
                  <a:pt x="14982" y="9417"/>
                </a:lnTo>
                <a:lnTo>
                  <a:pt x="15610" y="9417"/>
                </a:lnTo>
                <a:lnTo>
                  <a:pt x="25570" y="9417"/>
                </a:lnTo>
                <a:cubicBezTo>
                  <a:pt x="30591" y="9417"/>
                  <a:pt x="27704" y="7805"/>
                  <a:pt x="25842" y="5922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75;p64"/>
          <p:cNvSpPr/>
          <p:nvPr/>
        </p:nvSpPr>
        <p:spPr>
          <a:xfrm>
            <a:off x="2398809" y="3257550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855"/>
                </a:moveTo>
                <a:cubicBezTo>
                  <a:pt x="0" y="6236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6236"/>
                  <a:pt x="84469" y="4855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76;p64"/>
          <p:cNvSpPr/>
          <p:nvPr/>
        </p:nvSpPr>
        <p:spPr>
          <a:xfrm>
            <a:off x="2398810" y="721809"/>
            <a:ext cx="4800600" cy="3086826"/>
          </a:xfrm>
          <a:custGeom>
            <a:avLst/>
            <a:gdLst/>
            <a:ahLst/>
            <a:cxnLst/>
            <a:rect l="l" t="t" r="r" b="b"/>
            <a:pathLst>
              <a:path w="84469" h="50490" extrusionOk="0">
                <a:moveTo>
                  <a:pt x="80807" y="3140"/>
                </a:moveTo>
                <a:lnTo>
                  <a:pt x="80807" y="46828"/>
                </a:lnTo>
                <a:lnTo>
                  <a:pt x="3662" y="46828"/>
                </a:lnTo>
                <a:lnTo>
                  <a:pt x="3662" y="3140"/>
                </a:lnTo>
                <a:close/>
                <a:moveTo>
                  <a:pt x="2679" y="1"/>
                </a:moveTo>
                <a:cubicBezTo>
                  <a:pt x="1298" y="1"/>
                  <a:pt x="0" y="984"/>
                  <a:pt x="0" y="2386"/>
                </a:cubicBezTo>
                <a:lnTo>
                  <a:pt x="0" y="50490"/>
                </a:lnTo>
                <a:lnTo>
                  <a:pt x="84469" y="50490"/>
                </a:lnTo>
                <a:lnTo>
                  <a:pt x="84469" y="2386"/>
                </a:lnTo>
                <a:cubicBezTo>
                  <a:pt x="84469" y="984"/>
                  <a:pt x="83360" y="1"/>
                  <a:pt x="81979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577;p64"/>
          <p:cNvSpPr/>
          <p:nvPr/>
        </p:nvSpPr>
        <p:spPr>
          <a:xfrm>
            <a:off x="2377789" y="3805183"/>
            <a:ext cx="4800600" cy="447770"/>
          </a:xfrm>
          <a:custGeom>
            <a:avLst/>
            <a:gdLst/>
            <a:ahLst/>
            <a:cxnLst/>
            <a:rect l="l" t="t" r="r" b="b"/>
            <a:pathLst>
              <a:path w="84469" h="7324" extrusionOk="0">
                <a:moveTo>
                  <a:pt x="0" y="4562"/>
                </a:moveTo>
                <a:cubicBezTo>
                  <a:pt x="0" y="5964"/>
                  <a:pt x="1298" y="7324"/>
                  <a:pt x="2679" y="7324"/>
                </a:cubicBezTo>
                <a:lnTo>
                  <a:pt x="41659" y="7324"/>
                </a:lnTo>
                <a:lnTo>
                  <a:pt x="42998" y="7324"/>
                </a:lnTo>
                <a:lnTo>
                  <a:pt x="81979" y="7324"/>
                </a:lnTo>
                <a:cubicBezTo>
                  <a:pt x="83360" y="7324"/>
                  <a:pt x="84469" y="5964"/>
                  <a:pt x="84469" y="4562"/>
                </a:cubicBezTo>
                <a:lnTo>
                  <a:pt x="8446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1578;p64"/>
          <p:cNvPicPr preferRelativeResize="0"/>
          <p:nvPr/>
        </p:nvPicPr>
        <p:blipFill rotWithShape="1">
          <a:blip r:embed="rId3">
            <a:alphaModFix/>
          </a:blip>
          <a:srcRect l="50004" r="2237" b="12201"/>
          <a:stretch/>
        </p:blipFill>
        <p:spPr>
          <a:xfrm>
            <a:off x="4876800" y="952572"/>
            <a:ext cx="2072028" cy="2609778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>
          <a:xfrm>
            <a:off x="2658168" y="952573"/>
            <a:ext cx="2218631" cy="26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1200150"/>
            <a:ext cx="335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8686800" y="1502060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374212" y="1350744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1047750"/>
            <a:ext cx="6248400" cy="3084985"/>
            <a:chOff x="1752600" y="1047750"/>
            <a:chExt cx="6248400" cy="3084985"/>
          </a:xfrm>
        </p:grpSpPr>
        <p:sp>
          <p:nvSpPr>
            <p:cNvPr id="890" name="Google Shape;890;p35"/>
            <p:cNvSpPr/>
            <p:nvPr/>
          </p:nvSpPr>
          <p:spPr>
            <a:xfrm>
              <a:off x="1752600" y="1047750"/>
              <a:ext cx="6248400" cy="3084985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;p17"/>
            <p:cNvSpPr txBox="1">
              <a:spLocks/>
            </p:cNvSpPr>
            <p:nvPr/>
          </p:nvSpPr>
          <p:spPr>
            <a:xfrm>
              <a:off x="1981200" y="1845808"/>
              <a:ext cx="57911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Nanum Pen Script"/>
                <a:buNone/>
                <a:defRPr sz="7000" b="1" i="0" u="none" strike="noStrike" cap="none">
                  <a:solidFill>
                    <a:schemeClr val="dk2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Nanum Pen Script"/>
                <a:buNone/>
                <a:defRPr sz="5200" b="0" i="0" u="none" strike="noStrike" cap="none">
                  <a:solidFill>
                    <a:schemeClr val="dk1"/>
                  </a:solidFill>
                  <a:latin typeface="Nanum Pen Script"/>
                  <a:ea typeface="Nanum Pen Script"/>
                  <a:cs typeface="Nanum Pen Script"/>
                  <a:sym typeface="Nanum Pen Script"/>
                </a:defRPr>
              </a:lvl9pPr>
            </a:lstStyle>
            <a:p>
              <a:pPr algn="just">
                <a:lnSpc>
                  <a:spcPct val="100000"/>
                </a:lnSpc>
              </a:pPr>
              <a:r>
                <a:rPr lang="en-US" sz="36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oogle Shape;1296;p60"/>
          <p:cNvGrpSpPr/>
          <p:nvPr/>
        </p:nvGrpSpPr>
        <p:grpSpPr>
          <a:xfrm>
            <a:off x="6362020" y="203830"/>
            <a:ext cx="2820758" cy="3277859"/>
            <a:chOff x="3423529" y="2146692"/>
            <a:chExt cx="2297566" cy="2523667"/>
          </a:xfrm>
        </p:grpSpPr>
        <p:sp>
          <p:nvSpPr>
            <p:cNvPr id="15" name="Google Shape;1297;p60"/>
            <p:cNvSpPr/>
            <p:nvPr/>
          </p:nvSpPr>
          <p:spPr>
            <a:xfrm>
              <a:off x="3423529" y="2146692"/>
              <a:ext cx="2297566" cy="2523667"/>
            </a:xfrm>
            <a:custGeom>
              <a:avLst/>
              <a:gdLst/>
              <a:ahLst/>
              <a:cxnLst/>
              <a:rect l="l" t="t" r="r" b="b"/>
              <a:pathLst>
                <a:path w="93132" h="102297" extrusionOk="0">
                  <a:moveTo>
                    <a:pt x="26532" y="1"/>
                  </a:moveTo>
                  <a:cubicBezTo>
                    <a:pt x="22326" y="1"/>
                    <a:pt x="18413" y="2198"/>
                    <a:pt x="16028" y="5859"/>
                  </a:cubicBezTo>
                  <a:cubicBezTo>
                    <a:pt x="13643" y="9563"/>
                    <a:pt x="12848" y="14668"/>
                    <a:pt x="13999" y="19209"/>
                  </a:cubicBezTo>
                  <a:cubicBezTo>
                    <a:pt x="14898" y="22766"/>
                    <a:pt x="16907" y="25862"/>
                    <a:pt x="19711" y="28101"/>
                  </a:cubicBezTo>
                  <a:cubicBezTo>
                    <a:pt x="17263" y="26971"/>
                    <a:pt x="14898" y="26406"/>
                    <a:pt x="12639" y="26406"/>
                  </a:cubicBezTo>
                  <a:cubicBezTo>
                    <a:pt x="11990" y="26406"/>
                    <a:pt x="11341" y="26448"/>
                    <a:pt x="10734" y="26553"/>
                  </a:cubicBezTo>
                  <a:cubicBezTo>
                    <a:pt x="5441" y="27327"/>
                    <a:pt x="1277" y="31784"/>
                    <a:pt x="566" y="37391"/>
                  </a:cubicBezTo>
                  <a:cubicBezTo>
                    <a:pt x="1" y="41764"/>
                    <a:pt x="1528" y="46702"/>
                    <a:pt x="4520" y="50301"/>
                  </a:cubicBezTo>
                  <a:cubicBezTo>
                    <a:pt x="7219" y="53502"/>
                    <a:pt x="10944" y="55553"/>
                    <a:pt x="15003" y="56076"/>
                  </a:cubicBezTo>
                  <a:cubicBezTo>
                    <a:pt x="16154" y="56222"/>
                    <a:pt x="17263" y="56264"/>
                    <a:pt x="18581" y="56264"/>
                  </a:cubicBezTo>
                  <a:lnTo>
                    <a:pt x="19815" y="56264"/>
                  </a:lnTo>
                  <a:cubicBezTo>
                    <a:pt x="22284" y="56264"/>
                    <a:pt x="24293" y="56348"/>
                    <a:pt x="26009" y="57645"/>
                  </a:cubicBezTo>
                  <a:cubicBezTo>
                    <a:pt x="26741" y="58189"/>
                    <a:pt x="27452" y="58963"/>
                    <a:pt x="28185" y="59800"/>
                  </a:cubicBezTo>
                  <a:cubicBezTo>
                    <a:pt x="28875" y="60575"/>
                    <a:pt x="29587" y="61349"/>
                    <a:pt x="30403" y="62081"/>
                  </a:cubicBezTo>
                  <a:cubicBezTo>
                    <a:pt x="31281" y="62834"/>
                    <a:pt x="33018" y="64090"/>
                    <a:pt x="35131" y="64257"/>
                  </a:cubicBezTo>
                  <a:lnTo>
                    <a:pt x="35362" y="64571"/>
                  </a:lnTo>
                  <a:cubicBezTo>
                    <a:pt x="36763" y="66475"/>
                    <a:pt x="38186" y="68442"/>
                    <a:pt x="39672" y="70325"/>
                  </a:cubicBezTo>
                  <a:cubicBezTo>
                    <a:pt x="40258" y="71078"/>
                    <a:pt x="40551" y="71915"/>
                    <a:pt x="40655" y="73150"/>
                  </a:cubicBezTo>
                  <a:cubicBezTo>
                    <a:pt x="41095" y="78443"/>
                    <a:pt x="40551" y="83632"/>
                    <a:pt x="39986" y="89135"/>
                  </a:cubicBezTo>
                  <a:lnTo>
                    <a:pt x="39965" y="89240"/>
                  </a:lnTo>
                  <a:cubicBezTo>
                    <a:pt x="39860" y="90202"/>
                    <a:pt x="39337" y="92274"/>
                    <a:pt x="38856" y="94136"/>
                  </a:cubicBezTo>
                  <a:cubicBezTo>
                    <a:pt x="38312" y="96207"/>
                    <a:pt x="37810" y="98174"/>
                    <a:pt x="37684" y="99409"/>
                  </a:cubicBezTo>
                  <a:lnTo>
                    <a:pt x="37349" y="102296"/>
                  </a:lnTo>
                  <a:lnTo>
                    <a:pt x="54360" y="102296"/>
                  </a:lnTo>
                  <a:lnTo>
                    <a:pt x="54800" y="100246"/>
                  </a:lnTo>
                  <a:cubicBezTo>
                    <a:pt x="54946" y="99660"/>
                    <a:pt x="54946" y="99660"/>
                    <a:pt x="54130" y="94324"/>
                  </a:cubicBezTo>
                  <a:cubicBezTo>
                    <a:pt x="53377" y="89365"/>
                    <a:pt x="52247" y="81875"/>
                    <a:pt x="51954" y="78318"/>
                  </a:cubicBezTo>
                  <a:cubicBezTo>
                    <a:pt x="51556" y="73317"/>
                    <a:pt x="51431" y="68337"/>
                    <a:pt x="51347" y="64132"/>
                  </a:cubicBezTo>
                  <a:cubicBezTo>
                    <a:pt x="51326" y="62751"/>
                    <a:pt x="51619" y="61851"/>
                    <a:pt x="52352" y="61160"/>
                  </a:cubicBezTo>
                  <a:cubicBezTo>
                    <a:pt x="53000" y="60533"/>
                    <a:pt x="53565" y="59884"/>
                    <a:pt x="54109" y="59215"/>
                  </a:cubicBezTo>
                  <a:cubicBezTo>
                    <a:pt x="54297" y="59235"/>
                    <a:pt x="54486" y="59235"/>
                    <a:pt x="54674" y="59235"/>
                  </a:cubicBezTo>
                  <a:cubicBezTo>
                    <a:pt x="56076" y="59235"/>
                    <a:pt x="57645" y="58754"/>
                    <a:pt x="59089" y="57896"/>
                  </a:cubicBezTo>
                  <a:cubicBezTo>
                    <a:pt x="60010" y="57331"/>
                    <a:pt x="60847" y="56683"/>
                    <a:pt x="61663" y="56055"/>
                  </a:cubicBezTo>
                  <a:cubicBezTo>
                    <a:pt x="62541" y="55365"/>
                    <a:pt x="63378" y="54716"/>
                    <a:pt x="64194" y="54318"/>
                  </a:cubicBezTo>
                  <a:cubicBezTo>
                    <a:pt x="65073" y="53879"/>
                    <a:pt x="66036" y="53670"/>
                    <a:pt x="67165" y="53670"/>
                  </a:cubicBezTo>
                  <a:cubicBezTo>
                    <a:pt x="68400" y="53670"/>
                    <a:pt x="69739" y="53900"/>
                    <a:pt x="71141" y="54172"/>
                  </a:cubicBezTo>
                  <a:cubicBezTo>
                    <a:pt x="72459" y="54402"/>
                    <a:pt x="73840" y="54653"/>
                    <a:pt x="75284" y="54737"/>
                  </a:cubicBezTo>
                  <a:cubicBezTo>
                    <a:pt x="75556" y="54737"/>
                    <a:pt x="75828" y="54758"/>
                    <a:pt x="76079" y="54758"/>
                  </a:cubicBezTo>
                  <a:cubicBezTo>
                    <a:pt x="79908" y="54758"/>
                    <a:pt x="83653" y="53377"/>
                    <a:pt x="86645" y="50887"/>
                  </a:cubicBezTo>
                  <a:cubicBezTo>
                    <a:pt x="90223" y="47895"/>
                    <a:pt x="92609" y="43292"/>
                    <a:pt x="92839" y="38898"/>
                  </a:cubicBezTo>
                  <a:cubicBezTo>
                    <a:pt x="93132" y="33269"/>
                    <a:pt x="89805" y="28143"/>
                    <a:pt x="84741" y="26427"/>
                  </a:cubicBezTo>
                  <a:cubicBezTo>
                    <a:pt x="83381" y="25967"/>
                    <a:pt x="81896" y="25737"/>
                    <a:pt x="80326" y="25737"/>
                  </a:cubicBezTo>
                  <a:cubicBezTo>
                    <a:pt x="77397" y="25737"/>
                    <a:pt x="74196" y="26532"/>
                    <a:pt x="70806" y="28122"/>
                  </a:cubicBezTo>
                  <a:cubicBezTo>
                    <a:pt x="68609" y="29147"/>
                    <a:pt x="66475" y="30424"/>
                    <a:pt x="64424" y="31909"/>
                  </a:cubicBezTo>
                  <a:cubicBezTo>
                    <a:pt x="65952" y="28603"/>
                    <a:pt x="67040" y="25193"/>
                    <a:pt x="67605" y="21824"/>
                  </a:cubicBezTo>
                  <a:cubicBezTo>
                    <a:pt x="68546" y="16154"/>
                    <a:pt x="67835" y="11362"/>
                    <a:pt x="65513" y="7952"/>
                  </a:cubicBezTo>
                  <a:cubicBezTo>
                    <a:pt x="63316" y="4709"/>
                    <a:pt x="59591" y="2784"/>
                    <a:pt x="55511" y="2784"/>
                  </a:cubicBezTo>
                  <a:cubicBezTo>
                    <a:pt x="54109" y="2784"/>
                    <a:pt x="52707" y="3014"/>
                    <a:pt x="51347" y="3474"/>
                  </a:cubicBezTo>
                  <a:cubicBezTo>
                    <a:pt x="47183" y="4855"/>
                    <a:pt x="43396" y="8349"/>
                    <a:pt x="41450" y="12597"/>
                  </a:cubicBezTo>
                  <a:cubicBezTo>
                    <a:pt x="41074" y="11718"/>
                    <a:pt x="40634" y="10881"/>
                    <a:pt x="40195" y="10065"/>
                  </a:cubicBezTo>
                  <a:cubicBezTo>
                    <a:pt x="37391" y="5043"/>
                    <a:pt x="33834" y="1737"/>
                    <a:pt x="29901" y="524"/>
                  </a:cubicBezTo>
                  <a:cubicBezTo>
                    <a:pt x="28812" y="189"/>
                    <a:pt x="27683" y="1"/>
                    <a:pt x="26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298;p60"/>
            <p:cNvGrpSpPr/>
            <p:nvPr/>
          </p:nvGrpSpPr>
          <p:grpSpPr>
            <a:xfrm>
              <a:off x="3475125" y="2195500"/>
              <a:ext cx="2194925" cy="2426875"/>
              <a:chOff x="3766300" y="3825750"/>
              <a:chExt cx="2194925" cy="2426875"/>
            </a:xfrm>
          </p:grpSpPr>
          <p:sp>
            <p:nvSpPr>
              <p:cNvPr id="17" name="Google Shape;1299;p60"/>
              <p:cNvSpPr/>
              <p:nvPr/>
            </p:nvSpPr>
            <p:spPr>
              <a:xfrm>
                <a:off x="4592275" y="4666075"/>
                <a:ext cx="456675" cy="1586550"/>
              </a:xfrm>
              <a:custGeom>
                <a:avLst/>
                <a:gdLst/>
                <a:ahLst/>
                <a:cxnLst/>
                <a:rect l="l" t="t" r="r" b="b"/>
                <a:pathLst>
                  <a:path w="18267" h="63462" extrusionOk="0">
                    <a:moveTo>
                      <a:pt x="1360" y="0"/>
                    </a:moveTo>
                    <a:cubicBezTo>
                      <a:pt x="461" y="712"/>
                      <a:pt x="837" y="1005"/>
                      <a:pt x="0" y="1695"/>
                    </a:cubicBezTo>
                    <a:cubicBezTo>
                      <a:pt x="3348" y="8244"/>
                      <a:pt x="5357" y="15024"/>
                      <a:pt x="8704" y="21238"/>
                    </a:cubicBezTo>
                    <a:cubicBezTo>
                      <a:pt x="8767" y="21342"/>
                      <a:pt x="8809" y="21447"/>
                      <a:pt x="8872" y="21552"/>
                    </a:cubicBezTo>
                    <a:cubicBezTo>
                      <a:pt x="8767" y="23414"/>
                      <a:pt x="8663" y="25255"/>
                      <a:pt x="8558" y="27096"/>
                    </a:cubicBezTo>
                    <a:cubicBezTo>
                      <a:pt x="8495" y="28017"/>
                      <a:pt x="8851" y="29210"/>
                      <a:pt x="7679" y="29628"/>
                    </a:cubicBezTo>
                    <a:cubicBezTo>
                      <a:pt x="7509" y="29689"/>
                      <a:pt x="7355" y="29716"/>
                      <a:pt x="7215" y="29716"/>
                    </a:cubicBezTo>
                    <a:cubicBezTo>
                      <a:pt x="6394" y="29716"/>
                      <a:pt x="6049" y="28780"/>
                      <a:pt x="5566" y="28226"/>
                    </a:cubicBezTo>
                    <a:cubicBezTo>
                      <a:pt x="4185" y="26720"/>
                      <a:pt x="3264" y="24502"/>
                      <a:pt x="1904" y="22891"/>
                    </a:cubicBezTo>
                    <a:cubicBezTo>
                      <a:pt x="1360" y="23205"/>
                      <a:pt x="502" y="24083"/>
                      <a:pt x="0" y="24376"/>
                    </a:cubicBezTo>
                    <a:cubicBezTo>
                      <a:pt x="2030" y="27138"/>
                      <a:pt x="3955" y="29858"/>
                      <a:pt x="6005" y="32474"/>
                    </a:cubicBezTo>
                    <a:cubicBezTo>
                      <a:pt x="7010" y="33750"/>
                      <a:pt x="7407" y="35131"/>
                      <a:pt x="7554" y="36700"/>
                    </a:cubicBezTo>
                    <a:cubicBezTo>
                      <a:pt x="8014" y="42266"/>
                      <a:pt x="7428" y="47769"/>
                      <a:pt x="6863" y="53272"/>
                    </a:cubicBezTo>
                    <a:cubicBezTo>
                      <a:pt x="6612" y="55532"/>
                      <a:pt x="4792" y="61307"/>
                      <a:pt x="4562" y="63462"/>
                    </a:cubicBezTo>
                    <a:lnTo>
                      <a:pt x="16530" y="63462"/>
                    </a:lnTo>
                    <a:cubicBezTo>
                      <a:pt x="16614" y="63106"/>
                      <a:pt x="14082" y="47978"/>
                      <a:pt x="13642" y="42287"/>
                    </a:cubicBezTo>
                    <a:cubicBezTo>
                      <a:pt x="13245" y="37516"/>
                      <a:pt x="13098" y="32725"/>
                      <a:pt x="13015" y="27933"/>
                    </a:cubicBezTo>
                    <a:cubicBezTo>
                      <a:pt x="12973" y="26155"/>
                      <a:pt x="13370" y="24418"/>
                      <a:pt x="14814" y="23037"/>
                    </a:cubicBezTo>
                    <a:cubicBezTo>
                      <a:pt x="16091" y="21803"/>
                      <a:pt x="17116" y="20296"/>
                      <a:pt x="18267" y="18936"/>
                    </a:cubicBezTo>
                    <a:cubicBezTo>
                      <a:pt x="17743" y="18183"/>
                      <a:pt x="17283" y="17513"/>
                      <a:pt x="16760" y="16781"/>
                    </a:cubicBezTo>
                    <a:cubicBezTo>
                      <a:pt x="16028" y="17576"/>
                      <a:pt x="15379" y="18413"/>
                      <a:pt x="14605" y="19104"/>
                    </a:cubicBezTo>
                    <a:cubicBezTo>
                      <a:pt x="14210" y="19443"/>
                      <a:pt x="13594" y="19765"/>
                      <a:pt x="13108" y="19765"/>
                    </a:cubicBezTo>
                    <a:cubicBezTo>
                      <a:pt x="13055" y="19765"/>
                      <a:pt x="13002" y="19761"/>
                      <a:pt x="12952" y="19752"/>
                    </a:cubicBezTo>
                    <a:cubicBezTo>
                      <a:pt x="12617" y="19690"/>
                      <a:pt x="12282" y="18832"/>
                      <a:pt x="12199" y="18288"/>
                    </a:cubicBezTo>
                    <a:cubicBezTo>
                      <a:pt x="12031" y="16677"/>
                      <a:pt x="11990" y="15044"/>
                      <a:pt x="11885" y="13412"/>
                    </a:cubicBezTo>
                    <a:cubicBezTo>
                      <a:pt x="11759" y="11697"/>
                      <a:pt x="11592" y="9960"/>
                      <a:pt x="11445" y="8223"/>
                    </a:cubicBezTo>
                    <a:lnTo>
                      <a:pt x="9667" y="8223"/>
                    </a:lnTo>
                    <a:cubicBezTo>
                      <a:pt x="9625" y="8600"/>
                      <a:pt x="9583" y="8893"/>
                      <a:pt x="9583" y="9186"/>
                    </a:cubicBezTo>
                    <a:cubicBezTo>
                      <a:pt x="9437" y="11467"/>
                      <a:pt x="9311" y="13726"/>
                      <a:pt x="9186" y="16007"/>
                    </a:cubicBezTo>
                    <a:cubicBezTo>
                      <a:pt x="7533" y="12848"/>
                      <a:pt x="3264" y="3244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00;p60"/>
              <p:cNvSpPr/>
              <p:nvPr/>
            </p:nvSpPr>
            <p:spPr>
              <a:xfrm>
                <a:off x="3766300" y="4485525"/>
                <a:ext cx="952575" cy="815825"/>
              </a:xfrm>
              <a:custGeom>
                <a:avLst/>
                <a:gdLst/>
                <a:ahLst/>
                <a:cxnLst/>
                <a:rect l="l" t="t" r="r" b="b"/>
                <a:pathLst>
                  <a:path w="38103" h="32633" extrusionOk="0">
                    <a:moveTo>
                      <a:pt x="9936" y="0"/>
                    </a:moveTo>
                    <a:cubicBezTo>
                      <a:pt x="9432" y="0"/>
                      <a:pt x="8931" y="35"/>
                      <a:pt x="8433" y="108"/>
                    </a:cubicBezTo>
                    <a:cubicBezTo>
                      <a:pt x="4583" y="694"/>
                      <a:pt x="1068" y="3958"/>
                      <a:pt x="482" y="8687"/>
                    </a:cubicBezTo>
                    <a:cubicBezTo>
                      <a:pt x="1" y="12495"/>
                      <a:pt x="1445" y="16722"/>
                      <a:pt x="3851" y="19588"/>
                    </a:cubicBezTo>
                    <a:cubicBezTo>
                      <a:pt x="6257" y="22455"/>
                      <a:pt x="9500" y="24066"/>
                      <a:pt x="12660" y="24463"/>
                    </a:cubicBezTo>
                    <a:cubicBezTo>
                      <a:pt x="13760" y="24608"/>
                      <a:pt x="14878" y="24625"/>
                      <a:pt x="15995" y="24625"/>
                    </a:cubicBezTo>
                    <a:cubicBezTo>
                      <a:pt x="16355" y="24625"/>
                      <a:pt x="16715" y="24624"/>
                      <a:pt x="17074" y="24624"/>
                    </a:cubicBezTo>
                    <a:cubicBezTo>
                      <a:pt x="19802" y="24624"/>
                      <a:pt x="22496" y="24729"/>
                      <a:pt x="24900" y="26535"/>
                    </a:cubicBezTo>
                    <a:cubicBezTo>
                      <a:pt x="26553" y="27769"/>
                      <a:pt x="27850" y="29694"/>
                      <a:pt x="29440" y="31096"/>
                    </a:cubicBezTo>
                    <a:cubicBezTo>
                      <a:pt x="30465" y="31986"/>
                      <a:pt x="31751" y="32633"/>
                      <a:pt x="32911" y="32633"/>
                    </a:cubicBezTo>
                    <a:cubicBezTo>
                      <a:pt x="33551" y="32633"/>
                      <a:pt x="34152" y="32436"/>
                      <a:pt x="34650" y="31975"/>
                    </a:cubicBezTo>
                    <a:cubicBezTo>
                      <a:pt x="38103" y="28690"/>
                      <a:pt x="33583" y="20697"/>
                      <a:pt x="31637" y="17182"/>
                    </a:cubicBezTo>
                    <a:cubicBezTo>
                      <a:pt x="28624" y="11721"/>
                      <a:pt x="24586" y="7055"/>
                      <a:pt x="19962" y="3791"/>
                    </a:cubicBezTo>
                    <a:cubicBezTo>
                      <a:pt x="16828" y="1586"/>
                      <a:pt x="13329" y="0"/>
                      <a:pt x="9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01;p60"/>
              <p:cNvSpPr/>
              <p:nvPr/>
            </p:nvSpPr>
            <p:spPr>
              <a:xfrm>
                <a:off x="4940125" y="4468625"/>
                <a:ext cx="1021100" cy="706925"/>
              </a:xfrm>
              <a:custGeom>
                <a:avLst/>
                <a:gdLst/>
                <a:ahLst/>
                <a:cxnLst/>
                <a:rect l="l" t="t" r="r" b="b"/>
                <a:pathLst>
                  <a:path w="40844" h="28277" extrusionOk="0">
                    <a:moveTo>
                      <a:pt x="30701" y="1"/>
                    </a:moveTo>
                    <a:cubicBezTo>
                      <a:pt x="27947" y="1"/>
                      <a:pt x="25030" y="858"/>
                      <a:pt x="22284" y="2144"/>
                    </a:cubicBezTo>
                    <a:cubicBezTo>
                      <a:pt x="17158" y="4530"/>
                      <a:pt x="12345" y="8401"/>
                      <a:pt x="8412" y="13234"/>
                    </a:cubicBezTo>
                    <a:cubicBezTo>
                      <a:pt x="5859" y="16352"/>
                      <a:pt x="0" y="23424"/>
                      <a:pt x="2825" y="27253"/>
                    </a:cubicBezTo>
                    <a:cubicBezTo>
                      <a:pt x="3365" y="27978"/>
                      <a:pt x="4157" y="28277"/>
                      <a:pt x="5034" y="28277"/>
                    </a:cubicBezTo>
                    <a:cubicBezTo>
                      <a:pt x="6028" y="28277"/>
                      <a:pt x="7131" y="27894"/>
                      <a:pt x="8098" y="27316"/>
                    </a:cubicBezTo>
                    <a:cubicBezTo>
                      <a:pt x="9918" y="26227"/>
                      <a:pt x="11529" y="24575"/>
                      <a:pt x="13392" y="23633"/>
                    </a:cubicBezTo>
                    <a:cubicBezTo>
                      <a:pt x="14770" y="22940"/>
                      <a:pt x="16149" y="22704"/>
                      <a:pt x="17529" y="22704"/>
                    </a:cubicBezTo>
                    <a:cubicBezTo>
                      <a:pt x="20275" y="22704"/>
                      <a:pt x="23028" y="23640"/>
                      <a:pt x="25799" y="23779"/>
                    </a:cubicBezTo>
                    <a:cubicBezTo>
                      <a:pt x="26025" y="23791"/>
                      <a:pt x="26252" y="23797"/>
                      <a:pt x="26480" y="23797"/>
                    </a:cubicBezTo>
                    <a:cubicBezTo>
                      <a:pt x="29469" y="23797"/>
                      <a:pt x="32656" y="22772"/>
                      <a:pt x="35320" y="20536"/>
                    </a:cubicBezTo>
                    <a:cubicBezTo>
                      <a:pt x="38207" y="18130"/>
                      <a:pt x="40383" y="14238"/>
                      <a:pt x="40592" y="10409"/>
                    </a:cubicBezTo>
                    <a:cubicBezTo>
                      <a:pt x="40843" y="5639"/>
                      <a:pt x="37956" y="1810"/>
                      <a:pt x="34273" y="554"/>
                    </a:cubicBezTo>
                    <a:cubicBezTo>
                      <a:pt x="33135" y="173"/>
                      <a:pt x="31934" y="1"/>
                      <a:pt x="30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02;p60"/>
              <p:cNvSpPr/>
              <p:nvPr/>
            </p:nvSpPr>
            <p:spPr>
              <a:xfrm>
                <a:off x="4089575" y="3825750"/>
                <a:ext cx="696250" cy="1014375"/>
              </a:xfrm>
              <a:custGeom>
                <a:avLst/>
                <a:gdLst/>
                <a:ahLst/>
                <a:cxnLst/>
                <a:rect l="l" t="t" r="r" b="b"/>
                <a:pathLst>
                  <a:path w="27850" h="40575" extrusionOk="0">
                    <a:moveTo>
                      <a:pt x="10922" y="1"/>
                    </a:moveTo>
                    <a:cubicBezTo>
                      <a:pt x="7843" y="1"/>
                      <a:pt x="4631" y="1552"/>
                      <a:pt x="2616" y="4655"/>
                    </a:cubicBezTo>
                    <a:cubicBezTo>
                      <a:pt x="524" y="7877"/>
                      <a:pt x="1" y="12313"/>
                      <a:pt x="921" y="15933"/>
                    </a:cubicBezTo>
                    <a:cubicBezTo>
                      <a:pt x="1842" y="19574"/>
                      <a:pt x="4081" y="22419"/>
                      <a:pt x="6759" y="24156"/>
                    </a:cubicBezTo>
                    <a:cubicBezTo>
                      <a:pt x="10253" y="26437"/>
                      <a:pt x="14752" y="27232"/>
                      <a:pt x="16886" y="31333"/>
                    </a:cubicBezTo>
                    <a:cubicBezTo>
                      <a:pt x="17849" y="33174"/>
                      <a:pt x="18162" y="35476"/>
                      <a:pt x="18999" y="37422"/>
                    </a:cubicBezTo>
                    <a:cubicBezTo>
                      <a:pt x="19703" y="39099"/>
                      <a:pt x="21028" y="40574"/>
                      <a:pt x="22546" y="40574"/>
                    </a:cubicBezTo>
                    <a:cubicBezTo>
                      <a:pt x="22789" y="40574"/>
                      <a:pt x="23037" y="40536"/>
                      <a:pt x="23289" y="40455"/>
                    </a:cubicBezTo>
                    <a:cubicBezTo>
                      <a:pt x="27850" y="39012"/>
                      <a:pt x="27243" y="29847"/>
                      <a:pt x="27013" y="25830"/>
                    </a:cubicBezTo>
                    <a:cubicBezTo>
                      <a:pt x="26657" y="19595"/>
                      <a:pt x="25046" y="13652"/>
                      <a:pt x="22284" y="8714"/>
                    </a:cubicBezTo>
                    <a:cubicBezTo>
                      <a:pt x="20150" y="4864"/>
                      <a:pt x="17242" y="1538"/>
                      <a:pt x="13517" y="387"/>
                    </a:cubicBezTo>
                    <a:cubicBezTo>
                      <a:pt x="12685" y="129"/>
                      <a:pt x="11809" y="1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03;p60"/>
              <p:cNvSpPr/>
              <p:nvPr/>
            </p:nvSpPr>
            <p:spPr>
              <a:xfrm>
                <a:off x="4754950" y="3895200"/>
                <a:ext cx="587975" cy="1041825"/>
              </a:xfrm>
              <a:custGeom>
                <a:avLst/>
                <a:gdLst/>
                <a:ahLst/>
                <a:cxnLst/>
                <a:rect l="l" t="t" r="r" b="b"/>
                <a:pathLst>
                  <a:path w="23519" h="41673" extrusionOk="0">
                    <a:moveTo>
                      <a:pt x="13292" y="1"/>
                    </a:moveTo>
                    <a:cubicBezTo>
                      <a:pt x="12202" y="1"/>
                      <a:pt x="11073" y="177"/>
                      <a:pt x="9939" y="559"/>
                    </a:cubicBezTo>
                    <a:cubicBezTo>
                      <a:pt x="6299" y="1752"/>
                      <a:pt x="3139" y="4911"/>
                      <a:pt x="1591" y="8322"/>
                    </a:cubicBezTo>
                    <a:cubicBezTo>
                      <a:pt x="42" y="11732"/>
                      <a:pt x="1" y="15331"/>
                      <a:pt x="1005" y="18365"/>
                    </a:cubicBezTo>
                    <a:cubicBezTo>
                      <a:pt x="2323" y="22319"/>
                      <a:pt x="5357" y="25751"/>
                      <a:pt x="4457" y="30291"/>
                    </a:cubicBezTo>
                    <a:cubicBezTo>
                      <a:pt x="4060" y="32321"/>
                      <a:pt x="2888" y="34330"/>
                      <a:pt x="2323" y="36359"/>
                    </a:cubicBezTo>
                    <a:cubicBezTo>
                      <a:pt x="1737" y="38410"/>
                      <a:pt x="1988" y="40732"/>
                      <a:pt x="3767" y="41423"/>
                    </a:cubicBezTo>
                    <a:cubicBezTo>
                      <a:pt x="4212" y="41594"/>
                      <a:pt x="4665" y="41673"/>
                      <a:pt x="5122" y="41673"/>
                    </a:cubicBezTo>
                    <a:cubicBezTo>
                      <a:pt x="9243" y="41673"/>
                      <a:pt x="13707" y="35259"/>
                      <a:pt x="15798" y="32321"/>
                    </a:cubicBezTo>
                    <a:cubicBezTo>
                      <a:pt x="19418" y="27216"/>
                      <a:pt x="21866" y="21566"/>
                      <a:pt x="22807" y="15980"/>
                    </a:cubicBezTo>
                    <a:cubicBezTo>
                      <a:pt x="23519" y="11648"/>
                      <a:pt x="23309" y="7234"/>
                      <a:pt x="21133" y="4011"/>
                    </a:cubicBezTo>
                    <a:cubicBezTo>
                      <a:pt x="19485" y="1594"/>
                      <a:pt x="16565" y="1"/>
                      <a:pt x="13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444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subTitle" idx="1"/>
          </p:nvPr>
        </p:nvSpPr>
        <p:spPr>
          <a:xfrm>
            <a:off x="3019611" y="925856"/>
            <a:ext cx="6581589" cy="1019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Times New Roman" pitchFamily="18" charset="0"/>
                <a:cs typeface="Times New Roman" pitchFamily="18" charset="0"/>
              </a:rPr>
              <a:t>Câu nào trong bài là lời khen?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Google Shape;418;p42"/>
          <p:cNvSpPr/>
          <p:nvPr/>
        </p:nvSpPr>
        <p:spPr>
          <a:xfrm rot="10800000" flipH="1">
            <a:off x="4531113" y="30471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2"/>
          <p:cNvSpPr/>
          <p:nvPr/>
        </p:nvSpPr>
        <p:spPr>
          <a:xfrm rot="10800000">
            <a:off x="3019612" y="3047126"/>
            <a:ext cx="1593202" cy="1424494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7547"/>
            <a:ext cx="2209800" cy="1916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693" y="2572874"/>
            <a:ext cx="2529068" cy="189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Google Shape;407;p42"/>
          <p:cNvSpPr txBox="1">
            <a:spLocks/>
          </p:cNvSpPr>
          <p:nvPr/>
        </p:nvSpPr>
        <p:spPr>
          <a:xfrm>
            <a:off x="4294211" y="3103147"/>
            <a:ext cx="33465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l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 build="p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896955"/>
            <a:ext cx="5486400" cy="3427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59;p17"/>
          <p:cNvSpPr txBox="1">
            <a:spLocks/>
          </p:cNvSpPr>
          <p:nvPr/>
        </p:nvSpPr>
        <p:spPr>
          <a:xfrm>
            <a:off x="3045262" y="1564879"/>
            <a:ext cx="5181600" cy="20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21" name="Google Shape;1521;p63"/>
          <p:cNvGrpSpPr/>
          <p:nvPr/>
        </p:nvGrpSpPr>
        <p:grpSpPr>
          <a:xfrm rot="192600">
            <a:off x="1845261" y="100521"/>
            <a:ext cx="1605160" cy="2001508"/>
            <a:chOff x="10998200" y="11115950"/>
            <a:chExt cx="1977250" cy="2411150"/>
          </a:xfrm>
        </p:grpSpPr>
        <p:grpSp>
          <p:nvGrpSpPr>
            <p:cNvPr id="1522" name="Google Shape;1522;p63"/>
            <p:cNvGrpSpPr/>
            <p:nvPr/>
          </p:nvGrpSpPr>
          <p:grpSpPr>
            <a:xfrm>
              <a:off x="10998200" y="11115950"/>
              <a:ext cx="1977250" cy="2411150"/>
              <a:chOff x="10998200" y="11115950"/>
              <a:chExt cx="1977250" cy="2411150"/>
            </a:xfrm>
          </p:grpSpPr>
          <p:sp>
            <p:nvSpPr>
              <p:cNvPr id="1523" name="Google Shape;1523;p63"/>
              <p:cNvSpPr/>
              <p:nvPr/>
            </p:nvSpPr>
            <p:spPr>
              <a:xfrm>
                <a:off x="10998200" y="11115950"/>
                <a:ext cx="1977250" cy="2411150"/>
              </a:xfrm>
              <a:custGeom>
                <a:avLst/>
                <a:gdLst/>
                <a:ahLst/>
                <a:cxnLst/>
                <a:rect l="l" t="t" r="r" b="b"/>
                <a:pathLst>
                  <a:path w="79090" h="96446" extrusionOk="0">
                    <a:moveTo>
                      <a:pt x="12250" y="46080"/>
                    </a:moveTo>
                    <a:cubicBezTo>
                      <a:pt x="12493" y="47570"/>
                      <a:pt x="12918" y="49059"/>
                      <a:pt x="13465" y="50488"/>
                    </a:cubicBezTo>
                    <a:cubicBezTo>
                      <a:pt x="12402" y="49515"/>
                      <a:pt x="11186" y="48755"/>
                      <a:pt x="9848" y="48178"/>
                    </a:cubicBezTo>
                    <a:cubicBezTo>
                      <a:pt x="10760" y="47630"/>
                      <a:pt x="11551" y="46931"/>
                      <a:pt x="12250" y="46080"/>
                    </a:cubicBezTo>
                    <a:close/>
                    <a:moveTo>
                      <a:pt x="42129" y="1"/>
                    </a:moveTo>
                    <a:cubicBezTo>
                      <a:pt x="40274" y="92"/>
                      <a:pt x="38876" y="1703"/>
                      <a:pt x="38907" y="3557"/>
                    </a:cubicBezTo>
                    <a:cubicBezTo>
                      <a:pt x="38937" y="5350"/>
                      <a:pt x="38937" y="7052"/>
                      <a:pt x="38876" y="8694"/>
                    </a:cubicBezTo>
                    <a:cubicBezTo>
                      <a:pt x="38846" y="9484"/>
                      <a:pt x="38785" y="10335"/>
                      <a:pt x="38755" y="11156"/>
                    </a:cubicBezTo>
                    <a:lnTo>
                      <a:pt x="38755" y="11429"/>
                    </a:lnTo>
                    <a:cubicBezTo>
                      <a:pt x="38663" y="12341"/>
                      <a:pt x="38633" y="13253"/>
                      <a:pt x="38663" y="14287"/>
                    </a:cubicBezTo>
                    <a:cubicBezTo>
                      <a:pt x="38724" y="14803"/>
                      <a:pt x="38876" y="15350"/>
                      <a:pt x="39150" y="15746"/>
                    </a:cubicBezTo>
                    <a:cubicBezTo>
                      <a:pt x="38495" y="15708"/>
                      <a:pt x="37851" y="15686"/>
                      <a:pt x="37217" y="15686"/>
                    </a:cubicBezTo>
                    <a:cubicBezTo>
                      <a:pt x="36321" y="15686"/>
                      <a:pt x="35445" y="15730"/>
                      <a:pt x="34590" y="15837"/>
                    </a:cubicBezTo>
                    <a:cubicBezTo>
                      <a:pt x="34773" y="15350"/>
                      <a:pt x="34864" y="14803"/>
                      <a:pt x="34803" y="14287"/>
                    </a:cubicBezTo>
                    <a:cubicBezTo>
                      <a:pt x="34621" y="12493"/>
                      <a:pt x="34226" y="10730"/>
                      <a:pt x="33891" y="9028"/>
                    </a:cubicBezTo>
                    <a:cubicBezTo>
                      <a:pt x="33800" y="8724"/>
                      <a:pt x="33770" y="8390"/>
                      <a:pt x="33709" y="8086"/>
                    </a:cubicBezTo>
                    <a:cubicBezTo>
                      <a:pt x="33435" y="6718"/>
                      <a:pt x="32402" y="5654"/>
                      <a:pt x="31065" y="5381"/>
                    </a:cubicBezTo>
                    <a:cubicBezTo>
                      <a:pt x="30867" y="5350"/>
                      <a:pt x="30654" y="5335"/>
                      <a:pt x="30434" y="5335"/>
                    </a:cubicBezTo>
                    <a:cubicBezTo>
                      <a:pt x="30213" y="5335"/>
                      <a:pt x="29986" y="5350"/>
                      <a:pt x="29758" y="5381"/>
                    </a:cubicBezTo>
                    <a:cubicBezTo>
                      <a:pt x="28876" y="5563"/>
                      <a:pt x="28116" y="6080"/>
                      <a:pt x="27630" y="6840"/>
                    </a:cubicBezTo>
                    <a:cubicBezTo>
                      <a:pt x="27113" y="7600"/>
                      <a:pt x="26961" y="8542"/>
                      <a:pt x="27174" y="9454"/>
                    </a:cubicBezTo>
                    <a:cubicBezTo>
                      <a:pt x="27235" y="9758"/>
                      <a:pt x="27326" y="10062"/>
                      <a:pt x="27356" y="10396"/>
                    </a:cubicBezTo>
                    <a:cubicBezTo>
                      <a:pt x="27721" y="12068"/>
                      <a:pt x="28116" y="13831"/>
                      <a:pt x="28633" y="15563"/>
                    </a:cubicBezTo>
                    <a:cubicBezTo>
                      <a:pt x="28785" y="16110"/>
                      <a:pt x="29089" y="16505"/>
                      <a:pt x="29484" y="16901"/>
                    </a:cubicBezTo>
                    <a:cubicBezTo>
                      <a:pt x="28147" y="17326"/>
                      <a:pt x="26900" y="17843"/>
                      <a:pt x="25654" y="18451"/>
                    </a:cubicBezTo>
                    <a:cubicBezTo>
                      <a:pt x="25928" y="17660"/>
                      <a:pt x="25837" y="16749"/>
                      <a:pt x="25411" y="15898"/>
                    </a:cubicBezTo>
                    <a:cubicBezTo>
                      <a:pt x="23830" y="12767"/>
                      <a:pt x="22037" y="9666"/>
                      <a:pt x="20304" y="6718"/>
                    </a:cubicBezTo>
                    <a:cubicBezTo>
                      <a:pt x="19879" y="5989"/>
                      <a:pt x="19453" y="5320"/>
                      <a:pt x="19028" y="4590"/>
                    </a:cubicBezTo>
                    <a:cubicBezTo>
                      <a:pt x="18542" y="3739"/>
                      <a:pt x="17721" y="3192"/>
                      <a:pt x="16748" y="2979"/>
                    </a:cubicBezTo>
                    <a:cubicBezTo>
                      <a:pt x="16518" y="2933"/>
                      <a:pt x="16285" y="2911"/>
                      <a:pt x="16055" y="2911"/>
                    </a:cubicBezTo>
                    <a:cubicBezTo>
                      <a:pt x="15372" y="2911"/>
                      <a:pt x="14702" y="3110"/>
                      <a:pt x="14134" y="3496"/>
                    </a:cubicBezTo>
                    <a:cubicBezTo>
                      <a:pt x="12614" y="4499"/>
                      <a:pt x="12128" y="6566"/>
                      <a:pt x="13070" y="8207"/>
                    </a:cubicBezTo>
                    <a:cubicBezTo>
                      <a:pt x="13496" y="8907"/>
                      <a:pt x="13921" y="9606"/>
                      <a:pt x="14317" y="10335"/>
                    </a:cubicBezTo>
                    <a:cubicBezTo>
                      <a:pt x="16079" y="13283"/>
                      <a:pt x="17873" y="16353"/>
                      <a:pt x="19788" y="19302"/>
                    </a:cubicBezTo>
                    <a:cubicBezTo>
                      <a:pt x="20304" y="20001"/>
                      <a:pt x="21004" y="20518"/>
                      <a:pt x="21885" y="20670"/>
                    </a:cubicBezTo>
                    <a:cubicBezTo>
                      <a:pt x="21915" y="20670"/>
                      <a:pt x="22007" y="20670"/>
                      <a:pt x="22037" y="20700"/>
                    </a:cubicBezTo>
                    <a:cubicBezTo>
                      <a:pt x="17113" y="24347"/>
                      <a:pt x="13405" y="29819"/>
                      <a:pt x="12128" y="36323"/>
                    </a:cubicBezTo>
                    <a:cubicBezTo>
                      <a:pt x="11885" y="37478"/>
                      <a:pt x="11733" y="38664"/>
                      <a:pt x="11672" y="39849"/>
                    </a:cubicBezTo>
                    <a:cubicBezTo>
                      <a:pt x="11064" y="39515"/>
                      <a:pt x="10365" y="39272"/>
                      <a:pt x="9696" y="39150"/>
                    </a:cubicBezTo>
                    <a:cubicBezTo>
                      <a:pt x="9228" y="39058"/>
                      <a:pt x="8751" y="39014"/>
                      <a:pt x="8275" y="39014"/>
                    </a:cubicBezTo>
                    <a:cubicBezTo>
                      <a:pt x="7176" y="39014"/>
                      <a:pt x="6082" y="39252"/>
                      <a:pt x="5107" y="39697"/>
                    </a:cubicBezTo>
                    <a:cubicBezTo>
                      <a:pt x="2371" y="40943"/>
                      <a:pt x="1034" y="43679"/>
                      <a:pt x="456" y="45199"/>
                    </a:cubicBezTo>
                    <a:cubicBezTo>
                      <a:pt x="0" y="46506"/>
                      <a:pt x="578" y="47934"/>
                      <a:pt x="1824" y="48542"/>
                    </a:cubicBezTo>
                    <a:cubicBezTo>
                      <a:pt x="2432" y="48816"/>
                      <a:pt x="3070" y="49029"/>
                      <a:pt x="3739" y="49181"/>
                    </a:cubicBezTo>
                    <a:lnTo>
                      <a:pt x="3769" y="49181"/>
                    </a:lnTo>
                    <a:cubicBezTo>
                      <a:pt x="2280" y="52463"/>
                      <a:pt x="2614" y="56293"/>
                      <a:pt x="4651" y="59333"/>
                    </a:cubicBezTo>
                    <a:cubicBezTo>
                      <a:pt x="6991" y="62859"/>
                      <a:pt x="11186" y="64166"/>
                      <a:pt x="13465" y="64622"/>
                    </a:cubicBezTo>
                    <a:lnTo>
                      <a:pt x="13617" y="64652"/>
                    </a:lnTo>
                    <a:cubicBezTo>
                      <a:pt x="13795" y="64689"/>
                      <a:pt x="13972" y="64707"/>
                      <a:pt x="14147" y="64707"/>
                    </a:cubicBezTo>
                    <a:cubicBezTo>
                      <a:pt x="15112" y="64707"/>
                      <a:pt x="16007" y="64159"/>
                      <a:pt x="16444" y="63284"/>
                    </a:cubicBezTo>
                    <a:lnTo>
                      <a:pt x="16444" y="63284"/>
                    </a:lnTo>
                    <a:lnTo>
                      <a:pt x="16231" y="65868"/>
                    </a:lnTo>
                    <a:cubicBezTo>
                      <a:pt x="16140" y="66658"/>
                      <a:pt x="16414" y="67418"/>
                      <a:pt x="16961" y="67965"/>
                    </a:cubicBezTo>
                    <a:cubicBezTo>
                      <a:pt x="16748" y="68239"/>
                      <a:pt x="16657" y="68543"/>
                      <a:pt x="16566" y="68877"/>
                    </a:cubicBezTo>
                    <a:lnTo>
                      <a:pt x="15776" y="72889"/>
                    </a:lnTo>
                    <a:cubicBezTo>
                      <a:pt x="15502" y="74318"/>
                      <a:pt x="16383" y="75686"/>
                      <a:pt x="17751" y="76020"/>
                    </a:cubicBezTo>
                    <a:lnTo>
                      <a:pt x="19119" y="76354"/>
                    </a:lnTo>
                    <a:lnTo>
                      <a:pt x="19119" y="76689"/>
                    </a:lnTo>
                    <a:cubicBezTo>
                      <a:pt x="19028" y="78026"/>
                      <a:pt x="19940" y="79211"/>
                      <a:pt x="21247" y="79485"/>
                    </a:cubicBezTo>
                    <a:cubicBezTo>
                      <a:pt x="21399" y="80032"/>
                      <a:pt x="21612" y="80610"/>
                      <a:pt x="21915" y="81187"/>
                    </a:cubicBezTo>
                    <a:lnTo>
                      <a:pt x="21581" y="81066"/>
                    </a:lnTo>
                    <a:lnTo>
                      <a:pt x="18481" y="78786"/>
                    </a:lnTo>
                    <a:lnTo>
                      <a:pt x="16140" y="75929"/>
                    </a:lnTo>
                    <a:lnTo>
                      <a:pt x="16049" y="75838"/>
                    </a:lnTo>
                    <a:cubicBezTo>
                      <a:pt x="15958" y="75290"/>
                      <a:pt x="15806" y="74774"/>
                      <a:pt x="15624" y="74257"/>
                    </a:cubicBezTo>
                    <a:cubicBezTo>
                      <a:pt x="15502" y="74014"/>
                      <a:pt x="15380" y="73740"/>
                      <a:pt x="15289" y="73497"/>
                    </a:cubicBezTo>
                    <a:cubicBezTo>
                      <a:pt x="15168" y="73254"/>
                      <a:pt x="15016" y="72980"/>
                      <a:pt x="14864" y="72707"/>
                    </a:cubicBezTo>
                    <a:cubicBezTo>
                      <a:pt x="14772" y="72616"/>
                      <a:pt x="14712" y="72464"/>
                      <a:pt x="14620" y="72342"/>
                    </a:cubicBezTo>
                    <a:cubicBezTo>
                      <a:pt x="14681" y="72190"/>
                      <a:pt x="14681" y="71977"/>
                      <a:pt x="14681" y="71856"/>
                    </a:cubicBezTo>
                    <a:cubicBezTo>
                      <a:pt x="14681" y="71582"/>
                      <a:pt x="14712" y="71339"/>
                      <a:pt x="14681" y="71096"/>
                    </a:cubicBezTo>
                    <a:cubicBezTo>
                      <a:pt x="14681" y="70853"/>
                      <a:pt x="14620" y="70670"/>
                      <a:pt x="14620" y="70427"/>
                    </a:cubicBezTo>
                    <a:cubicBezTo>
                      <a:pt x="14560" y="69789"/>
                      <a:pt x="14408" y="69211"/>
                      <a:pt x="14165" y="68634"/>
                    </a:cubicBezTo>
                    <a:cubicBezTo>
                      <a:pt x="13952" y="68117"/>
                      <a:pt x="13648" y="67570"/>
                      <a:pt x="13253" y="67175"/>
                    </a:cubicBezTo>
                    <a:cubicBezTo>
                      <a:pt x="12888" y="66719"/>
                      <a:pt x="12462" y="66324"/>
                      <a:pt x="12006" y="66020"/>
                    </a:cubicBezTo>
                    <a:cubicBezTo>
                      <a:pt x="11551" y="65716"/>
                      <a:pt x="11064" y="65442"/>
                      <a:pt x="10578" y="65260"/>
                    </a:cubicBezTo>
                    <a:cubicBezTo>
                      <a:pt x="10213" y="65138"/>
                      <a:pt x="9879" y="65047"/>
                      <a:pt x="9514" y="64956"/>
                    </a:cubicBezTo>
                    <a:cubicBezTo>
                      <a:pt x="9301" y="64926"/>
                      <a:pt x="9149" y="64895"/>
                      <a:pt x="8967" y="64895"/>
                    </a:cubicBezTo>
                    <a:cubicBezTo>
                      <a:pt x="8709" y="64850"/>
                      <a:pt x="8435" y="64827"/>
                      <a:pt x="8154" y="64827"/>
                    </a:cubicBezTo>
                    <a:cubicBezTo>
                      <a:pt x="7873" y="64827"/>
                      <a:pt x="7584" y="64850"/>
                      <a:pt x="7295" y="64895"/>
                    </a:cubicBezTo>
                    <a:cubicBezTo>
                      <a:pt x="6505" y="64956"/>
                      <a:pt x="5745" y="65199"/>
                      <a:pt x="5046" y="65564"/>
                    </a:cubicBezTo>
                    <a:cubicBezTo>
                      <a:pt x="4377" y="65959"/>
                      <a:pt x="3769" y="66415"/>
                      <a:pt x="3313" y="67023"/>
                    </a:cubicBezTo>
                    <a:cubicBezTo>
                      <a:pt x="2827" y="67631"/>
                      <a:pt x="2462" y="68269"/>
                      <a:pt x="2249" y="69029"/>
                    </a:cubicBezTo>
                    <a:cubicBezTo>
                      <a:pt x="2006" y="69789"/>
                      <a:pt x="1945" y="70579"/>
                      <a:pt x="2067" y="71430"/>
                    </a:cubicBezTo>
                    <a:cubicBezTo>
                      <a:pt x="2097" y="71795"/>
                      <a:pt x="2158" y="72221"/>
                      <a:pt x="2280" y="72646"/>
                    </a:cubicBezTo>
                    <a:cubicBezTo>
                      <a:pt x="2401" y="73041"/>
                      <a:pt x="2553" y="73436"/>
                      <a:pt x="2736" y="73862"/>
                    </a:cubicBezTo>
                    <a:cubicBezTo>
                      <a:pt x="2857" y="74075"/>
                      <a:pt x="2979" y="74257"/>
                      <a:pt x="3070" y="74470"/>
                    </a:cubicBezTo>
                    <a:cubicBezTo>
                      <a:pt x="2857" y="75108"/>
                      <a:pt x="2857" y="75777"/>
                      <a:pt x="3131" y="76445"/>
                    </a:cubicBezTo>
                    <a:lnTo>
                      <a:pt x="3921" y="78360"/>
                    </a:lnTo>
                    <a:cubicBezTo>
                      <a:pt x="3982" y="78604"/>
                      <a:pt x="4104" y="78786"/>
                      <a:pt x="4256" y="78938"/>
                    </a:cubicBezTo>
                    <a:cubicBezTo>
                      <a:pt x="4286" y="79363"/>
                      <a:pt x="4438" y="79789"/>
                      <a:pt x="4681" y="80154"/>
                    </a:cubicBezTo>
                    <a:lnTo>
                      <a:pt x="5897" y="82008"/>
                    </a:lnTo>
                    <a:cubicBezTo>
                      <a:pt x="5897" y="82677"/>
                      <a:pt x="6110" y="83285"/>
                      <a:pt x="6535" y="83771"/>
                    </a:cubicBezTo>
                    <a:lnTo>
                      <a:pt x="9240" y="86962"/>
                    </a:lnTo>
                    <a:cubicBezTo>
                      <a:pt x="9453" y="87236"/>
                      <a:pt x="9696" y="87418"/>
                      <a:pt x="10000" y="87570"/>
                    </a:cubicBezTo>
                    <a:cubicBezTo>
                      <a:pt x="10183" y="87996"/>
                      <a:pt x="10487" y="88361"/>
                      <a:pt x="10882" y="88634"/>
                    </a:cubicBezTo>
                    <a:lnTo>
                      <a:pt x="14286" y="91035"/>
                    </a:lnTo>
                    <a:cubicBezTo>
                      <a:pt x="14529" y="91218"/>
                      <a:pt x="14833" y="91339"/>
                      <a:pt x="15076" y="91400"/>
                    </a:cubicBezTo>
                    <a:cubicBezTo>
                      <a:pt x="15380" y="91795"/>
                      <a:pt x="15745" y="92038"/>
                      <a:pt x="16201" y="92251"/>
                    </a:cubicBezTo>
                    <a:lnTo>
                      <a:pt x="18207" y="93041"/>
                    </a:lnTo>
                    <a:cubicBezTo>
                      <a:pt x="18359" y="93102"/>
                      <a:pt x="18511" y="93163"/>
                      <a:pt x="18694" y="93193"/>
                    </a:cubicBezTo>
                    <a:cubicBezTo>
                      <a:pt x="18845" y="93224"/>
                      <a:pt x="18967" y="93224"/>
                      <a:pt x="19119" y="93224"/>
                    </a:cubicBezTo>
                    <a:cubicBezTo>
                      <a:pt x="19332" y="93406"/>
                      <a:pt x="19636" y="93528"/>
                      <a:pt x="19940" y="93649"/>
                    </a:cubicBezTo>
                    <a:lnTo>
                      <a:pt x="22371" y="94379"/>
                    </a:lnTo>
                    <a:cubicBezTo>
                      <a:pt x="22463" y="94409"/>
                      <a:pt x="22523" y="94409"/>
                      <a:pt x="22645" y="94440"/>
                    </a:cubicBezTo>
                    <a:cubicBezTo>
                      <a:pt x="22817" y="94478"/>
                      <a:pt x="22985" y="94495"/>
                      <a:pt x="23151" y="94495"/>
                    </a:cubicBezTo>
                    <a:cubicBezTo>
                      <a:pt x="23513" y="94495"/>
                      <a:pt x="23861" y="94413"/>
                      <a:pt x="24195" y="94288"/>
                    </a:cubicBezTo>
                    <a:cubicBezTo>
                      <a:pt x="24226" y="94379"/>
                      <a:pt x="24317" y="94470"/>
                      <a:pt x="24408" y="94561"/>
                    </a:cubicBezTo>
                    <a:cubicBezTo>
                      <a:pt x="24773" y="95078"/>
                      <a:pt x="25381" y="95473"/>
                      <a:pt x="26019" y="95625"/>
                    </a:cubicBezTo>
                    <a:cubicBezTo>
                      <a:pt x="26049" y="95625"/>
                      <a:pt x="26140" y="95656"/>
                      <a:pt x="26171" y="95656"/>
                    </a:cubicBezTo>
                    <a:lnTo>
                      <a:pt x="30335" y="96233"/>
                    </a:lnTo>
                    <a:cubicBezTo>
                      <a:pt x="30426" y="96248"/>
                      <a:pt x="30517" y="96256"/>
                      <a:pt x="30605" y="96256"/>
                    </a:cubicBezTo>
                    <a:cubicBezTo>
                      <a:pt x="30692" y="96256"/>
                      <a:pt x="30776" y="96248"/>
                      <a:pt x="30852" y="96233"/>
                    </a:cubicBezTo>
                    <a:cubicBezTo>
                      <a:pt x="31034" y="96294"/>
                      <a:pt x="31247" y="96385"/>
                      <a:pt x="31460" y="96415"/>
                    </a:cubicBezTo>
                    <a:cubicBezTo>
                      <a:pt x="31642" y="96446"/>
                      <a:pt x="31855" y="96446"/>
                      <a:pt x="32037" y="96446"/>
                    </a:cubicBezTo>
                    <a:lnTo>
                      <a:pt x="34195" y="96415"/>
                    </a:lnTo>
                    <a:cubicBezTo>
                      <a:pt x="34499" y="96415"/>
                      <a:pt x="34803" y="96355"/>
                      <a:pt x="35077" y="96233"/>
                    </a:cubicBezTo>
                    <a:cubicBezTo>
                      <a:pt x="35107" y="96233"/>
                      <a:pt x="35138" y="96233"/>
                      <a:pt x="35138" y="96263"/>
                    </a:cubicBezTo>
                    <a:cubicBezTo>
                      <a:pt x="35326" y="96284"/>
                      <a:pt x="35515" y="96320"/>
                      <a:pt x="35714" y="96320"/>
                    </a:cubicBezTo>
                    <a:cubicBezTo>
                      <a:pt x="35803" y="96320"/>
                      <a:pt x="35894" y="96313"/>
                      <a:pt x="35989" y="96294"/>
                    </a:cubicBezTo>
                    <a:lnTo>
                      <a:pt x="38542" y="96051"/>
                    </a:lnTo>
                    <a:cubicBezTo>
                      <a:pt x="38694" y="96051"/>
                      <a:pt x="38785" y="95990"/>
                      <a:pt x="38937" y="95959"/>
                    </a:cubicBezTo>
                    <a:cubicBezTo>
                      <a:pt x="39089" y="95990"/>
                      <a:pt x="39211" y="96081"/>
                      <a:pt x="39363" y="96081"/>
                    </a:cubicBezTo>
                    <a:cubicBezTo>
                      <a:pt x="39554" y="96108"/>
                      <a:pt x="39745" y="96123"/>
                      <a:pt x="39934" y="96123"/>
                    </a:cubicBezTo>
                    <a:cubicBezTo>
                      <a:pt x="40165" y="96123"/>
                      <a:pt x="40391" y="96101"/>
                      <a:pt x="40609" y="96051"/>
                    </a:cubicBezTo>
                    <a:lnTo>
                      <a:pt x="44651" y="94926"/>
                    </a:lnTo>
                    <a:cubicBezTo>
                      <a:pt x="44955" y="94865"/>
                      <a:pt x="45168" y="94744"/>
                      <a:pt x="45442" y="94561"/>
                    </a:cubicBezTo>
                    <a:cubicBezTo>
                      <a:pt x="45898" y="94561"/>
                      <a:pt x="46323" y="94440"/>
                      <a:pt x="46749" y="94257"/>
                    </a:cubicBezTo>
                    <a:lnTo>
                      <a:pt x="48542" y="93254"/>
                    </a:lnTo>
                    <a:cubicBezTo>
                      <a:pt x="48755" y="93163"/>
                      <a:pt x="48937" y="93041"/>
                      <a:pt x="49089" y="92890"/>
                    </a:cubicBezTo>
                    <a:cubicBezTo>
                      <a:pt x="49515" y="92798"/>
                      <a:pt x="49880" y="92616"/>
                      <a:pt x="50275" y="92342"/>
                    </a:cubicBezTo>
                    <a:lnTo>
                      <a:pt x="51977" y="90944"/>
                    </a:lnTo>
                    <a:cubicBezTo>
                      <a:pt x="52311" y="90671"/>
                      <a:pt x="52585" y="90336"/>
                      <a:pt x="52737" y="89972"/>
                    </a:cubicBezTo>
                    <a:cubicBezTo>
                      <a:pt x="53101" y="89911"/>
                      <a:pt x="53466" y="89820"/>
                      <a:pt x="53801" y="89698"/>
                    </a:cubicBezTo>
                    <a:cubicBezTo>
                      <a:pt x="54560" y="89424"/>
                      <a:pt x="55199" y="88999"/>
                      <a:pt x="55807" y="88452"/>
                    </a:cubicBezTo>
                    <a:cubicBezTo>
                      <a:pt x="56111" y="88178"/>
                      <a:pt x="56384" y="87874"/>
                      <a:pt x="56658" y="87540"/>
                    </a:cubicBezTo>
                    <a:cubicBezTo>
                      <a:pt x="56901" y="87175"/>
                      <a:pt x="57144" y="86810"/>
                      <a:pt x="57326" y="86415"/>
                    </a:cubicBezTo>
                    <a:cubicBezTo>
                      <a:pt x="57478" y="86111"/>
                      <a:pt x="57600" y="85807"/>
                      <a:pt x="57722" y="85503"/>
                    </a:cubicBezTo>
                    <a:lnTo>
                      <a:pt x="57813" y="85503"/>
                    </a:lnTo>
                    <a:cubicBezTo>
                      <a:pt x="58542" y="85412"/>
                      <a:pt x="59150" y="84987"/>
                      <a:pt x="59576" y="84409"/>
                    </a:cubicBezTo>
                    <a:lnTo>
                      <a:pt x="60852" y="82525"/>
                    </a:lnTo>
                    <a:cubicBezTo>
                      <a:pt x="61703" y="81339"/>
                      <a:pt x="61430" y="79728"/>
                      <a:pt x="60305" y="78877"/>
                    </a:cubicBezTo>
                    <a:lnTo>
                      <a:pt x="58512" y="77540"/>
                    </a:lnTo>
                    <a:lnTo>
                      <a:pt x="57266" y="74014"/>
                    </a:lnTo>
                    <a:cubicBezTo>
                      <a:pt x="56962" y="73132"/>
                      <a:pt x="56202" y="72433"/>
                      <a:pt x="55290" y="72281"/>
                    </a:cubicBezTo>
                    <a:lnTo>
                      <a:pt x="55199" y="72281"/>
                    </a:lnTo>
                    <a:cubicBezTo>
                      <a:pt x="55058" y="72259"/>
                      <a:pt x="54915" y="72247"/>
                      <a:pt x="54773" y="72247"/>
                    </a:cubicBezTo>
                    <a:cubicBezTo>
                      <a:pt x="53965" y="72247"/>
                      <a:pt x="53162" y="72608"/>
                      <a:pt x="52646" y="73254"/>
                    </a:cubicBezTo>
                    <a:lnTo>
                      <a:pt x="51217" y="75078"/>
                    </a:lnTo>
                    <a:cubicBezTo>
                      <a:pt x="50974" y="75321"/>
                      <a:pt x="50822" y="75625"/>
                      <a:pt x="50761" y="75929"/>
                    </a:cubicBezTo>
                    <a:cubicBezTo>
                      <a:pt x="50457" y="76172"/>
                      <a:pt x="50214" y="76476"/>
                      <a:pt x="50031" y="76810"/>
                    </a:cubicBezTo>
                    <a:lnTo>
                      <a:pt x="49667" y="77540"/>
                    </a:lnTo>
                    <a:cubicBezTo>
                      <a:pt x="49576" y="77570"/>
                      <a:pt x="49515" y="77570"/>
                      <a:pt x="49424" y="77601"/>
                    </a:cubicBezTo>
                    <a:cubicBezTo>
                      <a:pt x="49150" y="77722"/>
                      <a:pt x="48937" y="77874"/>
                      <a:pt x="48664" y="78026"/>
                    </a:cubicBezTo>
                    <a:cubicBezTo>
                      <a:pt x="48451" y="78178"/>
                      <a:pt x="48238" y="78300"/>
                      <a:pt x="48056" y="78482"/>
                    </a:cubicBezTo>
                    <a:cubicBezTo>
                      <a:pt x="47904" y="78634"/>
                      <a:pt x="47721" y="78756"/>
                      <a:pt x="47569" y="78908"/>
                    </a:cubicBezTo>
                    <a:cubicBezTo>
                      <a:pt x="47114" y="79333"/>
                      <a:pt x="46688" y="79819"/>
                      <a:pt x="46414" y="80336"/>
                    </a:cubicBezTo>
                    <a:cubicBezTo>
                      <a:pt x="46232" y="80640"/>
                      <a:pt x="46080" y="81005"/>
                      <a:pt x="45958" y="81339"/>
                    </a:cubicBezTo>
                    <a:cubicBezTo>
                      <a:pt x="45715" y="81339"/>
                      <a:pt x="45442" y="81370"/>
                      <a:pt x="45168" y="81461"/>
                    </a:cubicBezTo>
                    <a:cubicBezTo>
                      <a:pt x="44560" y="81552"/>
                      <a:pt x="43983" y="81795"/>
                      <a:pt x="43436" y="82069"/>
                    </a:cubicBezTo>
                    <a:cubicBezTo>
                      <a:pt x="43162" y="82160"/>
                      <a:pt x="42949" y="82312"/>
                      <a:pt x="42706" y="82464"/>
                    </a:cubicBezTo>
                    <a:cubicBezTo>
                      <a:pt x="42433" y="82616"/>
                      <a:pt x="42159" y="82829"/>
                      <a:pt x="41946" y="82981"/>
                    </a:cubicBezTo>
                    <a:cubicBezTo>
                      <a:pt x="41855" y="83011"/>
                      <a:pt x="41825" y="83072"/>
                      <a:pt x="41764" y="83133"/>
                    </a:cubicBezTo>
                    <a:lnTo>
                      <a:pt x="37691" y="84136"/>
                    </a:lnTo>
                    <a:cubicBezTo>
                      <a:pt x="37569" y="84196"/>
                      <a:pt x="37417" y="84227"/>
                      <a:pt x="37296" y="84257"/>
                    </a:cubicBezTo>
                    <a:lnTo>
                      <a:pt x="36019" y="84348"/>
                    </a:lnTo>
                    <a:cubicBezTo>
                      <a:pt x="35837" y="84348"/>
                      <a:pt x="35685" y="84379"/>
                      <a:pt x="35533" y="84409"/>
                    </a:cubicBezTo>
                    <a:cubicBezTo>
                      <a:pt x="35472" y="84409"/>
                      <a:pt x="35472" y="84409"/>
                      <a:pt x="35442" y="84379"/>
                    </a:cubicBezTo>
                    <a:cubicBezTo>
                      <a:pt x="36080" y="83923"/>
                      <a:pt x="36657" y="83376"/>
                      <a:pt x="37113" y="82859"/>
                    </a:cubicBezTo>
                    <a:lnTo>
                      <a:pt x="37296" y="82889"/>
                    </a:lnTo>
                    <a:cubicBezTo>
                      <a:pt x="37482" y="82930"/>
                      <a:pt x="37668" y="82949"/>
                      <a:pt x="37852" y="82949"/>
                    </a:cubicBezTo>
                    <a:cubicBezTo>
                      <a:pt x="38778" y="82949"/>
                      <a:pt x="39641" y="82455"/>
                      <a:pt x="40122" y="81643"/>
                    </a:cubicBezTo>
                    <a:lnTo>
                      <a:pt x="41460" y="81978"/>
                    </a:lnTo>
                    <a:cubicBezTo>
                      <a:pt x="41490" y="81978"/>
                      <a:pt x="41521" y="81978"/>
                      <a:pt x="41551" y="82008"/>
                    </a:cubicBezTo>
                    <a:cubicBezTo>
                      <a:pt x="41736" y="82047"/>
                      <a:pt x="41920" y="82065"/>
                      <a:pt x="42101" y="82065"/>
                    </a:cubicBezTo>
                    <a:cubicBezTo>
                      <a:pt x="43202" y="82065"/>
                      <a:pt x="44199" y="81376"/>
                      <a:pt x="44591" y="80306"/>
                    </a:cubicBezTo>
                    <a:lnTo>
                      <a:pt x="46384" y="75382"/>
                    </a:lnTo>
                    <a:cubicBezTo>
                      <a:pt x="47114" y="75108"/>
                      <a:pt x="47691" y="74531"/>
                      <a:pt x="47934" y="73771"/>
                    </a:cubicBezTo>
                    <a:lnTo>
                      <a:pt x="49393" y="69637"/>
                    </a:lnTo>
                    <a:cubicBezTo>
                      <a:pt x="49880" y="69850"/>
                      <a:pt x="50427" y="70002"/>
                      <a:pt x="50974" y="70123"/>
                    </a:cubicBezTo>
                    <a:cubicBezTo>
                      <a:pt x="51529" y="70230"/>
                      <a:pt x="52097" y="70284"/>
                      <a:pt x="52663" y="70284"/>
                    </a:cubicBezTo>
                    <a:cubicBezTo>
                      <a:pt x="53864" y="70284"/>
                      <a:pt x="55057" y="70041"/>
                      <a:pt x="56111" y="69546"/>
                    </a:cubicBezTo>
                    <a:cubicBezTo>
                      <a:pt x="58026" y="68725"/>
                      <a:pt x="59576" y="67114"/>
                      <a:pt x="60457" y="65199"/>
                    </a:cubicBezTo>
                    <a:cubicBezTo>
                      <a:pt x="60670" y="65412"/>
                      <a:pt x="60944" y="65594"/>
                      <a:pt x="61217" y="65837"/>
                    </a:cubicBezTo>
                    <a:cubicBezTo>
                      <a:pt x="61551" y="66111"/>
                      <a:pt x="61947" y="66263"/>
                      <a:pt x="62311" y="66354"/>
                    </a:cubicBezTo>
                    <a:cubicBezTo>
                      <a:pt x="62497" y="66399"/>
                      <a:pt x="62686" y="66421"/>
                      <a:pt x="62874" y="66421"/>
                    </a:cubicBezTo>
                    <a:cubicBezTo>
                      <a:pt x="63577" y="66421"/>
                      <a:pt x="64270" y="66115"/>
                      <a:pt x="64773" y="65564"/>
                    </a:cubicBezTo>
                    <a:cubicBezTo>
                      <a:pt x="66688" y="63558"/>
                      <a:pt x="67631" y="60731"/>
                      <a:pt x="67327" y="57995"/>
                    </a:cubicBezTo>
                    <a:cubicBezTo>
                      <a:pt x="67114" y="55837"/>
                      <a:pt x="66111" y="53831"/>
                      <a:pt x="64591" y="52281"/>
                    </a:cubicBezTo>
                    <a:lnTo>
                      <a:pt x="64591" y="52281"/>
                    </a:lnTo>
                    <a:lnTo>
                      <a:pt x="66263" y="53102"/>
                    </a:lnTo>
                    <a:cubicBezTo>
                      <a:pt x="66597" y="53254"/>
                      <a:pt x="66962" y="53436"/>
                      <a:pt x="67266" y="53588"/>
                    </a:cubicBezTo>
                    <a:cubicBezTo>
                      <a:pt x="68087" y="54014"/>
                      <a:pt x="68968" y="54469"/>
                      <a:pt x="69880" y="54804"/>
                    </a:cubicBezTo>
                    <a:cubicBezTo>
                      <a:pt x="70062" y="54895"/>
                      <a:pt x="70305" y="54956"/>
                      <a:pt x="70488" y="55017"/>
                    </a:cubicBezTo>
                    <a:cubicBezTo>
                      <a:pt x="70722" y="55063"/>
                      <a:pt x="70956" y="55085"/>
                      <a:pt x="71186" y="55085"/>
                    </a:cubicBezTo>
                    <a:cubicBezTo>
                      <a:pt x="72478" y="55085"/>
                      <a:pt x="73663" y="54380"/>
                      <a:pt x="74257" y="53193"/>
                    </a:cubicBezTo>
                    <a:cubicBezTo>
                      <a:pt x="75078" y="51552"/>
                      <a:pt x="74439" y="49545"/>
                      <a:pt x="72828" y="48634"/>
                    </a:cubicBezTo>
                    <a:cubicBezTo>
                      <a:pt x="72312" y="48330"/>
                      <a:pt x="71825" y="48086"/>
                      <a:pt x="71308" y="47904"/>
                    </a:cubicBezTo>
                    <a:lnTo>
                      <a:pt x="70853" y="47661"/>
                    </a:lnTo>
                    <a:lnTo>
                      <a:pt x="69120" y="46871"/>
                    </a:lnTo>
                    <a:cubicBezTo>
                      <a:pt x="68542" y="46597"/>
                      <a:pt x="67935" y="46354"/>
                      <a:pt x="67296" y="46080"/>
                    </a:cubicBezTo>
                    <a:cubicBezTo>
                      <a:pt x="67205" y="46050"/>
                      <a:pt x="67114" y="45989"/>
                      <a:pt x="67023" y="45959"/>
                    </a:cubicBezTo>
                    <a:cubicBezTo>
                      <a:pt x="66536" y="45746"/>
                      <a:pt x="65928" y="45472"/>
                      <a:pt x="65199" y="45351"/>
                    </a:cubicBezTo>
                    <a:cubicBezTo>
                      <a:pt x="64986" y="45320"/>
                      <a:pt x="64713" y="45290"/>
                      <a:pt x="64469" y="45290"/>
                    </a:cubicBezTo>
                    <a:cubicBezTo>
                      <a:pt x="64381" y="45280"/>
                      <a:pt x="64291" y="45275"/>
                      <a:pt x="64201" y="45275"/>
                    </a:cubicBezTo>
                    <a:cubicBezTo>
                      <a:pt x="63767" y="45275"/>
                      <a:pt x="63322" y="45393"/>
                      <a:pt x="62919" y="45594"/>
                    </a:cubicBezTo>
                    <a:cubicBezTo>
                      <a:pt x="63071" y="44621"/>
                      <a:pt x="63162" y="43709"/>
                      <a:pt x="63193" y="42798"/>
                    </a:cubicBezTo>
                    <a:cubicBezTo>
                      <a:pt x="63464" y="42598"/>
                      <a:pt x="63639" y="42550"/>
                      <a:pt x="63774" y="42550"/>
                    </a:cubicBezTo>
                    <a:cubicBezTo>
                      <a:pt x="63866" y="42550"/>
                      <a:pt x="63940" y="42573"/>
                      <a:pt x="64014" y="42585"/>
                    </a:cubicBezTo>
                    <a:cubicBezTo>
                      <a:pt x="64419" y="42666"/>
                      <a:pt x="64824" y="42679"/>
                      <a:pt x="65148" y="42679"/>
                    </a:cubicBezTo>
                    <a:cubicBezTo>
                      <a:pt x="65310" y="42679"/>
                      <a:pt x="65452" y="42676"/>
                      <a:pt x="65564" y="42676"/>
                    </a:cubicBezTo>
                    <a:lnTo>
                      <a:pt x="65746" y="42676"/>
                    </a:lnTo>
                    <a:cubicBezTo>
                      <a:pt x="66293" y="42615"/>
                      <a:pt x="66871" y="42585"/>
                      <a:pt x="67327" y="42554"/>
                    </a:cubicBezTo>
                    <a:cubicBezTo>
                      <a:pt x="67965" y="42463"/>
                      <a:pt x="68664" y="42402"/>
                      <a:pt x="69302" y="42372"/>
                    </a:cubicBezTo>
                    <a:lnTo>
                      <a:pt x="70305" y="42250"/>
                    </a:lnTo>
                    <a:lnTo>
                      <a:pt x="73649" y="41916"/>
                    </a:lnTo>
                    <a:cubicBezTo>
                      <a:pt x="73983" y="41855"/>
                      <a:pt x="74318" y="41825"/>
                      <a:pt x="74622" y="41795"/>
                    </a:cubicBezTo>
                    <a:cubicBezTo>
                      <a:pt x="74713" y="41795"/>
                      <a:pt x="74774" y="41795"/>
                      <a:pt x="74834" y="41764"/>
                    </a:cubicBezTo>
                    <a:cubicBezTo>
                      <a:pt x="75503" y="41703"/>
                      <a:pt x="76597" y="41643"/>
                      <a:pt x="77570" y="40883"/>
                    </a:cubicBezTo>
                    <a:cubicBezTo>
                      <a:pt x="78573" y="40153"/>
                      <a:pt x="79090" y="38907"/>
                      <a:pt x="78938" y="37691"/>
                    </a:cubicBezTo>
                    <a:cubicBezTo>
                      <a:pt x="78786" y="36506"/>
                      <a:pt x="78087" y="35472"/>
                      <a:pt x="76962" y="34986"/>
                    </a:cubicBezTo>
                    <a:cubicBezTo>
                      <a:pt x="76719" y="34864"/>
                      <a:pt x="76415" y="34773"/>
                      <a:pt x="76111" y="34712"/>
                    </a:cubicBezTo>
                    <a:cubicBezTo>
                      <a:pt x="75779" y="34651"/>
                      <a:pt x="75472" y="34629"/>
                      <a:pt x="75192" y="34629"/>
                    </a:cubicBezTo>
                    <a:cubicBezTo>
                      <a:pt x="74779" y="34629"/>
                      <a:pt x="74425" y="34676"/>
                      <a:pt x="74135" y="34712"/>
                    </a:cubicBezTo>
                    <a:cubicBezTo>
                      <a:pt x="74044" y="34712"/>
                      <a:pt x="73983" y="34773"/>
                      <a:pt x="73892" y="34773"/>
                    </a:cubicBezTo>
                    <a:cubicBezTo>
                      <a:pt x="73558" y="34804"/>
                      <a:pt x="73254" y="34834"/>
                      <a:pt x="72919" y="34864"/>
                    </a:cubicBezTo>
                    <a:lnTo>
                      <a:pt x="68512" y="35411"/>
                    </a:lnTo>
                    <a:lnTo>
                      <a:pt x="66567" y="35624"/>
                    </a:lnTo>
                    <a:cubicBezTo>
                      <a:pt x="66111" y="35655"/>
                      <a:pt x="65594" y="35746"/>
                      <a:pt x="65017" y="35867"/>
                    </a:cubicBezTo>
                    <a:cubicBezTo>
                      <a:pt x="64986" y="35867"/>
                      <a:pt x="64895" y="35867"/>
                      <a:pt x="64865" y="35898"/>
                    </a:cubicBezTo>
                    <a:cubicBezTo>
                      <a:pt x="64409" y="35959"/>
                      <a:pt x="63649" y="36080"/>
                      <a:pt x="62889" y="36475"/>
                    </a:cubicBezTo>
                    <a:cubicBezTo>
                      <a:pt x="62524" y="34712"/>
                      <a:pt x="62007" y="33041"/>
                      <a:pt x="61339" y="31399"/>
                    </a:cubicBezTo>
                    <a:cubicBezTo>
                      <a:pt x="61369" y="31399"/>
                      <a:pt x="61399" y="31460"/>
                      <a:pt x="61430" y="31460"/>
                    </a:cubicBezTo>
                    <a:cubicBezTo>
                      <a:pt x="61460" y="31460"/>
                      <a:pt x="61551" y="31460"/>
                      <a:pt x="61582" y="31490"/>
                    </a:cubicBezTo>
                    <a:cubicBezTo>
                      <a:pt x="61906" y="31541"/>
                      <a:pt x="62210" y="31561"/>
                      <a:pt x="62495" y="31561"/>
                    </a:cubicBezTo>
                    <a:cubicBezTo>
                      <a:pt x="63064" y="31561"/>
                      <a:pt x="63558" y="31480"/>
                      <a:pt x="63983" y="31399"/>
                    </a:cubicBezTo>
                    <a:lnTo>
                      <a:pt x="64226" y="31369"/>
                    </a:lnTo>
                    <a:lnTo>
                      <a:pt x="65564" y="31156"/>
                    </a:lnTo>
                    <a:lnTo>
                      <a:pt x="66020" y="31065"/>
                    </a:lnTo>
                    <a:lnTo>
                      <a:pt x="68026" y="30731"/>
                    </a:lnTo>
                    <a:cubicBezTo>
                      <a:pt x="68208" y="30700"/>
                      <a:pt x="68421" y="30639"/>
                      <a:pt x="68634" y="30609"/>
                    </a:cubicBezTo>
                    <a:cubicBezTo>
                      <a:pt x="69090" y="30548"/>
                      <a:pt x="70397" y="30275"/>
                      <a:pt x="71278" y="28907"/>
                    </a:cubicBezTo>
                    <a:cubicBezTo>
                      <a:pt x="72190" y="27509"/>
                      <a:pt x="71856" y="25563"/>
                      <a:pt x="70518" y="24560"/>
                    </a:cubicBezTo>
                    <a:cubicBezTo>
                      <a:pt x="70062" y="24226"/>
                      <a:pt x="69576" y="24013"/>
                      <a:pt x="68998" y="23892"/>
                    </a:cubicBezTo>
                    <a:cubicBezTo>
                      <a:pt x="68721" y="23836"/>
                      <a:pt x="68458" y="23814"/>
                      <a:pt x="68211" y="23814"/>
                    </a:cubicBezTo>
                    <a:cubicBezTo>
                      <a:pt x="67644" y="23814"/>
                      <a:pt x="67160" y="23928"/>
                      <a:pt x="66780" y="24013"/>
                    </a:cubicBezTo>
                    <a:cubicBezTo>
                      <a:pt x="66719" y="24013"/>
                      <a:pt x="66628" y="24044"/>
                      <a:pt x="66567" y="24044"/>
                    </a:cubicBezTo>
                    <a:lnTo>
                      <a:pt x="64500" y="24408"/>
                    </a:lnTo>
                    <a:cubicBezTo>
                      <a:pt x="64014" y="24499"/>
                      <a:pt x="63497" y="24621"/>
                      <a:pt x="62980" y="24712"/>
                    </a:cubicBezTo>
                    <a:lnTo>
                      <a:pt x="62798" y="24773"/>
                    </a:lnTo>
                    <a:cubicBezTo>
                      <a:pt x="62159" y="24864"/>
                      <a:pt x="61369" y="25077"/>
                      <a:pt x="60518" y="25533"/>
                    </a:cubicBezTo>
                    <a:cubicBezTo>
                      <a:pt x="59849" y="25898"/>
                      <a:pt x="59302" y="26506"/>
                      <a:pt x="59089" y="27235"/>
                    </a:cubicBezTo>
                    <a:cubicBezTo>
                      <a:pt x="58512" y="26384"/>
                      <a:pt x="57904" y="25563"/>
                      <a:pt x="57266" y="24803"/>
                    </a:cubicBezTo>
                    <a:cubicBezTo>
                      <a:pt x="57570" y="24803"/>
                      <a:pt x="57904" y="24803"/>
                      <a:pt x="58208" y="24682"/>
                    </a:cubicBezTo>
                    <a:cubicBezTo>
                      <a:pt x="59059" y="24469"/>
                      <a:pt x="59728" y="24074"/>
                      <a:pt x="60214" y="23770"/>
                    </a:cubicBezTo>
                    <a:lnTo>
                      <a:pt x="60366" y="23648"/>
                    </a:lnTo>
                    <a:cubicBezTo>
                      <a:pt x="60822" y="23405"/>
                      <a:pt x="61339" y="23040"/>
                      <a:pt x="61855" y="22676"/>
                    </a:cubicBezTo>
                    <a:cubicBezTo>
                      <a:pt x="62889" y="21946"/>
                      <a:pt x="63770" y="21308"/>
                      <a:pt x="64561" y="20700"/>
                    </a:cubicBezTo>
                    <a:cubicBezTo>
                      <a:pt x="65442" y="20001"/>
                      <a:pt x="66293" y="19302"/>
                      <a:pt x="67144" y="18603"/>
                    </a:cubicBezTo>
                    <a:cubicBezTo>
                      <a:pt x="67600" y="18238"/>
                      <a:pt x="68026" y="17843"/>
                      <a:pt x="68482" y="17478"/>
                    </a:cubicBezTo>
                    <a:cubicBezTo>
                      <a:pt x="68542" y="17387"/>
                      <a:pt x="68664" y="17326"/>
                      <a:pt x="68725" y="17235"/>
                    </a:cubicBezTo>
                    <a:cubicBezTo>
                      <a:pt x="69120" y="16931"/>
                      <a:pt x="69606" y="16505"/>
                      <a:pt x="70032" y="15989"/>
                    </a:cubicBezTo>
                    <a:cubicBezTo>
                      <a:pt x="71065" y="14621"/>
                      <a:pt x="70974" y="12797"/>
                      <a:pt x="69880" y="11581"/>
                    </a:cubicBezTo>
                    <a:cubicBezTo>
                      <a:pt x="69394" y="11004"/>
                      <a:pt x="68694" y="10639"/>
                      <a:pt x="67965" y="10487"/>
                    </a:cubicBezTo>
                    <a:cubicBezTo>
                      <a:pt x="67742" y="10431"/>
                      <a:pt x="67514" y="10405"/>
                      <a:pt x="67287" y="10405"/>
                    </a:cubicBezTo>
                    <a:cubicBezTo>
                      <a:pt x="66646" y="10405"/>
                      <a:pt x="66003" y="10615"/>
                      <a:pt x="65442" y="10973"/>
                    </a:cubicBezTo>
                    <a:cubicBezTo>
                      <a:pt x="64895" y="11308"/>
                      <a:pt x="64439" y="11733"/>
                      <a:pt x="64135" y="12068"/>
                    </a:cubicBezTo>
                    <a:cubicBezTo>
                      <a:pt x="64014" y="12189"/>
                      <a:pt x="63953" y="12250"/>
                      <a:pt x="63831" y="12341"/>
                    </a:cubicBezTo>
                    <a:cubicBezTo>
                      <a:pt x="63466" y="12676"/>
                      <a:pt x="63102" y="12980"/>
                      <a:pt x="62737" y="13314"/>
                    </a:cubicBezTo>
                    <a:cubicBezTo>
                      <a:pt x="61977" y="13983"/>
                      <a:pt x="61187" y="14621"/>
                      <a:pt x="60366" y="15259"/>
                    </a:cubicBezTo>
                    <a:cubicBezTo>
                      <a:pt x="59606" y="15867"/>
                      <a:pt x="58785" y="16505"/>
                      <a:pt x="57934" y="17174"/>
                    </a:cubicBezTo>
                    <a:cubicBezTo>
                      <a:pt x="57509" y="17478"/>
                      <a:pt x="57053" y="17812"/>
                      <a:pt x="56597" y="18177"/>
                    </a:cubicBezTo>
                    <a:cubicBezTo>
                      <a:pt x="56536" y="18238"/>
                      <a:pt x="56445" y="18299"/>
                      <a:pt x="56384" y="18329"/>
                    </a:cubicBezTo>
                    <a:cubicBezTo>
                      <a:pt x="55928" y="18694"/>
                      <a:pt x="55381" y="19089"/>
                      <a:pt x="54895" y="19758"/>
                    </a:cubicBezTo>
                    <a:cubicBezTo>
                      <a:pt x="54439" y="20366"/>
                      <a:pt x="54226" y="21126"/>
                      <a:pt x="54256" y="21825"/>
                    </a:cubicBezTo>
                    <a:cubicBezTo>
                      <a:pt x="52889" y="20700"/>
                      <a:pt x="51399" y="19697"/>
                      <a:pt x="49819" y="18846"/>
                    </a:cubicBezTo>
                    <a:lnTo>
                      <a:pt x="49819" y="18846"/>
                    </a:lnTo>
                    <a:cubicBezTo>
                      <a:pt x="49994" y="18875"/>
                      <a:pt x="50171" y="18890"/>
                      <a:pt x="50347" y="18890"/>
                    </a:cubicBezTo>
                    <a:cubicBezTo>
                      <a:pt x="51265" y="18890"/>
                      <a:pt x="52160" y="18496"/>
                      <a:pt x="52797" y="17782"/>
                    </a:cubicBezTo>
                    <a:cubicBezTo>
                      <a:pt x="53497" y="17022"/>
                      <a:pt x="53983" y="16171"/>
                      <a:pt x="54408" y="15411"/>
                    </a:cubicBezTo>
                    <a:lnTo>
                      <a:pt x="54743" y="14834"/>
                    </a:lnTo>
                    <a:cubicBezTo>
                      <a:pt x="55016" y="14439"/>
                      <a:pt x="55290" y="13983"/>
                      <a:pt x="55533" y="13557"/>
                    </a:cubicBezTo>
                    <a:cubicBezTo>
                      <a:pt x="55594" y="13466"/>
                      <a:pt x="55655" y="13375"/>
                      <a:pt x="55685" y="13283"/>
                    </a:cubicBezTo>
                    <a:cubicBezTo>
                      <a:pt x="55959" y="12858"/>
                      <a:pt x="56354" y="12250"/>
                      <a:pt x="56567" y="11551"/>
                    </a:cubicBezTo>
                    <a:cubicBezTo>
                      <a:pt x="57023" y="10031"/>
                      <a:pt x="56293" y="8299"/>
                      <a:pt x="54864" y="7600"/>
                    </a:cubicBezTo>
                    <a:cubicBezTo>
                      <a:pt x="54591" y="7448"/>
                      <a:pt x="54287" y="7356"/>
                      <a:pt x="54013" y="7296"/>
                    </a:cubicBezTo>
                    <a:cubicBezTo>
                      <a:pt x="53792" y="7248"/>
                      <a:pt x="53568" y="7225"/>
                      <a:pt x="53345" y="7225"/>
                    </a:cubicBezTo>
                    <a:cubicBezTo>
                      <a:pt x="52437" y="7225"/>
                      <a:pt x="51548" y="7609"/>
                      <a:pt x="50913" y="8268"/>
                    </a:cubicBezTo>
                    <a:cubicBezTo>
                      <a:pt x="50487" y="8694"/>
                      <a:pt x="50275" y="9119"/>
                      <a:pt x="50123" y="9362"/>
                    </a:cubicBezTo>
                    <a:cubicBezTo>
                      <a:pt x="50062" y="9423"/>
                      <a:pt x="50062" y="9454"/>
                      <a:pt x="50031" y="9484"/>
                    </a:cubicBezTo>
                    <a:lnTo>
                      <a:pt x="49606" y="10183"/>
                    </a:lnTo>
                    <a:cubicBezTo>
                      <a:pt x="49393" y="10578"/>
                      <a:pt x="49120" y="11004"/>
                      <a:pt x="48907" y="11429"/>
                    </a:cubicBezTo>
                    <a:cubicBezTo>
                      <a:pt x="48785" y="11612"/>
                      <a:pt x="48664" y="11794"/>
                      <a:pt x="48603" y="12007"/>
                    </a:cubicBezTo>
                    <a:cubicBezTo>
                      <a:pt x="48177" y="12706"/>
                      <a:pt x="47721" y="13527"/>
                      <a:pt x="47326" y="14469"/>
                    </a:cubicBezTo>
                    <a:cubicBezTo>
                      <a:pt x="46840" y="15746"/>
                      <a:pt x="47235" y="17174"/>
                      <a:pt x="48177" y="18025"/>
                    </a:cubicBezTo>
                    <a:cubicBezTo>
                      <a:pt x="46810" y="17417"/>
                      <a:pt x="45351" y="16931"/>
                      <a:pt x="43892" y="16597"/>
                    </a:cubicBezTo>
                    <a:cubicBezTo>
                      <a:pt x="44378" y="16171"/>
                      <a:pt x="44743" y="15654"/>
                      <a:pt x="44986" y="14955"/>
                    </a:cubicBezTo>
                    <a:cubicBezTo>
                      <a:pt x="45533" y="13162"/>
                      <a:pt x="45624" y="11338"/>
                      <a:pt x="45715" y="9727"/>
                    </a:cubicBezTo>
                    <a:cubicBezTo>
                      <a:pt x="45715" y="9454"/>
                      <a:pt x="45746" y="9210"/>
                      <a:pt x="45746" y="8967"/>
                    </a:cubicBezTo>
                    <a:cubicBezTo>
                      <a:pt x="45867" y="7083"/>
                      <a:pt x="45898" y="5229"/>
                      <a:pt x="45867" y="3375"/>
                    </a:cubicBezTo>
                    <a:cubicBezTo>
                      <a:pt x="45837" y="1764"/>
                      <a:pt x="44651" y="365"/>
                      <a:pt x="43040" y="61"/>
                    </a:cubicBezTo>
                    <a:cubicBezTo>
                      <a:pt x="42737" y="1"/>
                      <a:pt x="42433" y="1"/>
                      <a:pt x="42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3"/>
              <p:cNvSpPr/>
              <p:nvPr/>
            </p:nvSpPr>
            <p:spPr>
              <a:xfrm>
                <a:off x="11014150" y="11810575"/>
                <a:ext cx="2956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9191" extrusionOk="0">
                    <a:moveTo>
                      <a:pt x="3654" y="1"/>
                    </a:moveTo>
                    <a:cubicBezTo>
                      <a:pt x="2425" y="1"/>
                      <a:pt x="1240" y="701"/>
                      <a:pt x="639" y="1851"/>
                    </a:cubicBezTo>
                    <a:cubicBezTo>
                      <a:pt x="0" y="3098"/>
                      <a:pt x="244" y="4617"/>
                      <a:pt x="1247" y="5681"/>
                    </a:cubicBezTo>
                    <a:cubicBezTo>
                      <a:pt x="1794" y="6259"/>
                      <a:pt x="2402" y="6593"/>
                      <a:pt x="2827" y="6836"/>
                    </a:cubicBezTo>
                    <a:lnTo>
                      <a:pt x="2979" y="6927"/>
                    </a:lnTo>
                    <a:lnTo>
                      <a:pt x="5137" y="8143"/>
                    </a:lnTo>
                    <a:cubicBezTo>
                      <a:pt x="5229" y="8174"/>
                      <a:pt x="5320" y="8265"/>
                      <a:pt x="5411" y="8295"/>
                    </a:cubicBezTo>
                    <a:cubicBezTo>
                      <a:pt x="5715" y="8508"/>
                      <a:pt x="6049" y="8690"/>
                      <a:pt x="6475" y="8873"/>
                    </a:cubicBezTo>
                    <a:cubicBezTo>
                      <a:pt x="6688" y="8994"/>
                      <a:pt x="6961" y="9055"/>
                      <a:pt x="7235" y="9116"/>
                    </a:cubicBezTo>
                    <a:cubicBezTo>
                      <a:pt x="7480" y="9166"/>
                      <a:pt x="7725" y="9190"/>
                      <a:pt x="7965" y="9190"/>
                    </a:cubicBezTo>
                    <a:cubicBezTo>
                      <a:pt x="9328" y="9190"/>
                      <a:pt x="10552" y="8411"/>
                      <a:pt x="11095" y="7171"/>
                    </a:cubicBezTo>
                    <a:cubicBezTo>
                      <a:pt x="11824" y="5529"/>
                      <a:pt x="11308" y="3705"/>
                      <a:pt x="9788" y="2733"/>
                    </a:cubicBezTo>
                    <a:cubicBezTo>
                      <a:pt x="9393" y="2490"/>
                      <a:pt x="9058" y="2307"/>
                      <a:pt x="8754" y="2155"/>
                    </a:cubicBezTo>
                    <a:cubicBezTo>
                      <a:pt x="8663" y="2125"/>
                      <a:pt x="8572" y="2064"/>
                      <a:pt x="8481" y="2003"/>
                    </a:cubicBezTo>
                    <a:lnTo>
                      <a:pt x="6110" y="757"/>
                    </a:lnTo>
                    <a:cubicBezTo>
                      <a:pt x="5715" y="514"/>
                      <a:pt x="5107" y="210"/>
                      <a:pt x="4347" y="58"/>
                    </a:cubicBezTo>
                    <a:lnTo>
                      <a:pt x="4256" y="58"/>
                    </a:lnTo>
                    <a:cubicBezTo>
                      <a:pt x="4056" y="20"/>
                      <a:pt x="3854" y="1"/>
                      <a:pt x="36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63"/>
              <p:cNvSpPr/>
              <p:nvPr/>
            </p:nvSpPr>
            <p:spPr>
              <a:xfrm>
                <a:off x="11107625" y="11511125"/>
                <a:ext cx="322975" cy="28775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1510" extrusionOk="0">
                    <a:moveTo>
                      <a:pt x="3612" y="1"/>
                    </a:moveTo>
                    <a:cubicBezTo>
                      <a:pt x="2517" y="1"/>
                      <a:pt x="1456" y="508"/>
                      <a:pt x="821" y="1398"/>
                    </a:cubicBezTo>
                    <a:cubicBezTo>
                      <a:pt x="61" y="2492"/>
                      <a:pt x="0" y="3860"/>
                      <a:pt x="669" y="5045"/>
                    </a:cubicBezTo>
                    <a:cubicBezTo>
                      <a:pt x="1125" y="5926"/>
                      <a:pt x="1854" y="6534"/>
                      <a:pt x="2371" y="6990"/>
                    </a:cubicBezTo>
                    <a:lnTo>
                      <a:pt x="3860" y="8267"/>
                    </a:lnTo>
                    <a:cubicBezTo>
                      <a:pt x="4134" y="8510"/>
                      <a:pt x="4377" y="8723"/>
                      <a:pt x="4620" y="8936"/>
                    </a:cubicBezTo>
                    <a:cubicBezTo>
                      <a:pt x="5319" y="9544"/>
                      <a:pt x="5988" y="10151"/>
                      <a:pt x="6718" y="10699"/>
                    </a:cubicBezTo>
                    <a:cubicBezTo>
                      <a:pt x="7174" y="11063"/>
                      <a:pt x="7690" y="11306"/>
                      <a:pt x="8268" y="11428"/>
                    </a:cubicBezTo>
                    <a:cubicBezTo>
                      <a:pt x="8518" y="11483"/>
                      <a:pt x="8767" y="11510"/>
                      <a:pt x="9013" y="11510"/>
                    </a:cubicBezTo>
                    <a:cubicBezTo>
                      <a:pt x="9989" y="11510"/>
                      <a:pt x="10907" y="11087"/>
                      <a:pt x="11611" y="10334"/>
                    </a:cubicBezTo>
                    <a:cubicBezTo>
                      <a:pt x="12918" y="8875"/>
                      <a:pt x="12766" y="6686"/>
                      <a:pt x="11338" y="5379"/>
                    </a:cubicBezTo>
                    <a:cubicBezTo>
                      <a:pt x="10669" y="4741"/>
                      <a:pt x="9940" y="4164"/>
                      <a:pt x="9271" y="3616"/>
                    </a:cubicBezTo>
                    <a:cubicBezTo>
                      <a:pt x="8997" y="3373"/>
                      <a:pt x="8724" y="3191"/>
                      <a:pt x="8511" y="2948"/>
                    </a:cubicBezTo>
                    <a:cubicBezTo>
                      <a:pt x="8511" y="2948"/>
                      <a:pt x="7447" y="2036"/>
                      <a:pt x="7143" y="1793"/>
                    </a:cubicBezTo>
                    <a:cubicBezTo>
                      <a:pt x="6900" y="1580"/>
                      <a:pt x="6657" y="1398"/>
                      <a:pt x="6444" y="1246"/>
                    </a:cubicBezTo>
                    <a:lnTo>
                      <a:pt x="6262" y="1094"/>
                    </a:lnTo>
                    <a:cubicBezTo>
                      <a:pt x="5958" y="881"/>
                      <a:pt x="5502" y="486"/>
                      <a:pt x="4863" y="273"/>
                    </a:cubicBezTo>
                    <a:cubicBezTo>
                      <a:pt x="4651" y="182"/>
                      <a:pt x="4468" y="91"/>
                      <a:pt x="4256" y="60"/>
                    </a:cubicBezTo>
                    <a:cubicBezTo>
                      <a:pt x="4042" y="20"/>
                      <a:pt x="3826" y="1"/>
                      <a:pt x="36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6" name="Google Shape;1526;p63"/>
            <p:cNvGrpSpPr/>
            <p:nvPr/>
          </p:nvGrpSpPr>
          <p:grpSpPr>
            <a:xfrm>
              <a:off x="11076450" y="11182025"/>
              <a:ext cx="1835175" cy="2271375"/>
              <a:chOff x="11076450" y="11182025"/>
              <a:chExt cx="1835175" cy="2271375"/>
            </a:xfrm>
          </p:grpSpPr>
          <p:sp>
            <p:nvSpPr>
              <p:cNvPr id="1527" name="Google Shape;1527;p63"/>
              <p:cNvSpPr/>
              <p:nvPr/>
            </p:nvSpPr>
            <p:spPr>
              <a:xfrm>
                <a:off x="11340900" y="11574500"/>
                <a:ext cx="1229525" cy="1378900"/>
              </a:xfrm>
              <a:custGeom>
                <a:avLst/>
                <a:gdLst/>
                <a:ahLst/>
                <a:cxnLst/>
                <a:rect l="l" t="t" r="r" b="b"/>
                <a:pathLst>
                  <a:path w="49181" h="55156" extrusionOk="0">
                    <a:moveTo>
                      <a:pt x="23604" y="0"/>
                    </a:moveTo>
                    <a:cubicBezTo>
                      <a:pt x="12971" y="0"/>
                      <a:pt x="3433" y="7544"/>
                      <a:pt x="1216" y="18468"/>
                    </a:cubicBezTo>
                    <a:cubicBezTo>
                      <a:pt x="1" y="24456"/>
                      <a:pt x="1277" y="30352"/>
                      <a:pt x="4226" y="35155"/>
                    </a:cubicBezTo>
                    <a:cubicBezTo>
                      <a:pt x="5533" y="37283"/>
                      <a:pt x="6657" y="39471"/>
                      <a:pt x="7448" y="41842"/>
                    </a:cubicBezTo>
                    <a:cubicBezTo>
                      <a:pt x="8481" y="44881"/>
                      <a:pt x="9545" y="48833"/>
                      <a:pt x="9180" y="51690"/>
                    </a:cubicBezTo>
                    <a:lnTo>
                      <a:pt x="17843" y="53423"/>
                    </a:lnTo>
                    <a:lnTo>
                      <a:pt x="26506" y="55155"/>
                    </a:lnTo>
                    <a:cubicBezTo>
                      <a:pt x="27296" y="52389"/>
                      <a:pt x="29758" y="49167"/>
                      <a:pt x="31886" y="46736"/>
                    </a:cubicBezTo>
                    <a:cubicBezTo>
                      <a:pt x="33527" y="44881"/>
                      <a:pt x="35412" y="43240"/>
                      <a:pt x="37448" y="41781"/>
                    </a:cubicBezTo>
                    <a:cubicBezTo>
                      <a:pt x="42038" y="38529"/>
                      <a:pt x="45442" y="33544"/>
                      <a:pt x="46628" y="27586"/>
                    </a:cubicBezTo>
                    <a:cubicBezTo>
                      <a:pt x="49181" y="15155"/>
                      <a:pt x="41187" y="3088"/>
                      <a:pt x="28877" y="595"/>
                    </a:cubicBezTo>
                    <a:cubicBezTo>
                      <a:pt x="28725" y="565"/>
                      <a:pt x="28573" y="565"/>
                      <a:pt x="28481" y="534"/>
                    </a:cubicBezTo>
                    <a:cubicBezTo>
                      <a:pt x="28329" y="504"/>
                      <a:pt x="28177" y="443"/>
                      <a:pt x="28056" y="443"/>
                    </a:cubicBezTo>
                    <a:cubicBezTo>
                      <a:pt x="26562" y="144"/>
                      <a:pt x="25073" y="0"/>
                      <a:pt x="23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3"/>
              <p:cNvSpPr/>
              <p:nvPr/>
            </p:nvSpPr>
            <p:spPr>
              <a:xfrm>
                <a:off x="11565825" y="12026725"/>
                <a:ext cx="715850" cy="667550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6702" extrusionOk="0">
                    <a:moveTo>
                      <a:pt x="6019" y="1534"/>
                    </a:moveTo>
                    <a:cubicBezTo>
                      <a:pt x="6049" y="1534"/>
                      <a:pt x="6080" y="1564"/>
                      <a:pt x="6141" y="1564"/>
                    </a:cubicBezTo>
                    <a:cubicBezTo>
                      <a:pt x="6171" y="1564"/>
                      <a:pt x="6171" y="1594"/>
                      <a:pt x="6201" y="1594"/>
                    </a:cubicBezTo>
                    <a:cubicBezTo>
                      <a:pt x="6201" y="1625"/>
                      <a:pt x="6232" y="1625"/>
                      <a:pt x="6232" y="1686"/>
                    </a:cubicBezTo>
                    <a:cubicBezTo>
                      <a:pt x="6232" y="1686"/>
                      <a:pt x="6293" y="1838"/>
                      <a:pt x="6323" y="1868"/>
                    </a:cubicBezTo>
                    <a:lnTo>
                      <a:pt x="6323" y="1898"/>
                    </a:lnTo>
                    <a:lnTo>
                      <a:pt x="6323" y="2050"/>
                    </a:lnTo>
                    <a:lnTo>
                      <a:pt x="6323" y="2354"/>
                    </a:lnTo>
                    <a:lnTo>
                      <a:pt x="6323" y="2476"/>
                    </a:lnTo>
                    <a:lnTo>
                      <a:pt x="6323" y="2628"/>
                    </a:lnTo>
                    <a:cubicBezTo>
                      <a:pt x="6323" y="3114"/>
                      <a:pt x="6141" y="3601"/>
                      <a:pt x="5989" y="4117"/>
                    </a:cubicBezTo>
                    <a:cubicBezTo>
                      <a:pt x="5806" y="4725"/>
                      <a:pt x="5533" y="5364"/>
                      <a:pt x="5138" y="5880"/>
                    </a:cubicBezTo>
                    <a:cubicBezTo>
                      <a:pt x="5077" y="5667"/>
                      <a:pt x="4986" y="5485"/>
                      <a:pt x="4955" y="5212"/>
                    </a:cubicBezTo>
                    <a:cubicBezTo>
                      <a:pt x="4773" y="4300"/>
                      <a:pt x="4803" y="3297"/>
                      <a:pt x="5168" y="2476"/>
                    </a:cubicBezTo>
                    <a:cubicBezTo>
                      <a:pt x="5320" y="2081"/>
                      <a:pt x="5594" y="1716"/>
                      <a:pt x="5898" y="1564"/>
                    </a:cubicBezTo>
                    <a:cubicBezTo>
                      <a:pt x="5928" y="1534"/>
                      <a:pt x="5928" y="1534"/>
                      <a:pt x="6019" y="1534"/>
                    </a:cubicBezTo>
                    <a:close/>
                    <a:moveTo>
                      <a:pt x="22269" y="2380"/>
                    </a:moveTo>
                    <a:cubicBezTo>
                      <a:pt x="22432" y="2380"/>
                      <a:pt x="22594" y="2471"/>
                      <a:pt x="22706" y="2628"/>
                    </a:cubicBezTo>
                    <a:cubicBezTo>
                      <a:pt x="23253" y="3327"/>
                      <a:pt x="23193" y="4482"/>
                      <a:pt x="23010" y="5364"/>
                    </a:cubicBezTo>
                    <a:cubicBezTo>
                      <a:pt x="22767" y="6123"/>
                      <a:pt x="22402" y="6914"/>
                      <a:pt x="21916" y="7582"/>
                    </a:cubicBezTo>
                    <a:cubicBezTo>
                      <a:pt x="21825" y="7370"/>
                      <a:pt x="21794" y="7126"/>
                      <a:pt x="21764" y="6944"/>
                    </a:cubicBezTo>
                    <a:cubicBezTo>
                      <a:pt x="21642" y="6367"/>
                      <a:pt x="21551" y="5819"/>
                      <a:pt x="21491" y="5272"/>
                    </a:cubicBezTo>
                    <a:cubicBezTo>
                      <a:pt x="21399" y="4664"/>
                      <a:pt x="21278" y="4057"/>
                      <a:pt x="21399" y="3449"/>
                    </a:cubicBezTo>
                    <a:cubicBezTo>
                      <a:pt x="21491" y="2993"/>
                      <a:pt x="21673" y="2628"/>
                      <a:pt x="22098" y="2415"/>
                    </a:cubicBezTo>
                    <a:cubicBezTo>
                      <a:pt x="22154" y="2391"/>
                      <a:pt x="22212" y="2380"/>
                      <a:pt x="22269" y="2380"/>
                    </a:cubicBezTo>
                    <a:close/>
                    <a:moveTo>
                      <a:pt x="6084" y="0"/>
                    </a:moveTo>
                    <a:cubicBezTo>
                      <a:pt x="4870" y="0"/>
                      <a:pt x="4030" y="1284"/>
                      <a:pt x="3709" y="2354"/>
                    </a:cubicBezTo>
                    <a:cubicBezTo>
                      <a:pt x="3223" y="3844"/>
                      <a:pt x="3405" y="5455"/>
                      <a:pt x="4043" y="6944"/>
                    </a:cubicBezTo>
                    <a:cubicBezTo>
                      <a:pt x="3820" y="7045"/>
                      <a:pt x="3591" y="7096"/>
                      <a:pt x="3366" y="7096"/>
                    </a:cubicBezTo>
                    <a:cubicBezTo>
                      <a:pt x="2915" y="7096"/>
                      <a:pt x="2483" y="6893"/>
                      <a:pt x="2159" y="6488"/>
                    </a:cubicBezTo>
                    <a:cubicBezTo>
                      <a:pt x="1460" y="5607"/>
                      <a:pt x="1551" y="4512"/>
                      <a:pt x="1794" y="3479"/>
                    </a:cubicBezTo>
                    <a:cubicBezTo>
                      <a:pt x="2007" y="2841"/>
                      <a:pt x="2220" y="2202"/>
                      <a:pt x="2493" y="1594"/>
                    </a:cubicBezTo>
                    <a:cubicBezTo>
                      <a:pt x="2676" y="1168"/>
                      <a:pt x="2315" y="822"/>
                      <a:pt x="1956" y="822"/>
                    </a:cubicBezTo>
                    <a:cubicBezTo>
                      <a:pt x="1778" y="822"/>
                      <a:pt x="1601" y="907"/>
                      <a:pt x="1490" y="1108"/>
                    </a:cubicBezTo>
                    <a:cubicBezTo>
                      <a:pt x="761" y="2476"/>
                      <a:pt x="1" y="3996"/>
                      <a:pt x="274" y="5576"/>
                    </a:cubicBezTo>
                    <a:cubicBezTo>
                      <a:pt x="517" y="6914"/>
                      <a:pt x="1338" y="8190"/>
                      <a:pt x="2706" y="8555"/>
                    </a:cubicBezTo>
                    <a:cubicBezTo>
                      <a:pt x="2930" y="8614"/>
                      <a:pt x="3157" y="8641"/>
                      <a:pt x="3384" y="8641"/>
                    </a:cubicBezTo>
                    <a:cubicBezTo>
                      <a:pt x="3863" y="8641"/>
                      <a:pt x="4339" y="8518"/>
                      <a:pt x="4773" y="8312"/>
                    </a:cubicBezTo>
                    <a:cubicBezTo>
                      <a:pt x="5077" y="8768"/>
                      <a:pt x="5442" y="9224"/>
                      <a:pt x="5837" y="9558"/>
                    </a:cubicBezTo>
                    <a:cubicBezTo>
                      <a:pt x="7387" y="11048"/>
                      <a:pt x="9454" y="11838"/>
                      <a:pt x="11521" y="12203"/>
                    </a:cubicBezTo>
                    <a:cubicBezTo>
                      <a:pt x="11065" y="12658"/>
                      <a:pt x="10761" y="13297"/>
                      <a:pt x="10609" y="13965"/>
                    </a:cubicBezTo>
                    <a:cubicBezTo>
                      <a:pt x="10396" y="14969"/>
                      <a:pt x="10609" y="16063"/>
                      <a:pt x="11156" y="16914"/>
                    </a:cubicBezTo>
                    <a:cubicBezTo>
                      <a:pt x="11156" y="16944"/>
                      <a:pt x="11186" y="16944"/>
                      <a:pt x="11186" y="16975"/>
                    </a:cubicBezTo>
                    <a:cubicBezTo>
                      <a:pt x="10852" y="17066"/>
                      <a:pt x="10548" y="17127"/>
                      <a:pt x="10244" y="17248"/>
                    </a:cubicBezTo>
                    <a:cubicBezTo>
                      <a:pt x="9545" y="17431"/>
                      <a:pt x="8907" y="17704"/>
                      <a:pt x="8420" y="18221"/>
                    </a:cubicBezTo>
                    <a:cubicBezTo>
                      <a:pt x="7934" y="18798"/>
                      <a:pt x="7782" y="19589"/>
                      <a:pt x="8238" y="20257"/>
                    </a:cubicBezTo>
                    <a:cubicBezTo>
                      <a:pt x="8633" y="20804"/>
                      <a:pt x="9302" y="20926"/>
                      <a:pt x="9940" y="21078"/>
                    </a:cubicBezTo>
                    <a:cubicBezTo>
                      <a:pt x="10822" y="21260"/>
                      <a:pt x="11582" y="21960"/>
                      <a:pt x="12037" y="22780"/>
                    </a:cubicBezTo>
                    <a:cubicBezTo>
                      <a:pt x="12281" y="23297"/>
                      <a:pt x="12402" y="23783"/>
                      <a:pt x="12402" y="24361"/>
                    </a:cubicBezTo>
                    <a:lnTo>
                      <a:pt x="12402" y="24665"/>
                    </a:lnTo>
                    <a:cubicBezTo>
                      <a:pt x="12402" y="24817"/>
                      <a:pt x="12372" y="24969"/>
                      <a:pt x="12341" y="25060"/>
                    </a:cubicBezTo>
                    <a:cubicBezTo>
                      <a:pt x="12250" y="25455"/>
                      <a:pt x="12129" y="25637"/>
                      <a:pt x="12129" y="26093"/>
                    </a:cubicBezTo>
                    <a:cubicBezTo>
                      <a:pt x="12129" y="26445"/>
                      <a:pt x="12478" y="26701"/>
                      <a:pt x="12810" y="26701"/>
                    </a:cubicBezTo>
                    <a:cubicBezTo>
                      <a:pt x="12937" y="26701"/>
                      <a:pt x="13061" y="26664"/>
                      <a:pt x="13162" y="26580"/>
                    </a:cubicBezTo>
                    <a:cubicBezTo>
                      <a:pt x="13709" y="26215"/>
                      <a:pt x="13892" y="25607"/>
                      <a:pt x="13952" y="24999"/>
                    </a:cubicBezTo>
                    <a:cubicBezTo>
                      <a:pt x="14044" y="24391"/>
                      <a:pt x="13983" y="23814"/>
                      <a:pt x="13861" y="23206"/>
                    </a:cubicBezTo>
                    <a:cubicBezTo>
                      <a:pt x="13618" y="22142"/>
                      <a:pt x="13010" y="21169"/>
                      <a:pt x="12159" y="20440"/>
                    </a:cubicBezTo>
                    <a:cubicBezTo>
                      <a:pt x="11703" y="20045"/>
                      <a:pt x="11186" y="19741"/>
                      <a:pt x="10609" y="19558"/>
                    </a:cubicBezTo>
                    <a:cubicBezTo>
                      <a:pt x="10396" y="19497"/>
                      <a:pt x="10153" y="19437"/>
                      <a:pt x="9940" y="19376"/>
                    </a:cubicBezTo>
                    <a:cubicBezTo>
                      <a:pt x="9819" y="19346"/>
                      <a:pt x="9697" y="19346"/>
                      <a:pt x="9606" y="19285"/>
                    </a:cubicBezTo>
                    <a:lnTo>
                      <a:pt x="9515" y="19254"/>
                    </a:lnTo>
                    <a:cubicBezTo>
                      <a:pt x="9515" y="19224"/>
                      <a:pt x="9545" y="19224"/>
                      <a:pt x="9545" y="19224"/>
                    </a:cubicBezTo>
                    <a:cubicBezTo>
                      <a:pt x="9697" y="19072"/>
                      <a:pt x="9879" y="18950"/>
                      <a:pt x="10123" y="18890"/>
                    </a:cubicBezTo>
                    <a:cubicBezTo>
                      <a:pt x="10730" y="18646"/>
                      <a:pt x="11369" y="18464"/>
                      <a:pt x="11977" y="18342"/>
                    </a:cubicBezTo>
                    <a:cubicBezTo>
                      <a:pt x="12220" y="18312"/>
                      <a:pt x="12402" y="18282"/>
                      <a:pt x="12645" y="18221"/>
                    </a:cubicBezTo>
                    <a:cubicBezTo>
                      <a:pt x="13278" y="18559"/>
                      <a:pt x="14010" y="18727"/>
                      <a:pt x="14746" y="18727"/>
                    </a:cubicBezTo>
                    <a:cubicBezTo>
                      <a:pt x="15530" y="18727"/>
                      <a:pt x="16318" y="18536"/>
                      <a:pt x="16992" y="18160"/>
                    </a:cubicBezTo>
                    <a:cubicBezTo>
                      <a:pt x="17569" y="17856"/>
                      <a:pt x="17357" y="16914"/>
                      <a:pt x="16718" y="16792"/>
                    </a:cubicBezTo>
                    <a:cubicBezTo>
                      <a:pt x="15910" y="16638"/>
                      <a:pt x="15077" y="16557"/>
                      <a:pt x="14235" y="16557"/>
                    </a:cubicBezTo>
                    <a:cubicBezTo>
                      <a:pt x="13748" y="16557"/>
                      <a:pt x="13257" y="16585"/>
                      <a:pt x="12767" y="16640"/>
                    </a:cubicBezTo>
                    <a:cubicBezTo>
                      <a:pt x="12585" y="16488"/>
                      <a:pt x="12402" y="16306"/>
                      <a:pt x="12250" y="16063"/>
                    </a:cubicBezTo>
                    <a:cubicBezTo>
                      <a:pt x="11855" y="15485"/>
                      <a:pt x="11764" y="14817"/>
                      <a:pt x="11825" y="14178"/>
                    </a:cubicBezTo>
                    <a:cubicBezTo>
                      <a:pt x="11916" y="13449"/>
                      <a:pt x="12281" y="12871"/>
                      <a:pt x="12706" y="12294"/>
                    </a:cubicBezTo>
                    <a:cubicBezTo>
                      <a:pt x="13041" y="12355"/>
                      <a:pt x="13436" y="12355"/>
                      <a:pt x="13770" y="12385"/>
                    </a:cubicBezTo>
                    <a:cubicBezTo>
                      <a:pt x="13898" y="12388"/>
                      <a:pt x="14027" y="12389"/>
                      <a:pt x="14157" y="12389"/>
                    </a:cubicBezTo>
                    <a:cubicBezTo>
                      <a:pt x="16666" y="12389"/>
                      <a:pt x="19376" y="11819"/>
                      <a:pt x="21399" y="10288"/>
                    </a:cubicBezTo>
                    <a:cubicBezTo>
                      <a:pt x="21855" y="10926"/>
                      <a:pt x="22463" y="11503"/>
                      <a:pt x="23314" y="11899"/>
                    </a:cubicBezTo>
                    <a:cubicBezTo>
                      <a:pt x="23891" y="12148"/>
                      <a:pt x="24516" y="12302"/>
                      <a:pt x="25136" y="12302"/>
                    </a:cubicBezTo>
                    <a:cubicBezTo>
                      <a:pt x="25724" y="12302"/>
                      <a:pt x="26307" y="12163"/>
                      <a:pt x="26840" y="11838"/>
                    </a:cubicBezTo>
                    <a:cubicBezTo>
                      <a:pt x="28086" y="11108"/>
                      <a:pt x="28512" y="9680"/>
                      <a:pt x="28603" y="8312"/>
                    </a:cubicBezTo>
                    <a:cubicBezTo>
                      <a:pt x="28634" y="7643"/>
                      <a:pt x="28542" y="7005"/>
                      <a:pt x="28482" y="6336"/>
                    </a:cubicBezTo>
                    <a:cubicBezTo>
                      <a:pt x="28452" y="5957"/>
                      <a:pt x="28114" y="5605"/>
                      <a:pt x="27684" y="5605"/>
                    </a:cubicBezTo>
                    <a:cubicBezTo>
                      <a:pt x="27666" y="5605"/>
                      <a:pt x="27648" y="5606"/>
                      <a:pt x="27630" y="5607"/>
                    </a:cubicBezTo>
                    <a:cubicBezTo>
                      <a:pt x="27235" y="5667"/>
                      <a:pt x="26871" y="6032"/>
                      <a:pt x="26901" y="6458"/>
                    </a:cubicBezTo>
                    <a:cubicBezTo>
                      <a:pt x="27023" y="7430"/>
                      <a:pt x="27175" y="8616"/>
                      <a:pt x="26810" y="9528"/>
                    </a:cubicBezTo>
                    <a:cubicBezTo>
                      <a:pt x="26597" y="9953"/>
                      <a:pt x="26384" y="10288"/>
                      <a:pt x="26019" y="10531"/>
                    </a:cubicBezTo>
                    <a:cubicBezTo>
                      <a:pt x="25898" y="10561"/>
                      <a:pt x="26019" y="10531"/>
                      <a:pt x="25837" y="10592"/>
                    </a:cubicBezTo>
                    <a:cubicBezTo>
                      <a:pt x="25746" y="10622"/>
                      <a:pt x="25655" y="10683"/>
                      <a:pt x="25564" y="10713"/>
                    </a:cubicBezTo>
                    <a:cubicBezTo>
                      <a:pt x="25503" y="10713"/>
                      <a:pt x="25442" y="10713"/>
                      <a:pt x="25381" y="10744"/>
                    </a:cubicBezTo>
                    <a:lnTo>
                      <a:pt x="24986" y="10744"/>
                    </a:lnTo>
                    <a:cubicBezTo>
                      <a:pt x="24956" y="10744"/>
                      <a:pt x="24864" y="10744"/>
                      <a:pt x="24834" y="10713"/>
                    </a:cubicBezTo>
                    <a:cubicBezTo>
                      <a:pt x="24712" y="10713"/>
                      <a:pt x="24621" y="10683"/>
                      <a:pt x="24530" y="10622"/>
                    </a:cubicBezTo>
                    <a:cubicBezTo>
                      <a:pt x="24500" y="10622"/>
                      <a:pt x="24287" y="10561"/>
                      <a:pt x="24287" y="10561"/>
                    </a:cubicBezTo>
                    <a:cubicBezTo>
                      <a:pt x="24196" y="10531"/>
                      <a:pt x="24074" y="10470"/>
                      <a:pt x="23953" y="10409"/>
                    </a:cubicBezTo>
                    <a:cubicBezTo>
                      <a:pt x="23527" y="10227"/>
                      <a:pt x="23284" y="9984"/>
                      <a:pt x="22919" y="9649"/>
                    </a:cubicBezTo>
                    <a:cubicBezTo>
                      <a:pt x="22858" y="9528"/>
                      <a:pt x="22737" y="9406"/>
                      <a:pt x="22615" y="9224"/>
                    </a:cubicBezTo>
                    <a:cubicBezTo>
                      <a:pt x="23284" y="8494"/>
                      <a:pt x="23831" y="7674"/>
                      <a:pt x="24165" y="6762"/>
                    </a:cubicBezTo>
                    <a:cubicBezTo>
                      <a:pt x="24682" y="5516"/>
                      <a:pt x="24895" y="4057"/>
                      <a:pt x="24469" y="2719"/>
                    </a:cubicBezTo>
                    <a:cubicBezTo>
                      <a:pt x="24287" y="2081"/>
                      <a:pt x="23861" y="1443"/>
                      <a:pt x="23314" y="1108"/>
                    </a:cubicBezTo>
                    <a:cubicBezTo>
                      <a:pt x="22998" y="902"/>
                      <a:pt x="22640" y="804"/>
                      <a:pt x="22275" y="804"/>
                    </a:cubicBezTo>
                    <a:cubicBezTo>
                      <a:pt x="21939" y="804"/>
                      <a:pt x="21598" y="887"/>
                      <a:pt x="21278" y="1047"/>
                    </a:cubicBezTo>
                    <a:cubicBezTo>
                      <a:pt x="19819" y="1807"/>
                      <a:pt x="19728" y="3601"/>
                      <a:pt x="19880" y="5060"/>
                    </a:cubicBezTo>
                    <a:cubicBezTo>
                      <a:pt x="20032" y="6306"/>
                      <a:pt x="20244" y="7674"/>
                      <a:pt x="20670" y="8889"/>
                    </a:cubicBezTo>
                    <a:cubicBezTo>
                      <a:pt x="19302" y="9984"/>
                      <a:pt x="17539" y="10561"/>
                      <a:pt x="15776" y="10744"/>
                    </a:cubicBezTo>
                    <a:cubicBezTo>
                      <a:pt x="15214" y="10804"/>
                      <a:pt x="14644" y="10837"/>
                      <a:pt x="14073" y="10837"/>
                    </a:cubicBezTo>
                    <a:cubicBezTo>
                      <a:pt x="12359" y="10837"/>
                      <a:pt x="10632" y="10546"/>
                      <a:pt x="9059" y="9862"/>
                    </a:cubicBezTo>
                    <a:cubicBezTo>
                      <a:pt x="7812" y="9345"/>
                      <a:pt x="6749" y="8525"/>
                      <a:pt x="5989" y="7430"/>
                    </a:cubicBezTo>
                    <a:cubicBezTo>
                      <a:pt x="6080" y="7339"/>
                      <a:pt x="6201" y="7187"/>
                      <a:pt x="6323" y="7066"/>
                    </a:cubicBezTo>
                    <a:cubicBezTo>
                      <a:pt x="6779" y="6458"/>
                      <a:pt x="7113" y="5759"/>
                      <a:pt x="7387" y="5060"/>
                    </a:cubicBezTo>
                    <a:cubicBezTo>
                      <a:pt x="7600" y="4391"/>
                      <a:pt x="7843" y="3753"/>
                      <a:pt x="7964" y="3084"/>
                    </a:cubicBezTo>
                    <a:cubicBezTo>
                      <a:pt x="8147" y="1898"/>
                      <a:pt x="7904" y="439"/>
                      <a:pt x="6597" y="75"/>
                    </a:cubicBezTo>
                    <a:cubicBezTo>
                      <a:pt x="6419" y="24"/>
                      <a:pt x="6248" y="0"/>
                      <a:pt x="60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3"/>
              <p:cNvSpPr/>
              <p:nvPr/>
            </p:nvSpPr>
            <p:spPr>
              <a:xfrm>
                <a:off x="11720850" y="12066575"/>
                <a:ext cx="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0" y="31"/>
                    </a:move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3"/>
              <p:cNvSpPr/>
              <p:nvPr/>
            </p:nvSpPr>
            <p:spPr>
              <a:xfrm>
                <a:off x="11575725" y="13027075"/>
                <a:ext cx="331325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6467" extrusionOk="0">
                    <a:moveTo>
                      <a:pt x="760" y="0"/>
                    </a:moveTo>
                    <a:cubicBezTo>
                      <a:pt x="760" y="1"/>
                      <a:pt x="0" y="5168"/>
                      <a:pt x="5684" y="6292"/>
                    </a:cubicBezTo>
                    <a:cubicBezTo>
                      <a:pt x="6280" y="6413"/>
                      <a:pt x="6835" y="6467"/>
                      <a:pt x="7350" y="6467"/>
                    </a:cubicBezTo>
                    <a:cubicBezTo>
                      <a:pt x="11765" y="6467"/>
                      <a:pt x="13252" y="2493"/>
                      <a:pt x="13252" y="2493"/>
                    </a:cubicBezTo>
                    <a:lnTo>
                      <a:pt x="7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3"/>
              <p:cNvSpPr/>
              <p:nvPr/>
            </p:nvSpPr>
            <p:spPr>
              <a:xfrm>
                <a:off x="11518725" y="12738325"/>
                <a:ext cx="593500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8268" extrusionOk="0">
                    <a:moveTo>
                      <a:pt x="335" y="0"/>
                    </a:moveTo>
                    <a:lnTo>
                      <a:pt x="0" y="4711"/>
                    </a:lnTo>
                    <a:lnTo>
                      <a:pt x="22341" y="8268"/>
                    </a:lnTo>
                    <a:lnTo>
                      <a:pt x="23739" y="519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3"/>
              <p:cNvSpPr/>
              <p:nvPr/>
            </p:nvSpPr>
            <p:spPr>
              <a:xfrm>
                <a:off x="11475400" y="12568850"/>
                <a:ext cx="750050" cy="360225"/>
              </a:xfrm>
              <a:custGeom>
                <a:avLst/>
                <a:gdLst/>
                <a:ahLst/>
                <a:cxnLst/>
                <a:rect l="l" t="t" r="r" b="b"/>
                <a:pathLst>
                  <a:path w="30002" h="14409" extrusionOk="0">
                    <a:moveTo>
                      <a:pt x="700" y="1"/>
                    </a:moveTo>
                    <a:lnTo>
                      <a:pt x="1" y="7904"/>
                    </a:lnTo>
                    <a:lnTo>
                      <a:pt x="26475" y="14408"/>
                    </a:lnTo>
                    <a:lnTo>
                      <a:pt x="30001" y="4348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3"/>
              <p:cNvSpPr/>
              <p:nvPr/>
            </p:nvSpPr>
            <p:spPr>
              <a:xfrm>
                <a:off x="11546825" y="12935900"/>
                <a:ext cx="445325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7143" extrusionOk="0">
                    <a:moveTo>
                      <a:pt x="244" y="0"/>
                    </a:moveTo>
                    <a:lnTo>
                      <a:pt x="1" y="3951"/>
                    </a:lnTo>
                    <a:lnTo>
                      <a:pt x="16019" y="7143"/>
                    </a:lnTo>
                    <a:lnTo>
                      <a:pt x="17813" y="352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3"/>
              <p:cNvSpPr/>
              <p:nvPr/>
            </p:nvSpPr>
            <p:spPr>
              <a:xfrm>
                <a:off x="11462475" y="12848500"/>
                <a:ext cx="6451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25807" h="9758" extrusionOk="0">
                    <a:moveTo>
                      <a:pt x="822" y="1"/>
                    </a:moveTo>
                    <a:lnTo>
                      <a:pt x="1" y="4013"/>
                    </a:lnTo>
                    <a:lnTo>
                      <a:pt x="23649" y="9758"/>
                    </a:lnTo>
                    <a:lnTo>
                      <a:pt x="25807" y="3770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3"/>
              <p:cNvSpPr/>
              <p:nvPr/>
            </p:nvSpPr>
            <p:spPr>
              <a:xfrm>
                <a:off x="12032250" y="12810875"/>
                <a:ext cx="542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552" extrusionOk="0">
                    <a:moveTo>
                      <a:pt x="1064" y="1"/>
                    </a:moveTo>
                    <a:cubicBezTo>
                      <a:pt x="220" y="1"/>
                      <a:pt x="1" y="1364"/>
                      <a:pt x="919" y="1536"/>
                    </a:cubicBezTo>
                    <a:cubicBezTo>
                      <a:pt x="975" y="1546"/>
                      <a:pt x="1030" y="1551"/>
                      <a:pt x="1082" y="1551"/>
                    </a:cubicBezTo>
                    <a:cubicBezTo>
                      <a:pt x="1952" y="1551"/>
                      <a:pt x="2169" y="188"/>
                      <a:pt x="1223" y="16"/>
                    </a:cubicBezTo>
                    <a:cubicBezTo>
                      <a:pt x="1168" y="6"/>
                      <a:pt x="1115" y="1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3"/>
              <p:cNvSpPr/>
              <p:nvPr/>
            </p:nvSpPr>
            <p:spPr>
              <a:xfrm>
                <a:off x="12098775" y="12730125"/>
                <a:ext cx="593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726" extrusionOk="0">
                    <a:moveTo>
                      <a:pt x="1178" y="1"/>
                    </a:moveTo>
                    <a:cubicBezTo>
                      <a:pt x="226" y="1"/>
                      <a:pt x="1" y="1526"/>
                      <a:pt x="1024" y="1696"/>
                    </a:cubicBezTo>
                    <a:cubicBezTo>
                      <a:pt x="1103" y="1716"/>
                      <a:pt x="1179" y="1725"/>
                      <a:pt x="1250" y="1725"/>
                    </a:cubicBezTo>
                    <a:cubicBezTo>
                      <a:pt x="2159" y="1725"/>
                      <a:pt x="2375" y="221"/>
                      <a:pt x="1388" y="24"/>
                    </a:cubicBezTo>
                    <a:cubicBezTo>
                      <a:pt x="1315" y="8"/>
                      <a:pt x="1245" y="1"/>
                      <a:pt x="1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3"/>
              <p:cNvSpPr/>
              <p:nvPr/>
            </p:nvSpPr>
            <p:spPr>
              <a:xfrm>
                <a:off x="12027400" y="12735700"/>
                <a:ext cx="403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183" extrusionOk="0">
                    <a:moveTo>
                      <a:pt x="771" y="0"/>
                    </a:moveTo>
                    <a:cubicBezTo>
                      <a:pt x="148" y="0"/>
                      <a:pt x="1" y="1026"/>
                      <a:pt x="657" y="1169"/>
                    </a:cubicBezTo>
                    <a:cubicBezTo>
                      <a:pt x="703" y="1178"/>
                      <a:pt x="748" y="1183"/>
                      <a:pt x="791" y="1183"/>
                    </a:cubicBezTo>
                    <a:cubicBezTo>
                      <a:pt x="1443" y="1183"/>
                      <a:pt x="1613" y="157"/>
                      <a:pt x="900" y="14"/>
                    </a:cubicBezTo>
                    <a:cubicBezTo>
                      <a:pt x="855" y="5"/>
                      <a:pt x="812" y="0"/>
                      <a:pt x="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3"/>
              <p:cNvSpPr/>
              <p:nvPr/>
            </p:nvSpPr>
            <p:spPr>
              <a:xfrm>
                <a:off x="11949600" y="12789075"/>
                <a:ext cx="361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56" extrusionOk="0">
                    <a:moveTo>
                      <a:pt x="768" y="1"/>
                    </a:moveTo>
                    <a:cubicBezTo>
                      <a:pt x="193" y="1"/>
                      <a:pt x="0" y="895"/>
                      <a:pt x="668" y="1040"/>
                    </a:cubicBezTo>
                    <a:cubicBezTo>
                      <a:pt x="710" y="1050"/>
                      <a:pt x="749" y="1055"/>
                      <a:pt x="787" y="1055"/>
                    </a:cubicBezTo>
                    <a:cubicBezTo>
                      <a:pt x="1301" y="1055"/>
                      <a:pt x="1445" y="148"/>
                      <a:pt x="851" y="7"/>
                    </a:cubicBezTo>
                    <a:cubicBezTo>
                      <a:pt x="822" y="3"/>
                      <a:pt x="794" y="1"/>
                      <a:pt x="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3"/>
              <p:cNvSpPr/>
              <p:nvPr/>
            </p:nvSpPr>
            <p:spPr>
              <a:xfrm>
                <a:off x="11526600" y="12906650"/>
                <a:ext cx="378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146" extrusionOk="0">
                    <a:moveTo>
                      <a:pt x="744" y="1"/>
                    </a:moveTo>
                    <a:cubicBezTo>
                      <a:pt x="148" y="1"/>
                      <a:pt x="1" y="997"/>
                      <a:pt x="627" y="1140"/>
                    </a:cubicBezTo>
                    <a:cubicBezTo>
                      <a:pt x="657" y="1143"/>
                      <a:pt x="686" y="1145"/>
                      <a:pt x="714" y="1145"/>
                    </a:cubicBezTo>
                    <a:cubicBezTo>
                      <a:pt x="1371" y="1145"/>
                      <a:pt x="1512" y="161"/>
                      <a:pt x="871" y="15"/>
                    </a:cubicBezTo>
                    <a:cubicBezTo>
                      <a:pt x="827" y="5"/>
                      <a:pt x="784" y="1"/>
                      <a:pt x="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3"/>
              <p:cNvSpPr/>
              <p:nvPr/>
            </p:nvSpPr>
            <p:spPr>
              <a:xfrm>
                <a:off x="11601800" y="12925875"/>
                <a:ext cx="3547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12" extrusionOk="0">
                    <a:moveTo>
                      <a:pt x="734" y="0"/>
                    </a:moveTo>
                    <a:cubicBezTo>
                      <a:pt x="363" y="0"/>
                      <a:pt x="0" y="396"/>
                      <a:pt x="142" y="766"/>
                    </a:cubicBezTo>
                    <a:cubicBezTo>
                      <a:pt x="142" y="827"/>
                      <a:pt x="142" y="827"/>
                      <a:pt x="173" y="857"/>
                    </a:cubicBezTo>
                    <a:cubicBezTo>
                      <a:pt x="265" y="1080"/>
                      <a:pt x="483" y="1212"/>
                      <a:pt x="700" y="1212"/>
                    </a:cubicBezTo>
                    <a:cubicBezTo>
                      <a:pt x="839" y="1212"/>
                      <a:pt x="978" y="1158"/>
                      <a:pt x="1085" y="1039"/>
                    </a:cubicBezTo>
                    <a:lnTo>
                      <a:pt x="1115" y="1009"/>
                    </a:lnTo>
                    <a:cubicBezTo>
                      <a:pt x="1419" y="675"/>
                      <a:pt x="1237" y="97"/>
                      <a:pt x="811" y="6"/>
                    </a:cubicBezTo>
                    <a:cubicBezTo>
                      <a:pt x="785" y="2"/>
                      <a:pt x="760" y="0"/>
                      <a:pt x="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3"/>
              <p:cNvSpPr/>
              <p:nvPr/>
            </p:nvSpPr>
            <p:spPr>
              <a:xfrm>
                <a:off x="11572600" y="12880250"/>
                <a:ext cx="2887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871" extrusionOk="0">
                    <a:moveTo>
                      <a:pt x="589" y="0"/>
                    </a:moveTo>
                    <a:cubicBezTo>
                      <a:pt x="111" y="0"/>
                      <a:pt x="0" y="743"/>
                      <a:pt x="490" y="858"/>
                    </a:cubicBezTo>
                    <a:cubicBezTo>
                      <a:pt x="524" y="866"/>
                      <a:pt x="557" y="870"/>
                      <a:pt x="588" y="870"/>
                    </a:cubicBezTo>
                    <a:cubicBezTo>
                      <a:pt x="1027" y="870"/>
                      <a:pt x="1154" y="121"/>
                      <a:pt x="672" y="7"/>
                    </a:cubicBezTo>
                    <a:cubicBezTo>
                      <a:pt x="643" y="2"/>
                      <a:pt x="616" y="0"/>
                      <a:pt x="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3"/>
              <p:cNvSpPr/>
              <p:nvPr/>
            </p:nvSpPr>
            <p:spPr>
              <a:xfrm>
                <a:off x="11495925" y="11643625"/>
                <a:ext cx="425850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1849" extrusionOk="0">
                    <a:moveTo>
                      <a:pt x="13277" y="1"/>
                    </a:moveTo>
                    <a:cubicBezTo>
                      <a:pt x="12219" y="1"/>
                      <a:pt x="11101" y="220"/>
                      <a:pt x="10213" y="505"/>
                    </a:cubicBezTo>
                    <a:cubicBezTo>
                      <a:pt x="7751" y="1356"/>
                      <a:pt x="5502" y="2785"/>
                      <a:pt x="3739" y="4669"/>
                    </a:cubicBezTo>
                    <a:cubicBezTo>
                      <a:pt x="3162" y="5307"/>
                      <a:pt x="2128" y="6402"/>
                      <a:pt x="1459" y="7587"/>
                    </a:cubicBezTo>
                    <a:cubicBezTo>
                      <a:pt x="0" y="10019"/>
                      <a:pt x="1064" y="11721"/>
                      <a:pt x="3830" y="11842"/>
                    </a:cubicBezTo>
                    <a:cubicBezTo>
                      <a:pt x="3936" y="11847"/>
                      <a:pt x="4043" y="11849"/>
                      <a:pt x="4152" y="11849"/>
                    </a:cubicBezTo>
                    <a:cubicBezTo>
                      <a:pt x="8680" y="11849"/>
                      <a:pt x="15915" y="8170"/>
                      <a:pt x="16657" y="3332"/>
                    </a:cubicBezTo>
                    <a:cubicBezTo>
                      <a:pt x="17034" y="773"/>
                      <a:pt x="15263" y="1"/>
                      <a:pt x="13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3"/>
              <p:cNvSpPr/>
              <p:nvPr/>
            </p:nvSpPr>
            <p:spPr>
              <a:xfrm>
                <a:off x="11998300" y="11648675"/>
                <a:ext cx="242350" cy="19260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7704" extrusionOk="0">
                    <a:moveTo>
                      <a:pt x="2452" y="0"/>
                    </a:moveTo>
                    <a:cubicBezTo>
                      <a:pt x="1092" y="0"/>
                      <a:pt x="0" y="704"/>
                      <a:pt x="88" y="2157"/>
                    </a:cubicBezTo>
                    <a:cubicBezTo>
                      <a:pt x="88" y="2552"/>
                      <a:pt x="179" y="2947"/>
                      <a:pt x="392" y="3434"/>
                    </a:cubicBezTo>
                    <a:cubicBezTo>
                      <a:pt x="1262" y="5665"/>
                      <a:pt x="4066" y="7704"/>
                      <a:pt x="6565" y="7704"/>
                    </a:cubicBezTo>
                    <a:cubicBezTo>
                      <a:pt x="6686" y="7704"/>
                      <a:pt x="6807" y="7699"/>
                      <a:pt x="6927" y="7689"/>
                    </a:cubicBezTo>
                    <a:cubicBezTo>
                      <a:pt x="8964" y="7476"/>
                      <a:pt x="9693" y="5622"/>
                      <a:pt x="8812" y="3920"/>
                    </a:cubicBezTo>
                    <a:cubicBezTo>
                      <a:pt x="7961" y="2279"/>
                      <a:pt x="5742" y="941"/>
                      <a:pt x="4070" y="303"/>
                    </a:cubicBezTo>
                    <a:cubicBezTo>
                      <a:pt x="3526" y="102"/>
                      <a:pt x="2970" y="0"/>
                      <a:pt x="2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3"/>
              <p:cNvSpPr/>
              <p:nvPr/>
            </p:nvSpPr>
            <p:spPr>
              <a:xfrm>
                <a:off x="11129650" y="12365975"/>
                <a:ext cx="2447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11977" extrusionOk="0">
                    <a:moveTo>
                      <a:pt x="1216" y="0"/>
                    </a:moveTo>
                    <a:cubicBezTo>
                      <a:pt x="1" y="2493"/>
                      <a:pt x="213" y="5472"/>
                      <a:pt x="1733" y="7782"/>
                    </a:cubicBezTo>
                    <a:cubicBezTo>
                      <a:pt x="3344" y="10092"/>
                      <a:pt x="6293" y="11429"/>
                      <a:pt x="9028" y="11976"/>
                    </a:cubicBezTo>
                    <a:cubicBezTo>
                      <a:pt x="9788" y="9393"/>
                      <a:pt x="9332" y="6444"/>
                      <a:pt x="7843" y="4195"/>
                    </a:cubicBezTo>
                    <a:cubicBezTo>
                      <a:pt x="6384" y="1915"/>
                      <a:pt x="3891" y="365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3"/>
              <p:cNvSpPr/>
              <p:nvPr/>
            </p:nvSpPr>
            <p:spPr>
              <a:xfrm>
                <a:off x="11076450" y="12156975"/>
                <a:ext cx="199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991" extrusionOk="0">
                    <a:moveTo>
                      <a:pt x="5268" y="0"/>
                    </a:moveTo>
                    <a:cubicBezTo>
                      <a:pt x="4573" y="0"/>
                      <a:pt x="3874" y="151"/>
                      <a:pt x="3223" y="457"/>
                    </a:cubicBezTo>
                    <a:cubicBezTo>
                      <a:pt x="1673" y="1126"/>
                      <a:pt x="578" y="2859"/>
                      <a:pt x="1" y="4439"/>
                    </a:cubicBezTo>
                    <a:cubicBezTo>
                      <a:pt x="738" y="4808"/>
                      <a:pt x="1569" y="4990"/>
                      <a:pt x="2406" y="4990"/>
                    </a:cubicBezTo>
                    <a:cubicBezTo>
                      <a:pt x="3225" y="4990"/>
                      <a:pt x="4052" y="4816"/>
                      <a:pt x="4803" y="4470"/>
                    </a:cubicBezTo>
                    <a:cubicBezTo>
                      <a:pt x="6323" y="3801"/>
                      <a:pt x="7509" y="2464"/>
                      <a:pt x="7995" y="853"/>
                    </a:cubicBezTo>
                    <a:cubicBezTo>
                      <a:pt x="7184" y="288"/>
                      <a:pt x="6230" y="0"/>
                      <a:pt x="5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3"/>
              <p:cNvSpPr/>
              <p:nvPr/>
            </p:nvSpPr>
            <p:spPr>
              <a:xfrm>
                <a:off x="12258100" y="12672925"/>
                <a:ext cx="199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991" extrusionOk="0">
                    <a:moveTo>
                      <a:pt x="5268" y="1"/>
                    </a:moveTo>
                    <a:cubicBezTo>
                      <a:pt x="4572" y="1"/>
                      <a:pt x="3873" y="152"/>
                      <a:pt x="3222" y="458"/>
                    </a:cubicBezTo>
                    <a:cubicBezTo>
                      <a:pt x="1672" y="1127"/>
                      <a:pt x="547" y="2829"/>
                      <a:pt x="0" y="4440"/>
                    </a:cubicBezTo>
                    <a:cubicBezTo>
                      <a:pt x="737" y="4809"/>
                      <a:pt x="1568" y="4991"/>
                      <a:pt x="2405" y="4991"/>
                    </a:cubicBezTo>
                    <a:cubicBezTo>
                      <a:pt x="3225" y="4991"/>
                      <a:pt x="4051" y="4816"/>
                      <a:pt x="4803" y="4470"/>
                    </a:cubicBezTo>
                    <a:cubicBezTo>
                      <a:pt x="6323" y="3771"/>
                      <a:pt x="7508" y="2464"/>
                      <a:pt x="7994" y="853"/>
                    </a:cubicBezTo>
                    <a:cubicBezTo>
                      <a:pt x="7183" y="289"/>
                      <a:pt x="6229" y="1"/>
                      <a:pt x="5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3"/>
              <p:cNvSpPr/>
              <p:nvPr/>
            </p:nvSpPr>
            <p:spPr>
              <a:xfrm>
                <a:off x="12483025" y="12438925"/>
                <a:ext cx="1413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10457" extrusionOk="0">
                    <a:moveTo>
                      <a:pt x="2493" y="0"/>
                    </a:moveTo>
                    <a:cubicBezTo>
                      <a:pt x="851" y="1216"/>
                      <a:pt x="0" y="3222"/>
                      <a:pt x="244" y="5289"/>
                    </a:cubicBezTo>
                    <a:cubicBezTo>
                      <a:pt x="487" y="7326"/>
                      <a:pt x="2006" y="9210"/>
                      <a:pt x="3587" y="10456"/>
                    </a:cubicBezTo>
                    <a:cubicBezTo>
                      <a:pt x="4955" y="8997"/>
                      <a:pt x="5654" y="6961"/>
                      <a:pt x="5411" y="4985"/>
                    </a:cubicBezTo>
                    <a:cubicBezTo>
                      <a:pt x="5198" y="3009"/>
                      <a:pt x="4134" y="1155"/>
                      <a:pt x="2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3"/>
              <p:cNvSpPr/>
              <p:nvPr/>
            </p:nvSpPr>
            <p:spPr>
              <a:xfrm>
                <a:off x="11085575" y="11878500"/>
                <a:ext cx="15047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3770" extrusionOk="0">
                    <a:moveTo>
                      <a:pt x="729" y="0"/>
                    </a:moveTo>
                    <a:cubicBezTo>
                      <a:pt x="481" y="0"/>
                      <a:pt x="254" y="123"/>
                      <a:pt x="153" y="350"/>
                    </a:cubicBezTo>
                    <a:cubicBezTo>
                      <a:pt x="1" y="624"/>
                      <a:pt x="122" y="928"/>
                      <a:pt x="305" y="1140"/>
                    </a:cubicBezTo>
                    <a:cubicBezTo>
                      <a:pt x="609" y="1475"/>
                      <a:pt x="1034" y="1688"/>
                      <a:pt x="1399" y="1870"/>
                    </a:cubicBezTo>
                    <a:cubicBezTo>
                      <a:pt x="1794" y="2052"/>
                      <a:pt x="2128" y="2295"/>
                      <a:pt x="2524" y="2478"/>
                    </a:cubicBezTo>
                    <a:cubicBezTo>
                      <a:pt x="2858" y="2660"/>
                      <a:pt x="3223" y="2873"/>
                      <a:pt x="3587" y="3086"/>
                    </a:cubicBezTo>
                    <a:cubicBezTo>
                      <a:pt x="3952" y="3268"/>
                      <a:pt x="4286" y="3542"/>
                      <a:pt x="4682" y="3694"/>
                    </a:cubicBezTo>
                    <a:cubicBezTo>
                      <a:pt x="4784" y="3745"/>
                      <a:pt x="4900" y="3770"/>
                      <a:pt x="5019" y="3770"/>
                    </a:cubicBezTo>
                    <a:cubicBezTo>
                      <a:pt x="5324" y="3770"/>
                      <a:pt x="5645" y="3605"/>
                      <a:pt x="5776" y="3299"/>
                    </a:cubicBezTo>
                    <a:cubicBezTo>
                      <a:pt x="6019" y="2934"/>
                      <a:pt x="5867" y="2508"/>
                      <a:pt x="5442" y="2295"/>
                    </a:cubicBezTo>
                    <a:cubicBezTo>
                      <a:pt x="5077" y="2052"/>
                      <a:pt x="4712" y="1900"/>
                      <a:pt x="4378" y="1718"/>
                    </a:cubicBezTo>
                    <a:lnTo>
                      <a:pt x="3223" y="1110"/>
                    </a:lnTo>
                    <a:cubicBezTo>
                      <a:pt x="2858" y="928"/>
                      <a:pt x="2493" y="715"/>
                      <a:pt x="2128" y="533"/>
                    </a:cubicBezTo>
                    <a:cubicBezTo>
                      <a:pt x="1703" y="320"/>
                      <a:pt x="1338" y="77"/>
                      <a:pt x="882" y="16"/>
                    </a:cubicBezTo>
                    <a:cubicBezTo>
                      <a:pt x="831" y="6"/>
                      <a:pt x="779" y="0"/>
                      <a:pt x="7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3"/>
              <p:cNvSpPr/>
              <p:nvPr/>
            </p:nvSpPr>
            <p:spPr>
              <a:xfrm>
                <a:off x="11174325" y="11578625"/>
                <a:ext cx="18105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7242" h="6180" extrusionOk="0">
                    <a:moveTo>
                      <a:pt x="857" y="0"/>
                    </a:moveTo>
                    <a:cubicBezTo>
                      <a:pt x="359" y="0"/>
                      <a:pt x="1" y="530"/>
                      <a:pt x="281" y="1038"/>
                    </a:cubicBezTo>
                    <a:cubicBezTo>
                      <a:pt x="584" y="1585"/>
                      <a:pt x="1162" y="2041"/>
                      <a:pt x="1618" y="2406"/>
                    </a:cubicBezTo>
                    <a:cubicBezTo>
                      <a:pt x="2074" y="2801"/>
                      <a:pt x="2530" y="3226"/>
                      <a:pt x="2986" y="3591"/>
                    </a:cubicBezTo>
                    <a:cubicBezTo>
                      <a:pt x="3898" y="4381"/>
                      <a:pt x="4809" y="5233"/>
                      <a:pt x="5752" y="5962"/>
                    </a:cubicBezTo>
                    <a:cubicBezTo>
                      <a:pt x="5936" y="6104"/>
                      <a:pt x="6141" y="6180"/>
                      <a:pt x="6341" y="6180"/>
                    </a:cubicBezTo>
                    <a:cubicBezTo>
                      <a:pt x="6568" y="6180"/>
                      <a:pt x="6789" y="6081"/>
                      <a:pt x="6968" y="5871"/>
                    </a:cubicBezTo>
                    <a:cubicBezTo>
                      <a:pt x="7241" y="5506"/>
                      <a:pt x="7211" y="4959"/>
                      <a:pt x="6876" y="4655"/>
                    </a:cubicBezTo>
                    <a:cubicBezTo>
                      <a:pt x="5965" y="3834"/>
                      <a:pt x="4992" y="3074"/>
                      <a:pt x="4080" y="2315"/>
                    </a:cubicBezTo>
                    <a:lnTo>
                      <a:pt x="2712" y="1160"/>
                    </a:lnTo>
                    <a:cubicBezTo>
                      <a:pt x="2499" y="977"/>
                      <a:pt x="2256" y="825"/>
                      <a:pt x="2043" y="643"/>
                    </a:cubicBezTo>
                    <a:cubicBezTo>
                      <a:pt x="1770" y="400"/>
                      <a:pt x="1496" y="187"/>
                      <a:pt x="1162" y="65"/>
                    </a:cubicBezTo>
                    <a:cubicBezTo>
                      <a:pt x="1057" y="20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3"/>
              <p:cNvSpPr/>
              <p:nvPr/>
            </p:nvSpPr>
            <p:spPr>
              <a:xfrm>
                <a:off x="11381925" y="11255025"/>
                <a:ext cx="200650" cy="3109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437" extrusionOk="0">
                    <a:moveTo>
                      <a:pt x="892" y="1"/>
                    </a:moveTo>
                    <a:cubicBezTo>
                      <a:pt x="736" y="1"/>
                      <a:pt x="582" y="42"/>
                      <a:pt x="457" y="122"/>
                    </a:cubicBezTo>
                    <a:cubicBezTo>
                      <a:pt x="92" y="395"/>
                      <a:pt x="1" y="851"/>
                      <a:pt x="244" y="1246"/>
                    </a:cubicBezTo>
                    <a:cubicBezTo>
                      <a:pt x="2402" y="4924"/>
                      <a:pt x="4500" y="8632"/>
                      <a:pt x="6870" y="12189"/>
                    </a:cubicBezTo>
                    <a:cubicBezTo>
                      <a:pt x="7006" y="12344"/>
                      <a:pt x="7203" y="12437"/>
                      <a:pt x="7400" y="12437"/>
                    </a:cubicBezTo>
                    <a:cubicBezTo>
                      <a:pt x="7511" y="12437"/>
                      <a:pt x="7622" y="12407"/>
                      <a:pt x="7722" y="12341"/>
                    </a:cubicBezTo>
                    <a:cubicBezTo>
                      <a:pt x="7995" y="12128"/>
                      <a:pt x="8025" y="11793"/>
                      <a:pt x="7873" y="11520"/>
                    </a:cubicBezTo>
                    <a:cubicBezTo>
                      <a:pt x="5928" y="7720"/>
                      <a:pt x="3740" y="4043"/>
                      <a:pt x="1551" y="365"/>
                    </a:cubicBezTo>
                    <a:cubicBezTo>
                      <a:pt x="1418" y="117"/>
                      <a:pt x="1153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3"/>
              <p:cNvSpPr/>
              <p:nvPr/>
            </p:nvSpPr>
            <p:spPr>
              <a:xfrm>
                <a:off x="11743650" y="11316650"/>
                <a:ext cx="61700" cy="1747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6988" extrusionOk="0">
                    <a:moveTo>
                      <a:pt x="773" y="0"/>
                    </a:moveTo>
                    <a:cubicBezTo>
                      <a:pt x="712" y="0"/>
                      <a:pt x="647" y="9"/>
                      <a:pt x="578" y="27"/>
                    </a:cubicBezTo>
                    <a:cubicBezTo>
                      <a:pt x="152" y="88"/>
                      <a:pt x="0" y="483"/>
                      <a:pt x="92" y="848"/>
                    </a:cubicBezTo>
                    <a:cubicBezTo>
                      <a:pt x="547" y="2824"/>
                      <a:pt x="912" y="4800"/>
                      <a:pt x="1520" y="6714"/>
                    </a:cubicBezTo>
                    <a:cubicBezTo>
                      <a:pt x="1608" y="6903"/>
                      <a:pt x="1790" y="6988"/>
                      <a:pt x="1968" y="6988"/>
                    </a:cubicBezTo>
                    <a:cubicBezTo>
                      <a:pt x="2221" y="6988"/>
                      <a:pt x="2468" y="6817"/>
                      <a:pt x="2432" y="6532"/>
                    </a:cubicBezTo>
                    <a:cubicBezTo>
                      <a:pt x="2219" y="4496"/>
                      <a:pt x="1794" y="2520"/>
                      <a:pt x="1368" y="605"/>
                    </a:cubicBezTo>
                    <a:cubicBezTo>
                      <a:pt x="1317" y="270"/>
                      <a:pt x="1112" y="0"/>
                      <a:pt x="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3"/>
              <p:cNvSpPr/>
              <p:nvPr/>
            </p:nvSpPr>
            <p:spPr>
              <a:xfrm>
                <a:off x="12030875" y="11182025"/>
                <a:ext cx="50200" cy="298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1948" extrusionOk="0">
                    <a:moveTo>
                      <a:pt x="1149" y="0"/>
                    </a:moveTo>
                    <a:cubicBezTo>
                      <a:pt x="1131" y="0"/>
                      <a:pt x="1113" y="1"/>
                      <a:pt x="1095" y="2"/>
                    </a:cubicBezTo>
                    <a:cubicBezTo>
                      <a:pt x="639" y="63"/>
                      <a:pt x="335" y="428"/>
                      <a:pt x="335" y="884"/>
                    </a:cubicBezTo>
                    <a:cubicBezTo>
                      <a:pt x="366" y="2616"/>
                      <a:pt x="366" y="4409"/>
                      <a:pt x="305" y="6172"/>
                    </a:cubicBezTo>
                    <a:cubicBezTo>
                      <a:pt x="274" y="6993"/>
                      <a:pt x="214" y="7874"/>
                      <a:pt x="153" y="8726"/>
                    </a:cubicBezTo>
                    <a:cubicBezTo>
                      <a:pt x="62" y="9637"/>
                      <a:pt x="1" y="10549"/>
                      <a:pt x="62" y="11461"/>
                    </a:cubicBezTo>
                    <a:cubicBezTo>
                      <a:pt x="93" y="11788"/>
                      <a:pt x="332" y="11948"/>
                      <a:pt x="586" y="11948"/>
                    </a:cubicBezTo>
                    <a:cubicBezTo>
                      <a:pt x="827" y="11948"/>
                      <a:pt x="1083" y="11803"/>
                      <a:pt x="1186" y="11522"/>
                    </a:cubicBezTo>
                    <a:cubicBezTo>
                      <a:pt x="1733" y="9789"/>
                      <a:pt x="1794" y="7874"/>
                      <a:pt x="1855" y="6142"/>
                    </a:cubicBezTo>
                    <a:cubicBezTo>
                      <a:pt x="1977" y="4349"/>
                      <a:pt x="2007" y="2555"/>
                      <a:pt x="1977" y="762"/>
                    </a:cubicBezTo>
                    <a:cubicBezTo>
                      <a:pt x="1977" y="325"/>
                      <a:pt x="1558" y="0"/>
                      <a:pt x="11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3"/>
              <p:cNvSpPr/>
              <p:nvPr/>
            </p:nvSpPr>
            <p:spPr>
              <a:xfrm>
                <a:off x="12245175" y="11361600"/>
                <a:ext cx="108700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6340" extrusionOk="0">
                    <a:moveTo>
                      <a:pt x="3544" y="1"/>
                    </a:moveTo>
                    <a:cubicBezTo>
                      <a:pt x="3344" y="1"/>
                      <a:pt x="3156" y="82"/>
                      <a:pt x="3040" y="236"/>
                    </a:cubicBezTo>
                    <a:cubicBezTo>
                      <a:pt x="2858" y="418"/>
                      <a:pt x="2736" y="691"/>
                      <a:pt x="2584" y="965"/>
                    </a:cubicBezTo>
                    <a:cubicBezTo>
                      <a:pt x="2463" y="1178"/>
                      <a:pt x="2311" y="1421"/>
                      <a:pt x="2219" y="1634"/>
                    </a:cubicBezTo>
                    <a:cubicBezTo>
                      <a:pt x="1976" y="2059"/>
                      <a:pt x="1703" y="2485"/>
                      <a:pt x="1490" y="2910"/>
                    </a:cubicBezTo>
                    <a:cubicBezTo>
                      <a:pt x="1004" y="3761"/>
                      <a:pt x="456" y="4613"/>
                      <a:pt x="122" y="5524"/>
                    </a:cubicBezTo>
                    <a:cubicBezTo>
                      <a:pt x="1" y="5798"/>
                      <a:pt x="31" y="6041"/>
                      <a:pt x="304" y="6254"/>
                    </a:cubicBezTo>
                    <a:cubicBezTo>
                      <a:pt x="399" y="6313"/>
                      <a:pt x="503" y="6340"/>
                      <a:pt x="606" y="6340"/>
                    </a:cubicBezTo>
                    <a:cubicBezTo>
                      <a:pt x="766" y="6340"/>
                      <a:pt x="923" y="6274"/>
                      <a:pt x="1034" y="6163"/>
                    </a:cubicBezTo>
                    <a:cubicBezTo>
                      <a:pt x="1703" y="5403"/>
                      <a:pt x="2219" y="4461"/>
                      <a:pt x="2736" y="3579"/>
                    </a:cubicBezTo>
                    <a:cubicBezTo>
                      <a:pt x="3010" y="3154"/>
                      <a:pt x="3283" y="2758"/>
                      <a:pt x="3496" y="2302"/>
                    </a:cubicBezTo>
                    <a:cubicBezTo>
                      <a:pt x="3770" y="1847"/>
                      <a:pt x="4104" y="1391"/>
                      <a:pt x="4286" y="874"/>
                    </a:cubicBezTo>
                    <a:cubicBezTo>
                      <a:pt x="4347" y="540"/>
                      <a:pt x="4165" y="205"/>
                      <a:pt x="3891" y="84"/>
                    </a:cubicBezTo>
                    <a:cubicBezTo>
                      <a:pt x="3780" y="28"/>
                      <a:pt x="3660" y="1"/>
                      <a:pt x="3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3"/>
              <p:cNvSpPr/>
              <p:nvPr/>
            </p:nvSpPr>
            <p:spPr>
              <a:xfrm>
                <a:off x="12419175" y="11441400"/>
                <a:ext cx="285000" cy="226700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9068" extrusionOk="0">
                    <a:moveTo>
                      <a:pt x="10556" y="1"/>
                    </a:moveTo>
                    <a:cubicBezTo>
                      <a:pt x="10409" y="1"/>
                      <a:pt x="10258" y="40"/>
                      <a:pt x="10123" y="114"/>
                    </a:cubicBezTo>
                    <a:cubicBezTo>
                      <a:pt x="9667" y="417"/>
                      <a:pt x="9272" y="873"/>
                      <a:pt x="8846" y="1238"/>
                    </a:cubicBezTo>
                    <a:lnTo>
                      <a:pt x="7722" y="2241"/>
                    </a:lnTo>
                    <a:cubicBezTo>
                      <a:pt x="6931" y="2940"/>
                      <a:pt x="6111" y="3609"/>
                      <a:pt x="5290" y="4278"/>
                    </a:cubicBezTo>
                    <a:cubicBezTo>
                      <a:pt x="4439" y="4916"/>
                      <a:pt x="3649" y="5554"/>
                      <a:pt x="2767" y="6193"/>
                    </a:cubicBezTo>
                    <a:cubicBezTo>
                      <a:pt x="2372" y="6497"/>
                      <a:pt x="1916" y="6861"/>
                      <a:pt x="1491" y="7196"/>
                    </a:cubicBezTo>
                    <a:cubicBezTo>
                      <a:pt x="1065" y="7530"/>
                      <a:pt x="609" y="7834"/>
                      <a:pt x="275" y="8260"/>
                    </a:cubicBezTo>
                    <a:cubicBezTo>
                      <a:pt x="0" y="8589"/>
                      <a:pt x="246" y="9067"/>
                      <a:pt x="655" y="9067"/>
                    </a:cubicBezTo>
                    <a:cubicBezTo>
                      <a:pt x="699" y="9067"/>
                      <a:pt x="744" y="9062"/>
                      <a:pt x="791" y="9050"/>
                    </a:cubicBezTo>
                    <a:cubicBezTo>
                      <a:pt x="1339" y="8898"/>
                      <a:pt x="1794" y="8594"/>
                      <a:pt x="2250" y="8320"/>
                    </a:cubicBezTo>
                    <a:cubicBezTo>
                      <a:pt x="2706" y="8047"/>
                      <a:pt x="3162" y="7743"/>
                      <a:pt x="3588" y="7439"/>
                    </a:cubicBezTo>
                    <a:cubicBezTo>
                      <a:pt x="4439" y="6831"/>
                      <a:pt x="5320" y="6193"/>
                      <a:pt x="6141" y="5554"/>
                    </a:cubicBezTo>
                    <a:cubicBezTo>
                      <a:pt x="6992" y="4916"/>
                      <a:pt x="7843" y="4217"/>
                      <a:pt x="8634" y="3487"/>
                    </a:cubicBezTo>
                    <a:cubicBezTo>
                      <a:pt x="9029" y="3123"/>
                      <a:pt x="9454" y="2788"/>
                      <a:pt x="9880" y="2393"/>
                    </a:cubicBezTo>
                    <a:cubicBezTo>
                      <a:pt x="10244" y="2059"/>
                      <a:pt x="10761" y="1724"/>
                      <a:pt x="11065" y="1299"/>
                    </a:cubicBezTo>
                    <a:cubicBezTo>
                      <a:pt x="11369" y="995"/>
                      <a:pt x="11400" y="569"/>
                      <a:pt x="11126" y="265"/>
                    </a:cubicBezTo>
                    <a:cubicBezTo>
                      <a:pt x="10981" y="85"/>
                      <a:pt x="10772" y="1"/>
                      <a:pt x="105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3"/>
              <p:cNvSpPr/>
              <p:nvPr/>
            </p:nvSpPr>
            <p:spPr>
              <a:xfrm>
                <a:off x="12536225" y="11777875"/>
                <a:ext cx="19455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386" extrusionOk="0">
                    <a:moveTo>
                      <a:pt x="6760" y="0"/>
                    </a:moveTo>
                    <a:cubicBezTo>
                      <a:pt x="6393" y="0"/>
                      <a:pt x="6003" y="111"/>
                      <a:pt x="5654" y="181"/>
                    </a:cubicBezTo>
                    <a:cubicBezTo>
                      <a:pt x="5076" y="302"/>
                      <a:pt x="4499" y="393"/>
                      <a:pt x="3952" y="484"/>
                    </a:cubicBezTo>
                    <a:cubicBezTo>
                      <a:pt x="3344" y="606"/>
                      <a:pt x="2766" y="728"/>
                      <a:pt x="2158" y="849"/>
                    </a:cubicBezTo>
                    <a:cubicBezTo>
                      <a:pt x="1550" y="940"/>
                      <a:pt x="973" y="1062"/>
                      <a:pt x="426" y="1366"/>
                    </a:cubicBezTo>
                    <a:cubicBezTo>
                      <a:pt x="0" y="1609"/>
                      <a:pt x="152" y="2278"/>
                      <a:pt x="608" y="2369"/>
                    </a:cubicBezTo>
                    <a:cubicBezTo>
                      <a:pt x="724" y="2381"/>
                      <a:pt x="840" y="2386"/>
                      <a:pt x="956" y="2386"/>
                    </a:cubicBezTo>
                    <a:cubicBezTo>
                      <a:pt x="1448" y="2386"/>
                      <a:pt x="1940" y="2297"/>
                      <a:pt x="2432" y="2247"/>
                    </a:cubicBezTo>
                    <a:cubicBezTo>
                      <a:pt x="2979" y="2156"/>
                      <a:pt x="3556" y="2065"/>
                      <a:pt x="4134" y="1943"/>
                    </a:cubicBezTo>
                    <a:cubicBezTo>
                      <a:pt x="4711" y="1822"/>
                      <a:pt x="5259" y="1761"/>
                      <a:pt x="5836" y="1640"/>
                    </a:cubicBezTo>
                    <a:cubicBezTo>
                      <a:pt x="6110" y="1609"/>
                      <a:pt x="6414" y="1548"/>
                      <a:pt x="6687" y="1488"/>
                    </a:cubicBezTo>
                    <a:cubicBezTo>
                      <a:pt x="7113" y="1396"/>
                      <a:pt x="7417" y="1305"/>
                      <a:pt x="7629" y="940"/>
                    </a:cubicBezTo>
                    <a:cubicBezTo>
                      <a:pt x="7781" y="758"/>
                      <a:pt x="7721" y="393"/>
                      <a:pt x="7508" y="241"/>
                    </a:cubicBezTo>
                    <a:cubicBezTo>
                      <a:pt x="7288" y="61"/>
                      <a:pt x="7030" y="0"/>
                      <a:pt x="67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3"/>
              <p:cNvSpPr/>
              <p:nvPr/>
            </p:nvSpPr>
            <p:spPr>
              <a:xfrm>
                <a:off x="12596250" y="12048600"/>
                <a:ext cx="31537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2685" extrusionOk="0">
                    <a:moveTo>
                      <a:pt x="11430" y="0"/>
                    </a:moveTo>
                    <a:cubicBezTo>
                      <a:pt x="11098" y="0"/>
                      <a:pt x="10756" y="63"/>
                      <a:pt x="10426" y="81"/>
                    </a:cubicBezTo>
                    <a:cubicBezTo>
                      <a:pt x="9940" y="112"/>
                      <a:pt x="9484" y="203"/>
                      <a:pt x="8997" y="264"/>
                    </a:cubicBezTo>
                    <a:lnTo>
                      <a:pt x="6019" y="598"/>
                    </a:lnTo>
                    <a:cubicBezTo>
                      <a:pt x="5076" y="719"/>
                      <a:pt x="4104" y="841"/>
                      <a:pt x="3131" y="963"/>
                    </a:cubicBezTo>
                    <a:cubicBezTo>
                      <a:pt x="2645" y="1023"/>
                      <a:pt x="2189" y="1054"/>
                      <a:pt x="1702" y="1145"/>
                    </a:cubicBezTo>
                    <a:cubicBezTo>
                      <a:pt x="1247" y="1206"/>
                      <a:pt x="487" y="1267"/>
                      <a:pt x="183" y="1662"/>
                    </a:cubicBezTo>
                    <a:cubicBezTo>
                      <a:pt x="0" y="1905"/>
                      <a:pt x="0" y="2239"/>
                      <a:pt x="213" y="2422"/>
                    </a:cubicBezTo>
                    <a:cubicBezTo>
                      <a:pt x="450" y="2640"/>
                      <a:pt x="775" y="2684"/>
                      <a:pt x="1102" y="2684"/>
                    </a:cubicBezTo>
                    <a:cubicBezTo>
                      <a:pt x="1320" y="2684"/>
                      <a:pt x="1538" y="2665"/>
                      <a:pt x="1733" y="2665"/>
                    </a:cubicBezTo>
                    <a:cubicBezTo>
                      <a:pt x="2219" y="2634"/>
                      <a:pt x="2736" y="2574"/>
                      <a:pt x="3192" y="2543"/>
                    </a:cubicBezTo>
                    <a:cubicBezTo>
                      <a:pt x="4165" y="2422"/>
                      <a:pt x="5168" y="2361"/>
                      <a:pt x="6140" y="2239"/>
                    </a:cubicBezTo>
                    <a:lnTo>
                      <a:pt x="9028" y="1935"/>
                    </a:lnTo>
                    <a:cubicBezTo>
                      <a:pt x="9514" y="1905"/>
                      <a:pt x="9970" y="1814"/>
                      <a:pt x="10487" y="1783"/>
                    </a:cubicBezTo>
                    <a:cubicBezTo>
                      <a:pt x="11004" y="1723"/>
                      <a:pt x="11703" y="1753"/>
                      <a:pt x="12159" y="1419"/>
                    </a:cubicBezTo>
                    <a:cubicBezTo>
                      <a:pt x="12554" y="1115"/>
                      <a:pt x="12615" y="355"/>
                      <a:pt x="12067" y="112"/>
                    </a:cubicBezTo>
                    <a:cubicBezTo>
                      <a:pt x="11863" y="27"/>
                      <a:pt x="11648" y="0"/>
                      <a:pt x="114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3"/>
              <p:cNvSpPr/>
              <p:nvPr/>
            </p:nvSpPr>
            <p:spPr>
              <a:xfrm>
                <a:off x="12597925" y="12305925"/>
                <a:ext cx="20732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8293" h="4473" extrusionOk="0">
                    <a:moveTo>
                      <a:pt x="539" y="0"/>
                    </a:moveTo>
                    <a:cubicBezTo>
                      <a:pt x="81" y="0"/>
                      <a:pt x="0" y="616"/>
                      <a:pt x="268" y="913"/>
                    </a:cubicBezTo>
                    <a:cubicBezTo>
                      <a:pt x="724" y="1369"/>
                      <a:pt x="1392" y="1642"/>
                      <a:pt x="1970" y="1946"/>
                    </a:cubicBezTo>
                    <a:cubicBezTo>
                      <a:pt x="2517" y="2220"/>
                      <a:pt x="3064" y="2524"/>
                      <a:pt x="3611" y="2767"/>
                    </a:cubicBezTo>
                    <a:cubicBezTo>
                      <a:pt x="4736" y="3314"/>
                      <a:pt x="5891" y="3953"/>
                      <a:pt x="7016" y="4408"/>
                    </a:cubicBezTo>
                    <a:cubicBezTo>
                      <a:pt x="7127" y="4451"/>
                      <a:pt x="7243" y="4472"/>
                      <a:pt x="7357" y="4472"/>
                    </a:cubicBezTo>
                    <a:cubicBezTo>
                      <a:pt x="7646" y="4472"/>
                      <a:pt x="7918" y="4336"/>
                      <a:pt x="8049" y="4074"/>
                    </a:cubicBezTo>
                    <a:cubicBezTo>
                      <a:pt x="8292" y="3649"/>
                      <a:pt x="8140" y="3193"/>
                      <a:pt x="7745" y="3010"/>
                    </a:cubicBezTo>
                    <a:cubicBezTo>
                      <a:pt x="7168" y="2706"/>
                      <a:pt x="6560" y="2433"/>
                      <a:pt x="5952" y="2159"/>
                    </a:cubicBezTo>
                    <a:cubicBezTo>
                      <a:pt x="5405" y="1916"/>
                      <a:pt x="4827" y="1642"/>
                      <a:pt x="4219" y="1369"/>
                    </a:cubicBezTo>
                    <a:cubicBezTo>
                      <a:pt x="3642" y="1095"/>
                      <a:pt x="3034" y="852"/>
                      <a:pt x="2456" y="609"/>
                    </a:cubicBezTo>
                    <a:cubicBezTo>
                      <a:pt x="1848" y="335"/>
                      <a:pt x="1240" y="31"/>
                      <a:pt x="572" y="1"/>
                    </a:cubicBezTo>
                    <a:cubicBezTo>
                      <a:pt x="560" y="0"/>
                      <a:pt x="549" y="0"/>
                      <a:pt x="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3"/>
              <p:cNvSpPr/>
              <p:nvPr/>
            </p:nvSpPr>
            <p:spPr>
              <a:xfrm>
                <a:off x="11119025" y="12798550"/>
                <a:ext cx="1839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254" extrusionOk="0">
                    <a:moveTo>
                      <a:pt x="3435" y="0"/>
                    </a:moveTo>
                    <a:cubicBezTo>
                      <a:pt x="3260" y="0"/>
                      <a:pt x="3085" y="8"/>
                      <a:pt x="2918" y="23"/>
                    </a:cubicBezTo>
                    <a:cubicBezTo>
                      <a:pt x="2462" y="53"/>
                      <a:pt x="2037" y="205"/>
                      <a:pt x="1672" y="388"/>
                    </a:cubicBezTo>
                    <a:cubicBezTo>
                      <a:pt x="1277" y="570"/>
                      <a:pt x="973" y="843"/>
                      <a:pt x="730" y="1147"/>
                    </a:cubicBezTo>
                    <a:cubicBezTo>
                      <a:pt x="456" y="1512"/>
                      <a:pt x="274" y="1877"/>
                      <a:pt x="152" y="2272"/>
                    </a:cubicBezTo>
                    <a:cubicBezTo>
                      <a:pt x="30" y="2637"/>
                      <a:pt x="0" y="3093"/>
                      <a:pt x="30" y="3549"/>
                    </a:cubicBezTo>
                    <a:cubicBezTo>
                      <a:pt x="61" y="3822"/>
                      <a:pt x="122" y="4035"/>
                      <a:pt x="182" y="4309"/>
                    </a:cubicBezTo>
                    <a:cubicBezTo>
                      <a:pt x="274" y="4582"/>
                      <a:pt x="365" y="4856"/>
                      <a:pt x="486" y="5068"/>
                    </a:cubicBezTo>
                    <a:cubicBezTo>
                      <a:pt x="608" y="5342"/>
                      <a:pt x="760" y="5555"/>
                      <a:pt x="912" y="5768"/>
                    </a:cubicBezTo>
                    <a:cubicBezTo>
                      <a:pt x="1094" y="5950"/>
                      <a:pt x="1277" y="6132"/>
                      <a:pt x="1489" y="6254"/>
                    </a:cubicBezTo>
                    <a:lnTo>
                      <a:pt x="4559" y="5798"/>
                    </a:lnTo>
                    <a:cubicBezTo>
                      <a:pt x="4468" y="5281"/>
                      <a:pt x="4438" y="4825"/>
                      <a:pt x="4377" y="4339"/>
                    </a:cubicBezTo>
                    <a:cubicBezTo>
                      <a:pt x="4316" y="3853"/>
                      <a:pt x="4255" y="3397"/>
                      <a:pt x="4164" y="2910"/>
                    </a:cubicBezTo>
                    <a:lnTo>
                      <a:pt x="2736" y="3002"/>
                    </a:lnTo>
                    <a:lnTo>
                      <a:pt x="2857" y="4157"/>
                    </a:lnTo>
                    <a:lnTo>
                      <a:pt x="2462" y="4187"/>
                    </a:lnTo>
                    <a:cubicBezTo>
                      <a:pt x="2401" y="4126"/>
                      <a:pt x="2310" y="4005"/>
                      <a:pt x="2280" y="3883"/>
                    </a:cubicBezTo>
                    <a:cubicBezTo>
                      <a:pt x="2219" y="3731"/>
                      <a:pt x="2189" y="3609"/>
                      <a:pt x="2189" y="3518"/>
                    </a:cubicBezTo>
                    <a:cubicBezTo>
                      <a:pt x="2189" y="3306"/>
                      <a:pt x="2189" y="3154"/>
                      <a:pt x="2280" y="3002"/>
                    </a:cubicBezTo>
                    <a:cubicBezTo>
                      <a:pt x="2341" y="2850"/>
                      <a:pt x="2432" y="2758"/>
                      <a:pt x="2553" y="2637"/>
                    </a:cubicBezTo>
                    <a:cubicBezTo>
                      <a:pt x="2645" y="2515"/>
                      <a:pt x="2766" y="2454"/>
                      <a:pt x="2918" y="2363"/>
                    </a:cubicBezTo>
                    <a:cubicBezTo>
                      <a:pt x="3070" y="2333"/>
                      <a:pt x="3252" y="2242"/>
                      <a:pt x="3404" y="2242"/>
                    </a:cubicBezTo>
                    <a:cubicBezTo>
                      <a:pt x="3678" y="2242"/>
                      <a:pt x="3921" y="2242"/>
                      <a:pt x="4134" y="2333"/>
                    </a:cubicBezTo>
                    <a:cubicBezTo>
                      <a:pt x="4377" y="2394"/>
                      <a:pt x="4559" y="2515"/>
                      <a:pt x="4711" y="2667"/>
                    </a:cubicBezTo>
                    <a:cubicBezTo>
                      <a:pt x="4894" y="2819"/>
                      <a:pt x="5015" y="2971"/>
                      <a:pt x="5137" y="3214"/>
                    </a:cubicBezTo>
                    <a:cubicBezTo>
                      <a:pt x="5228" y="3427"/>
                      <a:pt x="5289" y="3670"/>
                      <a:pt x="5319" y="3944"/>
                    </a:cubicBezTo>
                    <a:cubicBezTo>
                      <a:pt x="5350" y="4126"/>
                      <a:pt x="5350" y="4309"/>
                      <a:pt x="5350" y="4491"/>
                    </a:cubicBezTo>
                    <a:cubicBezTo>
                      <a:pt x="5350" y="4704"/>
                      <a:pt x="5319" y="4886"/>
                      <a:pt x="5259" y="5068"/>
                    </a:cubicBezTo>
                    <a:lnTo>
                      <a:pt x="7143" y="5008"/>
                    </a:lnTo>
                    <a:cubicBezTo>
                      <a:pt x="7204" y="4886"/>
                      <a:pt x="7265" y="4734"/>
                      <a:pt x="7295" y="4582"/>
                    </a:cubicBezTo>
                    <a:cubicBezTo>
                      <a:pt x="7325" y="4430"/>
                      <a:pt x="7356" y="4278"/>
                      <a:pt x="7356" y="4126"/>
                    </a:cubicBezTo>
                    <a:lnTo>
                      <a:pt x="7356" y="3670"/>
                    </a:lnTo>
                    <a:cubicBezTo>
                      <a:pt x="7356" y="3518"/>
                      <a:pt x="7325" y="3366"/>
                      <a:pt x="7325" y="3214"/>
                    </a:cubicBezTo>
                    <a:cubicBezTo>
                      <a:pt x="7295" y="2819"/>
                      <a:pt x="7204" y="2485"/>
                      <a:pt x="7052" y="2181"/>
                    </a:cubicBezTo>
                    <a:cubicBezTo>
                      <a:pt x="6900" y="1877"/>
                      <a:pt x="6748" y="1603"/>
                      <a:pt x="6535" y="1330"/>
                    </a:cubicBezTo>
                    <a:cubicBezTo>
                      <a:pt x="6292" y="1117"/>
                      <a:pt x="6079" y="874"/>
                      <a:pt x="5806" y="692"/>
                    </a:cubicBezTo>
                    <a:cubicBezTo>
                      <a:pt x="5532" y="509"/>
                      <a:pt x="5228" y="357"/>
                      <a:pt x="4924" y="236"/>
                    </a:cubicBezTo>
                    <a:cubicBezTo>
                      <a:pt x="4620" y="114"/>
                      <a:pt x="4286" y="53"/>
                      <a:pt x="3952" y="23"/>
                    </a:cubicBezTo>
                    <a:cubicBezTo>
                      <a:pt x="3784" y="8"/>
                      <a:pt x="3610" y="0"/>
                      <a:pt x="3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3"/>
              <p:cNvSpPr/>
              <p:nvPr/>
            </p:nvSpPr>
            <p:spPr>
              <a:xfrm>
                <a:off x="11144850" y="12933600"/>
                <a:ext cx="196075" cy="1884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7539" extrusionOk="0">
                    <a:moveTo>
                      <a:pt x="5715" y="2554"/>
                    </a:moveTo>
                    <a:cubicBezTo>
                      <a:pt x="5776" y="2584"/>
                      <a:pt x="5806" y="2676"/>
                      <a:pt x="5837" y="2706"/>
                    </a:cubicBezTo>
                    <a:cubicBezTo>
                      <a:pt x="5867" y="2736"/>
                      <a:pt x="5867" y="2797"/>
                      <a:pt x="5928" y="2858"/>
                    </a:cubicBezTo>
                    <a:cubicBezTo>
                      <a:pt x="5958" y="3010"/>
                      <a:pt x="5988" y="3132"/>
                      <a:pt x="5988" y="3253"/>
                    </a:cubicBezTo>
                    <a:cubicBezTo>
                      <a:pt x="5988" y="3405"/>
                      <a:pt x="5958" y="3466"/>
                      <a:pt x="5928" y="3588"/>
                    </a:cubicBezTo>
                    <a:cubicBezTo>
                      <a:pt x="5867" y="3709"/>
                      <a:pt x="5806" y="3770"/>
                      <a:pt x="5715" y="3861"/>
                    </a:cubicBezTo>
                    <a:cubicBezTo>
                      <a:pt x="5624" y="3922"/>
                      <a:pt x="5502" y="4013"/>
                      <a:pt x="5381" y="4043"/>
                    </a:cubicBezTo>
                    <a:cubicBezTo>
                      <a:pt x="5229" y="4104"/>
                      <a:pt x="5077" y="4104"/>
                      <a:pt x="4955" y="4104"/>
                    </a:cubicBezTo>
                    <a:cubicBezTo>
                      <a:pt x="4803" y="4074"/>
                      <a:pt x="4681" y="4043"/>
                      <a:pt x="4590" y="3952"/>
                    </a:cubicBezTo>
                    <a:cubicBezTo>
                      <a:pt x="4469" y="3891"/>
                      <a:pt x="4347" y="3770"/>
                      <a:pt x="4286" y="3648"/>
                    </a:cubicBezTo>
                    <a:cubicBezTo>
                      <a:pt x="4165" y="3527"/>
                      <a:pt x="4104" y="3375"/>
                      <a:pt x="4043" y="3284"/>
                    </a:cubicBezTo>
                    <a:lnTo>
                      <a:pt x="4013" y="3162"/>
                    </a:lnTo>
                    <a:lnTo>
                      <a:pt x="5715" y="2554"/>
                    </a:lnTo>
                    <a:close/>
                    <a:moveTo>
                      <a:pt x="6140" y="1"/>
                    </a:moveTo>
                    <a:cubicBezTo>
                      <a:pt x="5806" y="122"/>
                      <a:pt x="5472" y="274"/>
                      <a:pt x="5107" y="396"/>
                    </a:cubicBezTo>
                    <a:cubicBezTo>
                      <a:pt x="4773" y="548"/>
                      <a:pt x="4438" y="639"/>
                      <a:pt x="4104" y="791"/>
                    </a:cubicBezTo>
                    <a:lnTo>
                      <a:pt x="2037" y="1612"/>
                    </a:lnTo>
                    <a:lnTo>
                      <a:pt x="1" y="2402"/>
                    </a:lnTo>
                    <a:lnTo>
                      <a:pt x="791" y="4347"/>
                    </a:lnTo>
                    <a:lnTo>
                      <a:pt x="2675" y="3648"/>
                    </a:lnTo>
                    <a:lnTo>
                      <a:pt x="2919" y="4195"/>
                    </a:lnTo>
                    <a:lnTo>
                      <a:pt x="1277" y="5654"/>
                    </a:lnTo>
                    <a:lnTo>
                      <a:pt x="2493" y="7539"/>
                    </a:lnTo>
                    <a:lnTo>
                      <a:pt x="3952" y="5715"/>
                    </a:lnTo>
                    <a:cubicBezTo>
                      <a:pt x="4134" y="5867"/>
                      <a:pt x="4317" y="5958"/>
                      <a:pt x="4499" y="6050"/>
                    </a:cubicBezTo>
                    <a:cubicBezTo>
                      <a:pt x="4712" y="6110"/>
                      <a:pt x="4894" y="6171"/>
                      <a:pt x="5077" y="6202"/>
                    </a:cubicBezTo>
                    <a:cubicBezTo>
                      <a:pt x="5259" y="6202"/>
                      <a:pt x="5502" y="6202"/>
                      <a:pt x="5685" y="6171"/>
                    </a:cubicBezTo>
                    <a:cubicBezTo>
                      <a:pt x="5867" y="6141"/>
                      <a:pt x="6110" y="6080"/>
                      <a:pt x="6323" y="5989"/>
                    </a:cubicBezTo>
                    <a:cubicBezTo>
                      <a:pt x="6718" y="5837"/>
                      <a:pt x="6961" y="5624"/>
                      <a:pt x="7296" y="5290"/>
                    </a:cubicBezTo>
                    <a:cubicBezTo>
                      <a:pt x="7508" y="5016"/>
                      <a:pt x="7660" y="4712"/>
                      <a:pt x="7751" y="4408"/>
                    </a:cubicBezTo>
                    <a:cubicBezTo>
                      <a:pt x="7812" y="4074"/>
                      <a:pt x="7843" y="3739"/>
                      <a:pt x="7812" y="3375"/>
                    </a:cubicBezTo>
                    <a:cubicBezTo>
                      <a:pt x="7782" y="3040"/>
                      <a:pt x="7691" y="2706"/>
                      <a:pt x="7539" y="2372"/>
                    </a:cubicBezTo>
                    <a:cubicBezTo>
                      <a:pt x="7478" y="2129"/>
                      <a:pt x="7356" y="1946"/>
                      <a:pt x="7296" y="1703"/>
                    </a:cubicBezTo>
                    <a:cubicBezTo>
                      <a:pt x="7204" y="1490"/>
                      <a:pt x="7083" y="1308"/>
                      <a:pt x="6992" y="1095"/>
                    </a:cubicBezTo>
                    <a:cubicBezTo>
                      <a:pt x="6870" y="913"/>
                      <a:pt x="6748" y="730"/>
                      <a:pt x="6596" y="548"/>
                    </a:cubicBezTo>
                    <a:cubicBezTo>
                      <a:pt x="6444" y="335"/>
                      <a:pt x="6292" y="183"/>
                      <a:pt x="6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3"/>
              <p:cNvSpPr/>
              <p:nvPr/>
            </p:nvSpPr>
            <p:spPr>
              <a:xfrm>
                <a:off x="11219325" y="13053675"/>
                <a:ext cx="20670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7448" extrusionOk="0">
                    <a:moveTo>
                      <a:pt x="5532" y="0"/>
                    </a:moveTo>
                    <a:lnTo>
                      <a:pt x="0" y="4256"/>
                    </a:lnTo>
                    <a:lnTo>
                      <a:pt x="2706" y="7447"/>
                    </a:lnTo>
                    <a:cubicBezTo>
                      <a:pt x="2979" y="7265"/>
                      <a:pt x="3283" y="7022"/>
                      <a:pt x="3557" y="6839"/>
                    </a:cubicBezTo>
                    <a:cubicBezTo>
                      <a:pt x="3861" y="6657"/>
                      <a:pt x="4104" y="6414"/>
                      <a:pt x="4408" y="6231"/>
                    </a:cubicBezTo>
                    <a:lnTo>
                      <a:pt x="3891" y="5593"/>
                    </a:lnTo>
                    <a:lnTo>
                      <a:pt x="3131" y="4620"/>
                    </a:lnTo>
                    <a:lnTo>
                      <a:pt x="3709" y="4225"/>
                    </a:lnTo>
                    <a:lnTo>
                      <a:pt x="4651" y="5320"/>
                    </a:lnTo>
                    <a:lnTo>
                      <a:pt x="5867" y="4438"/>
                    </a:lnTo>
                    <a:lnTo>
                      <a:pt x="4955" y="3344"/>
                    </a:lnTo>
                    <a:lnTo>
                      <a:pt x="5441" y="3010"/>
                    </a:lnTo>
                    <a:lnTo>
                      <a:pt x="6809" y="4529"/>
                    </a:lnTo>
                    <a:cubicBezTo>
                      <a:pt x="7022" y="4317"/>
                      <a:pt x="7295" y="4165"/>
                      <a:pt x="7538" y="3982"/>
                    </a:cubicBezTo>
                    <a:cubicBezTo>
                      <a:pt x="7751" y="3800"/>
                      <a:pt x="7994" y="3648"/>
                      <a:pt x="8268" y="3465"/>
                    </a:cubicBezTo>
                    <a:lnTo>
                      <a:pt x="55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3"/>
              <p:cNvSpPr/>
              <p:nvPr/>
            </p:nvSpPr>
            <p:spPr>
              <a:xfrm>
                <a:off x="11312775" y="13129650"/>
                <a:ext cx="196100" cy="197600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7904" extrusionOk="0">
                    <a:moveTo>
                      <a:pt x="4256" y="1"/>
                    </a:moveTo>
                    <a:lnTo>
                      <a:pt x="1" y="5503"/>
                    </a:lnTo>
                    <a:lnTo>
                      <a:pt x="3405" y="7904"/>
                    </a:lnTo>
                    <a:lnTo>
                      <a:pt x="4104" y="7113"/>
                    </a:lnTo>
                    <a:lnTo>
                      <a:pt x="4773" y="6293"/>
                    </a:lnTo>
                    <a:lnTo>
                      <a:pt x="4104" y="5806"/>
                    </a:lnTo>
                    <a:lnTo>
                      <a:pt x="3162" y="5077"/>
                    </a:lnTo>
                    <a:lnTo>
                      <a:pt x="3618" y="4560"/>
                    </a:lnTo>
                    <a:lnTo>
                      <a:pt x="4773" y="5381"/>
                    </a:lnTo>
                    <a:lnTo>
                      <a:pt x="5776" y="4256"/>
                    </a:lnTo>
                    <a:lnTo>
                      <a:pt x="4591" y="3405"/>
                    </a:lnTo>
                    <a:lnTo>
                      <a:pt x="5016" y="2949"/>
                    </a:lnTo>
                    <a:lnTo>
                      <a:pt x="6718" y="4104"/>
                    </a:lnTo>
                    <a:lnTo>
                      <a:pt x="7296" y="3405"/>
                    </a:lnTo>
                    <a:lnTo>
                      <a:pt x="7843" y="2737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3"/>
              <p:cNvSpPr/>
              <p:nvPr/>
            </p:nvSpPr>
            <p:spPr>
              <a:xfrm>
                <a:off x="11432100" y="13195775"/>
                <a:ext cx="2181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8329" extrusionOk="0">
                    <a:moveTo>
                      <a:pt x="2736" y="0"/>
                    </a:moveTo>
                    <a:lnTo>
                      <a:pt x="0" y="6262"/>
                    </a:lnTo>
                    <a:lnTo>
                      <a:pt x="2037" y="7082"/>
                    </a:lnTo>
                    <a:lnTo>
                      <a:pt x="3587" y="3830"/>
                    </a:lnTo>
                    <a:lnTo>
                      <a:pt x="3496" y="7599"/>
                    </a:lnTo>
                    <a:lnTo>
                      <a:pt x="5927" y="8329"/>
                    </a:lnTo>
                    <a:lnTo>
                      <a:pt x="8724" y="2402"/>
                    </a:lnTo>
                    <a:lnTo>
                      <a:pt x="6535" y="1642"/>
                    </a:lnTo>
                    <a:lnTo>
                      <a:pt x="5259" y="4651"/>
                    </a:lnTo>
                    <a:lnTo>
                      <a:pt x="5015" y="791"/>
                    </a:lnTo>
                    <a:lnTo>
                      <a:pt x="27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3"/>
              <p:cNvSpPr/>
              <p:nvPr/>
            </p:nvSpPr>
            <p:spPr>
              <a:xfrm>
                <a:off x="11663100" y="13261875"/>
                <a:ext cx="1428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7387" extrusionOk="0">
                    <a:moveTo>
                      <a:pt x="1247" y="1"/>
                    </a:moveTo>
                    <a:lnTo>
                      <a:pt x="0" y="6840"/>
                    </a:lnTo>
                    <a:lnTo>
                      <a:pt x="4134" y="7387"/>
                    </a:lnTo>
                    <a:lnTo>
                      <a:pt x="4377" y="6384"/>
                    </a:lnTo>
                    <a:lnTo>
                      <a:pt x="4590" y="5350"/>
                    </a:lnTo>
                    <a:lnTo>
                      <a:pt x="3769" y="5198"/>
                    </a:lnTo>
                    <a:lnTo>
                      <a:pt x="2584" y="4986"/>
                    </a:lnTo>
                    <a:lnTo>
                      <a:pt x="2736" y="4317"/>
                    </a:lnTo>
                    <a:lnTo>
                      <a:pt x="4165" y="4499"/>
                    </a:lnTo>
                    <a:lnTo>
                      <a:pt x="4529" y="3071"/>
                    </a:lnTo>
                    <a:lnTo>
                      <a:pt x="3101" y="2828"/>
                    </a:lnTo>
                    <a:lnTo>
                      <a:pt x="3253" y="2220"/>
                    </a:lnTo>
                    <a:lnTo>
                      <a:pt x="5320" y="2463"/>
                    </a:lnTo>
                    <a:cubicBezTo>
                      <a:pt x="5411" y="2159"/>
                      <a:pt x="5441" y="1885"/>
                      <a:pt x="5502" y="1581"/>
                    </a:cubicBezTo>
                    <a:cubicBezTo>
                      <a:pt x="5593" y="1308"/>
                      <a:pt x="5624" y="1004"/>
                      <a:pt x="5715" y="700"/>
                    </a:cubicBez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3"/>
              <p:cNvSpPr/>
              <p:nvPr/>
            </p:nvSpPr>
            <p:spPr>
              <a:xfrm>
                <a:off x="11799875" y="13278600"/>
                <a:ext cx="162650" cy="1748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992" extrusionOk="0">
                    <a:moveTo>
                      <a:pt x="2463" y="0"/>
                    </a:moveTo>
                    <a:lnTo>
                      <a:pt x="31" y="152"/>
                    </a:lnTo>
                    <a:lnTo>
                      <a:pt x="1" y="6991"/>
                    </a:lnTo>
                    <a:lnTo>
                      <a:pt x="1" y="6991"/>
                    </a:lnTo>
                    <a:lnTo>
                      <a:pt x="2159" y="6961"/>
                    </a:lnTo>
                    <a:lnTo>
                      <a:pt x="2311" y="3374"/>
                    </a:lnTo>
                    <a:lnTo>
                      <a:pt x="3739" y="6870"/>
                    </a:lnTo>
                    <a:lnTo>
                      <a:pt x="6262" y="6627"/>
                    </a:lnTo>
                    <a:lnTo>
                      <a:pt x="6505" y="31"/>
                    </a:lnTo>
                    <a:lnTo>
                      <a:pt x="4226" y="152"/>
                    </a:lnTo>
                    <a:lnTo>
                      <a:pt x="4226" y="3466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3"/>
              <p:cNvSpPr/>
              <p:nvPr/>
            </p:nvSpPr>
            <p:spPr>
              <a:xfrm>
                <a:off x="11958700" y="13248200"/>
                <a:ext cx="139850" cy="196075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7843" extrusionOk="0">
                    <a:moveTo>
                      <a:pt x="4377" y="1"/>
                    </a:moveTo>
                    <a:lnTo>
                      <a:pt x="0" y="1034"/>
                    </a:lnTo>
                    <a:lnTo>
                      <a:pt x="1551" y="7843"/>
                    </a:lnTo>
                    <a:lnTo>
                      <a:pt x="5593" y="6718"/>
                    </a:lnTo>
                    <a:cubicBezTo>
                      <a:pt x="5532" y="6384"/>
                      <a:pt x="5472" y="6049"/>
                      <a:pt x="5380" y="5685"/>
                    </a:cubicBezTo>
                    <a:cubicBezTo>
                      <a:pt x="5350" y="5350"/>
                      <a:pt x="5289" y="5016"/>
                      <a:pt x="5198" y="4682"/>
                    </a:cubicBezTo>
                    <a:lnTo>
                      <a:pt x="4377" y="4894"/>
                    </a:lnTo>
                    <a:lnTo>
                      <a:pt x="3192" y="5198"/>
                    </a:lnTo>
                    <a:lnTo>
                      <a:pt x="3070" y="4530"/>
                    </a:lnTo>
                    <a:lnTo>
                      <a:pt x="4469" y="4104"/>
                    </a:lnTo>
                    <a:lnTo>
                      <a:pt x="4225" y="2615"/>
                    </a:lnTo>
                    <a:lnTo>
                      <a:pt x="2797" y="2949"/>
                    </a:lnTo>
                    <a:lnTo>
                      <a:pt x="2706" y="2371"/>
                    </a:lnTo>
                    <a:lnTo>
                      <a:pt x="4681" y="1764"/>
                    </a:lnTo>
                    <a:cubicBezTo>
                      <a:pt x="4620" y="1460"/>
                      <a:pt x="4590" y="1186"/>
                      <a:pt x="4529" y="882"/>
                    </a:cubicBezTo>
                    <a:cubicBezTo>
                      <a:pt x="4469" y="609"/>
                      <a:pt x="4408" y="305"/>
                      <a:pt x="4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3"/>
              <p:cNvSpPr/>
              <p:nvPr/>
            </p:nvSpPr>
            <p:spPr>
              <a:xfrm>
                <a:off x="12062800" y="13206675"/>
                <a:ext cx="195325" cy="2003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8015" extrusionOk="0">
                    <a:moveTo>
                      <a:pt x="3192" y="1844"/>
                    </a:moveTo>
                    <a:cubicBezTo>
                      <a:pt x="3314" y="1844"/>
                      <a:pt x="3435" y="1844"/>
                      <a:pt x="3557" y="1905"/>
                    </a:cubicBezTo>
                    <a:cubicBezTo>
                      <a:pt x="3618" y="1935"/>
                      <a:pt x="3739" y="1996"/>
                      <a:pt x="3800" y="2087"/>
                    </a:cubicBezTo>
                    <a:cubicBezTo>
                      <a:pt x="3891" y="2148"/>
                      <a:pt x="3952" y="2270"/>
                      <a:pt x="4043" y="2391"/>
                    </a:cubicBezTo>
                    <a:cubicBezTo>
                      <a:pt x="4104" y="2543"/>
                      <a:pt x="4165" y="2695"/>
                      <a:pt x="4104" y="2847"/>
                    </a:cubicBezTo>
                    <a:cubicBezTo>
                      <a:pt x="4104" y="2999"/>
                      <a:pt x="4074" y="3121"/>
                      <a:pt x="3982" y="3212"/>
                    </a:cubicBezTo>
                    <a:cubicBezTo>
                      <a:pt x="3922" y="3364"/>
                      <a:pt x="3830" y="3455"/>
                      <a:pt x="3739" y="3577"/>
                    </a:cubicBezTo>
                    <a:lnTo>
                      <a:pt x="3374" y="3789"/>
                    </a:lnTo>
                    <a:lnTo>
                      <a:pt x="3283" y="3820"/>
                    </a:lnTo>
                    <a:lnTo>
                      <a:pt x="2523" y="2209"/>
                    </a:lnTo>
                    <a:cubicBezTo>
                      <a:pt x="2554" y="2148"/>
                      <a:pt x="2615" y="2118"/>
                      <a:pt x="2675" y="2087"/>
                    </a:cubicBezTo>
                    <a:cubicBezTo>
                      <a:pt x="2706" y="2057"/>
                      <a:pt x="2736" y="1996"/>
                      <a:pt x="2827" y="1966"/>
                    </a:cubicBezTo>
                    <a:cubicBezTo>
                      <a:pt x="2979" y="1905"/>
                      <a:pt x="3101" y="1844"/>
                      <a:pt x="3192" y="1844"/>
                    </a:cubicBezTo>
                    <a:close/>
                    <a:moveTo>
                      <a:pt x="3840" y="0"/>
                    </a:moveTo>
                    <a:cubicBezTo>
                      <a:pt x="3645" y="0"/>
                      <a:pt x="3449" y="15"/>
                      <a:pt x="3253" y="51"/>
                    </a:cubicBezTo>
                    <a:cubicBezTo>
                      <a:pt x="2858" y="142"/>
                      <a:pt x="2554" y="263"/>
                      <a:pt x="2219" y="446"/>
                    </a:cubicBezTo>
                    <a:cubicBezTo>
                      <a:pt x="1976" y="567"/>
                      <a:pt x="1794" y="689"/>
                      <a:pt x="1612" y="780"/>
                    </a:cubicBezTo>
                    <a:cubicBezTo>
                      <a:pt x="1429" y="902"/>
                      <a:pt x="1216" y="1054"/>
                      <a:pt x="1034" y="1175"/>
                    </a:cubicBezTo>
                    <a:cubicBezTo>
                      <a:pt x="852" y="1266"/>
                      <a:pt x="669" y="1418"/>
                      <a:pt x="517" y="1570"/>
                    </a:cubicBezTo>
                    <a:cubicBezTo>
                      <a:pt x="365" y="1722"/>
                      <a:pt x="153" y="1874"/>
                      <a:pt x="1" y="2087"/>
                    </a:cubicBezTo>
                    <a:cubicBezTo>
                      <a:pt x="153" y="2422"/>
                      <a:pt x="365" y="2725"/>
                      <a:pt x="517" y="3060"/>
                    </a:cubicBezTo>
                    <a:cubicBezTo>
                      <a:pt x="669" y="3394"/>
                      <a:pt x="852" y="3698"/>
                      <a:pt x="1004" y="4063"/>
                    </a:cubicBezTo>
                    <a:cubicBezTo>
                      <a:pt x="1338" y="4732"/>
                      <a:pt x="1642" y="5370"/>
                      <a:pt x="1976" y="6039"/>
                    </a:cubicBezTo>
                    <a:cubicBezTo>
                      <a:pt x="2341" y="6707"/>
                      <a:pt x="2645" y="7346"/>
                      <a:pt x="2979" y="8014"/>
                    </a:cubicBezTo>
                    <a:lnTo>
                      <a:pt x="4803" y="7011"/>
                    </a:lnTo>
                    <a:lnTo>
                      <a:pt x="3922" y="5188"/>
                    </a:lnTo>
                    <a:lnTo>
                      <a:pt x="4469" y="4884"/>
                    </a:lnTo>
                    <a:lnTo>
                      <a:pt x="6080" y="6373"/>
                    </a:lnTo>
                    <a:lnTo>
                      <a:pt x="7812" y="4975"/>
                    </a:lnTo>
                    <a:lnTo>
                      <a:pt x="5837" y="3668"/>
                    </a:lnTo>
                    <a:cubicBezTo>
                      <a:pt x="5928" y="3485"/>
                      <a:pt x="6019" y="3273"/>
                      <a:pt x="6080" y="3060"/>
                    </a:cubicBezTo>
                    <a:cubicBezTo>
                      <a:pt x="6171" y="2877"/>
                      <a:pt x="6201" y="2695"/>
                      <a:pt x="6201" y="2513"/>
                    </a:cubicBezTo>
                    <a:cubicBezTo>
                      <a:pt x="6201" y="2300"/>
                      <a:pt x="6201" y="2087"/>
                      <a:pt x="6140" y="1905"/>
                    </a:cubicBezTo>
                    <a:cubicBezTo>
                      <a:pt x="6049" y="1662"/>
                      <a:pt x="5958" y="1479"/>
                      <a:pt x="5867" y="1236"/>
                    </a:cubicBezTo>
                    <a:cubicBezTo>
                      <a:pt x="5685" y="902"/>
                      <a:pt x="5441" y="628"/>
                      <a:pt x="5168" y="415"/>
                    </a:cubicBezTo>
                    <a:cubicBezTo>
                      <a:pt x="4925" y="233"/>
                      <a:pt x="4621" y="51"/>
                      <a:pt x="4256" y="20"/>
                    </a:cubicBezTo>
                    <a:cubicBezTo>
                      <a:pt x="4117" y="8"/>
                      <a:pt x="3979" y="0"/>
                      <a:pt x="3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63"/>
              <p:cNvSpPr/>
              <p:nvPr/>
            </p:nvSpPr>
            <p:spPr>
              <a:xfrm>
                <a:off x="12209450" y="13103825"/>
                <a:ext cx="1748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569" extrusionOk="0">
                    <a:moveTo>
                      <a:pt x="2676" y="0"/>
                    </a:moveTo>
                    <a:cubicBezTo>
                      <a:pt x="2554" y="31"/>
                      <a:pt x="2433" y="92"/>
                      <a:pt x="2281" y="152"/>
                    </a:cubicBezTo>
                    <a:cubicBezTo>
                      <a:pt x="2129" y="244"/>
                      <a:pt x="1977" y="304"/>
                      <a:pt x="1855" y="396"/>
                    </a:cubicBezTo>
                    <a:cubicBezTo>
                      <a:pt x="1733" y="456"/>
                      <a:pt x="1581" y="548"/>
                      <a:pt x="1490" y="639"/>
                    </a:cubicBezTo>
                    <a:cubicBezTo>
                      <a:pt x="1369" y="760"/>
                      <a:pt x="1247" y="882"/>
                      <a:pt x="1126" y="943"/>
                    </a:cubicBezTo>
                    <a:cubicBezTo>
                      <a:pt x="852" y="1216"/>
                      <a:pt x="639" y="1490"/>
                      <a:pt x="487" y="1794"/>
                    </a:cubicBezTo>
                    <a:cubicBezTo>
                      <a:pt x="305" y="2098"/>
                      <a:pt x="183" y="2402"/>
                      <a:pt x="92" y="2706"/>
                    </a:cubicBezTo>
                    <a:cubicBezTo>
                      <a:pt x="31" y="3040"/>
                      <a:pt x="1" y="3344"/>
                      <a:pt x="1" y="3678"/>
                    </a:cubicBezTo>
                    <a:cubicBezTo>
                      <a:pt x="1" y="4043"/>
                      <a:pt x="62" y="4377"/>
                      <a:pt x="153" y="4681"/>
                    </a:cubicBezTo>
                    <a:cubicBezTo>
                      <a:pt x="214" y="5016"/>
                      <a:pt x="366" y="5320"/>
                      <a:pt x="518" y="5624"/>
                    </a:cubicBezTo>
                    <a:cubicBezTo>
                      <a:pt x="670" y="5928"/>
                      <a:pt x="913" y="6201"/>
                      <a:pt x="1126" y="6475"/>
                    </a:cubicBezTo>
                    <a:cubicBezTo>
                      <a:pt x="1430" y="6809"/>
                      <a:pt x="1825" y="7083"/>
                      <a:pt x="2189" y="7265"/>
                    </a:cubicBezTo>
                    <a:cubicBezTo>
                      <a:pt x="2615" y="7447"/>
                      <a:pt x="3010" y="7539"/>
                      <a:pt x="3405" y="7569"/>
                    </a:cubicBezTo>
                    <a:cubicBezTo>
                      <a:pt x="3831" y="7569"/>
                      <a:pt x="4226" y="7539"/>
                      <a:pt x="4621" y="7387"/>
                    </a:cubicBezTo>
                    <a:cubicBezTo>
                      <a:pt x="5016" y="7235"/>
                      <a:pt x="5381" y="6991"/>
                      <a:pt x="5746" y="6687"/>
                    </a:cubicBezTo>
                    <a:cubicBezTo>
                      <a:pt x="5898" y="6536"/>
                      <a:pt x="6080" y="6353"/>
                      <a:pt x="6232" y="6110"/>
                    </a:cubicBezTo>
                    <a:cubicBezTo>
                      <a:pt x="6384" y="5897"/>
                      <a:pt x="6536" y="5654"/>
                      <a:pt x="6658" y="5441"/>
                    </a:cubicBezTo>
                    <a:cubicBezTo>
                      <a:pt x="6749" y="5168"/>
                      <a:pt x="6840" y="4955"/>
                      <a:pt x="6901" y="4681"/>
                    </a:cubicBezTo>
                    <a:cubicBezTo>
                      <a:pt x="6992" y="4408"/>
                      <a:pt x="6992" y="4134"/>
                      <a:pt x="6992" y="3921"/>
                    </a:cubicBezTo>
                    <a:lnTo>
                      <a:pt x="4743" y="1399"/>
                    </a:lnTo>
                    <a:lnTo>
                      <a:pt x="3709" y="2432"/>
                    </a:lnTo>
                    <a:lnTo>
                      <a:pt x="2676" y="3466"/>
                    </a:lnTo>
                    <a:lnTo>
                      <a:pt x="3648" y="4560"/>
                    </a:lnTo>
                    <a:lnTo>
                      <a:pt x="4499" y="3800"/>
                    </a:lnTo>
                    <a:lnTo>
                      <a:pt x="4743" y="4104"/>
                    </a:lnTo>
                    <a:cubicBezTo>
                      <a:pt x="4712" y="4225"/>
                      <a:pt x="4651" y="4347"/>
                      <a:pt x="4591" y="4438"/>
                    </a:cubicBezTo>
                    <a:cubicBezTo>
                      <a:pt x="4560" y="4560"/>
                      <a:pt x="4439" y="4681"/>
                      <a:pt x="4347" y="4742"/>
                    </a:cubicBezTo>
                    <a:cubicBezTo>
                      <a:pt x="4256" y="4864"/>
                      <a:pt x="4104" y="4955"/>
                      <a:pt x="3952" y="4985"/>
                    </a:cubicBezTo>
                    <a:cubicBezTo>
                      <a:pt x="3876" y="5001"/>
                      <a:pt x="3800" y="5008"/>
                      <a:pt x="3724" y="5008"/>
                    </a:cubicBezTo>
                    <a:cubicBezTo>
                      <a:pt x="3648" y="5008"/>
                      <a:pt x="3572" y="5001"/>
                      <a:pt x="3496" y="4985"/>
                    </a:cubicBezTo>
                    <a:cubicBezTo>
                      <a:pt x="3344" y="4985"/>
                      <a:pt x="3223" y="4894"/>
                      <a:pt x="3071" y="4833"/>
                    </a:cubicBezTo>
                    <a:cubicBezTo>
                      <a:pt x="2919" y="4742"/>
                      <a:pt x="2797" y="4651"/>
                      <a:pt x="2676" y="4529"/>
                    </a:cubicBezTo>
                    <a:cubicBezTo>
                      <a:pt x="2493" y="4347"/>
                      <a:pt x="2372" y="4134"/>
                      <a:pt x="2311" y="3921"/>
                    </a:cubicBezTo>
                    <a:cubicBezTo>
                      <a:pt x="2220" y="3739"/>
                      <a:pt x="2189" y="3496"/>
                      <a:pt x="2220" y="3283"/>
                    </a:cubicBezTo>
                    <a:cubicBezTo>
                      <a:pt x="2220" y="3040"/>
                      <a:pt x="2311" y="2858"/>
                      <a:pt x="2433" y="2614"/>
                    </a:cubicBezTo>
                    <a:cubicBezTo>
                      <a:pt x="2524" y="2432"/>
                      <a:pt x="2676" y="2250"/>
                      <a:pt x="2889" y="2067"/>
                    </a:cubicBezTo>
                    <a:lnTo>
                      <a:pt x="3344" y="1703"/>
                    </a:lnTo>
                    <a:cubicBezTo>
                      <a:pt x="3496" y="1611"/>
                      <a:pt x="3648" y="1520"/>
                      <a:pt x="3831" y="1459"/>
                    </a:cubicBezTo>
                    <a:lnTo>
                      <a:pt x="26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63"/>
              <p:cNvSpPr/>
              <p:nvPr/>
            </p:nvSpPr>
            <p:spPr>
              <a:xfrm>
                <a:off x="12282400" y="12980725"/>
                <a:ext cx="186200" cy="19987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995" extrusionOk="0">
                    <a:moveTo>
                      <a:pt x="3496" y="0"/>
                    </a:moveTo>
                    <a:lnTo>
                      <a:pt x="2037" y="1824"/>
                    </a:lnTo>
                    <a:lnTo>
                      <a:pt x="3071" y="4013"/>
                    </a:lnTo>
                    <a:lnTo>
                      <a:pt x="1156" y="3131"/>
                    </a:lnTo>
                    <a:lnTo>
                      <a:pt x="1" y="5350"/>
                    </a:lnTo>
                    <a:lnTo>
                      <a:pt x="3740" y="6262"/>
                    </a:lnTo>
                    <a:lnTo>
                      <a:pt x="6171" y="7994"/>
                    </a:lnTo>
                    <a:lnTo>
                      <a:pt x="7448" y="6110"/>
                    </a:lnTo>
                    <a:lnTo>
                      <a:pt x="5016" y="4286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250" l="31667" r="69167">
                        <a14:foregroundMark x1="38167" y1="17750" x2="43833" y2="15000"/>
                        <a14:foregroundMark x1="35000" y1="86750" x2="38833" y2="88000"/>
                        <a14:foregroundMark x1="61667" y1="82000" x2="65167" y2="82750"/>
                        <a14:foregroundMark x1="48167" y1="27250" x2="51667" y2="27250"/>
                        <a14:foregroundMark x1="52167" y1="37500" x2="54833" y2="35750"/>
                        <a14:foregroundMark x1="51333" y1="6000" x2="56833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7" t="-3377" r="30843" b="-1"/>
          <a:stretch/>
        </p:blipFill>
        <p:spPr bwMode="auto">
          <a:xfrm>
            <a:off x="270864" y="1962150"/>
            <a:ext cx="2019733" cy="299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196661" y="361950"/>
            <a:ext cx="4585139" cy="2438400"/>
          </a:xfrm>
          <a:prstGeom prst="wedgeEllipseCallout">
            <a:avLst>
              <a:gd name="adj1" fmla="val -45867"/>
              <a:gd name="adj2" fmla="val 567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4533" y="1002090"/>
            <a:ext cx="420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7867" l="10000" r="92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163012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5750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4775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- Thông qua bài học, học sinh biết vận dụng để giải quyết các nhiệm vụ trong cuộc sống.</a:t>
            </a:r>
          </a:p>
          <a:p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-  Giáo dục và bồi dưỡng cho học sinh tính kiên trì, cố gắng, luôn nỗ lực trong học tập và cuộc sống để đạt kết quả cao.</a:t>
            </a:r>
          </a:p>
          <a:p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- HS có thái độ chăm chú, hứng thú với bài học. 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3062" t="41059" r="26473" b="20491"/>
          <a:stretch/>
        </p:blipFill>
        <p:spPr>
          <a:xfrm>
            <a:off x="-68676" y="-48475"/>
            <a:ext cx="9296822" cy="514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807616" y="47688"/>
            <a:ext cx="7875336" cy="44622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thao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175798" y="-48475"/>
            <a:ext cx="1043609" cy="6708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451" y="479002"/>
            <a:ext cx="7474569" cy="44622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thao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3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3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2867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8: CẦU THỦ DỰ BỊ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6759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à,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nhỉ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85454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85800" y="17335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" y="2647949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50849" y="3544652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8: CẦU THỦ DỰ BỊ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7155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à,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–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–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nhỉ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9715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85800" y="18097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" y="24193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85800" y="2952750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2647950"/>
            <a:ext cx="956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48400" y="325755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019550"/>
            <a:ext cx="478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3800" y="4019550"/>
            <a:ext cx="478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31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841" y="-286186"/>
            <a:ext cx="7573478" cy="5358430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3681" y="2090390"/>
            <a:ext cx="3451281" cy="345128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559" y="617989"/>
            <a:ext cx="3092539" cy="45255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95600" y="875678"/>
            <a:ext cx="3048000" cy="47251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1534026" y="4850683"/>
            <a:ext cx="794002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6162" y="1581150"/>
            <a:ext cx="167163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8174" y="2150655"/>
            <a:ext cx="202285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5283" y="2800350"/>
            <a:ext cx="101339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6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829;p68"/>
          <p:cNvGrpSpPr/>
          <p:nvPr/>
        </p:nvGrpSpPr>
        <p:grpSpPr>
          <a:xfrm>
            <a:off x="5605326" y="328960"/>
            <a:ext cx="2548692" cy="2423645"/>
            <a:chOff x="8728400" y="11249125"/>
            <a:chExt cx="2090475" cy="2069100"/>
          </a:xfrm>
        </p:grpSpPr>
        <p:sp>
          <p:nvSpPr>
            <p:cNvPr id="13" name="Google Shape;1830;p68"/>
            <p:cNvSpPr/>
            <p:nvPr/>
          </p:nvSpPr>
          <p:spPr>
            <a:xfrm>
              <a:off x="8728400" y="11249125"/>
              <a:ext cx="2090475" cy="2069100"/>
            </a:xfrm>
            <a:custGeom>
              <a:avLst/>
              <a:gdLst/>
              <a:ahLst/>
              <a:cxnLst/>
              <a:rect l="l" t="t" r="r" b="b"/>
              <a:pathLst>
                <a:path w="83619" h="82764" extrusionOk="0">
                  <a:moveTo>
                    <a:pt x="40290" y="0"/>
                  </a:moveTo>
                  <a:cubicBezTo>
                    <a:pt x="40176" y="0"/>
                    <a:pt x="40062" y="8"/>
                    <a:pt x="39940" y="23"/>
                  </a:cubicBezTo>
                  <a:lnTo>
                    <a:pt x="39484" y="145"/>
                  </a:lnTo>
                  <a:cubicBezTo>
                    <a:pt x="39206" y="52"/>
                    <a:pt x="38891" y="12"/>
                    <a:pt x="38596" y="12"/>
                  </a:cubicBezTo>
                  <a:cubicBezTo>
                    <a:pt x="38505" y="12"/>
                    <a:pt x="38415" y="16"/>
                    <a:pt x="38329" y="23"/>
                  </a:cubicBezTo>
                  <a:lnTo>
                    <a:pt x="32402" y="814"/>
                  </a:lnTo>
                  <a:cubicBezTo>
                    <a:pt x="31673" y="935"/>
                    <a:pt x="31065" y="1269"/>
                    <a:pt x="30639" y="1756"/>
                  </a:cubicBezTo>
                  <a:cubicBezTo>
                    <a:pt x="30328" y="1711"/>
                    <a:pt x="30032" y="1683"/>
                    <a:pt x="29730" y="1683"/>
                  </a:cubicBezTo>
                  <a:cubicBezTo>
                    <a:pt x="29619" y="1683"/>
                    <a:pt x="29507" y="1687"/>
                    <a:pt x="29393" y="1695"/>
                  </a:cubicBezTo>
                  <a:cubicBezTo>
                    <a:pt x="29210" y="1695"/>
                    <a:pt x="29058" y="1725"/>
                    <a:pt x="28846" y="1725"/>
                  </a:cubicBezTo>
                  <a:cubicBezTo>
                    <a:pt x="28359" y="1817"/>
                    <a:pt x="27873" y="1908"/>
                    <a:pt x="27417" y="2060"/>
                  </a:cubicBezTo>
                  <a:cubicBezTo>
                    <a:pt x="27113" y="2181"/>
                    <a:pt x="26809" y="2303"/>
                    <a:pt x="26536" y="2424"/>
                  </a:cubicBezTo>
                  <a:cubicBezTo>
                    <a:pt x="26232" y="2516"/>
                    <a:pt x="25928" y="2668"/>
                    <a:pt x="25624" y="2820"/>
                  </a:cubicBezTo>
                  <a:cubicBezTo>
                    <a:pt x="25320" y="2972"/>
                    <a:pt x="25016" y="3184"/>
                    <a:pt x="24712" y="3367"/>
                  </a:cubicBezTo>
                  <a:cubicBezTo>
                    <a:pt x="24408" y="3549"/>
                    <a:pt x="24104" y="3792"/>
                    <a:pt x="23830" y="4005"/>
                  </a:cubicBezTo>
                  <a:cubicBezTo>
                    <a:pt x="23557" y="4279"/>
                    <a:pt x="23314" y="4583"/>
                    <a:pt x="23131" y="4917"/>
                  </a:cubicBezTo>
                  <a:cubicBezTo>
                    <a:pt x="22829" y="4824"/>
                    <a:pt x="22545" y="4784"/>
                    <a:pt x="22252" y="4784"/>
                  </a:cubicBezTo>
                  <a:cubicBezTo>
                    <a:pt x="22161" y="4784"/>
                    <a:pt x="22070" y="4788"/>
                    <a:pt x="21976" y="4795"/>
                  </a:cubicBezTo>
                  <a:cubicBezTo>
                    <a:pt x="21551" y="4856"/>
                    <a:pt x="21125" y="5039"/>
                    <a:pt x="20730" y="5251"/>
                  </a:cubicBezTo>
                  <a:lnTo>
                    <a:pt x="18238" y="6984"/>
                  </a:lnTo>
                  <a:cubicBezTo>
                    <a:pt x="17842" y="7227"/>
                    <a:pt x="17539" y="7622"/>
                    <a:pt x="17326" y="7987"/>
                  </a:cubicBezTo>
                  <a:lnTo>
                    <a:pt x="16809" y="7987"/>
                  </a:lnTo>
                  <a:cubicBezTo>
                    <a:pt x="16262" y="8078"/>
                    <a:pt x="15684" y="8352"/>
                    <a:pt x="15259" y="8716"/>
                  </a:cubicBezTo>
                  <a:lnTo>
                    <a:pt x="11581" y="12151"/>
                  </a:lnTo>
                  <a:cubicBezTo>
                    <a:pt x="10973" y="12698"/>
                    <a:pt x="10669" y="13458"/>
                    <a:pt x="10699" y="14279"/>
                  </a:cubicBezTo>
                  <a:lnTo>
                    <a:pt x="10335" y="14279"/>
                  </a:lnTo>
                  <a:cubicBezTo>
                    <a:pt x="9575" y="14370"/>
                    <a:pt x="8876" y="14826"/>
                    <a:pt x="8450" y="15495"/>
                  </a:cubicBezTo>
                  <a:lnTo>
                    <a:pt x="5684" y="19689"/>
                  </a:lnTo>
                  <a:cubicBezTo>
                    <a:pt x="5471" y="20054"/>
                    <a:pt x="5319" y="20419"/>
                    <a:pt x="5259" y="20814"/>
                  </a:cubicBezTo>
                  <a:cubicBezTo>
                    <a:pt x="5107" y="20966"/>
                    <a:pt x="5015" y="21148"/>
                    <a:pt x="4924" y="21331"/>
                  </a:cubicBezTo>
                  <a:lnTo>
                    <a:pt x="3830" y="23610"/>
                  </a:lnTo>
                  <a:cubicBezTo>
                    <a:pt x="3648" y="24005"/>
                    <a:pt x="3556" y="24400"/>
                    <a:pt x="3526" y="24826"/>
                  </a:cubicBezTo>
                  <a:cubicBezTo>
                    <a:pt x="3222" y="25130"/>
                    <a:pt x="2979" y="25525"/>
                    <a:pt x="2827" y="25981"/>
                  </a:cubicBezTo>
                  <a:lnTo>
                    <a:pt x="2067" y="28474"/>
                  </a:lnTo>
                  <a:cubicBezTo>
                    <a:pt x="1976" y="28869"/>
                    <a:pt x="1915" y="29264"/>
                    <a:pt x="1976" y="29659"/>
                  </a:cubicBezTo>
                  <a:cubicBezTo>
                    <a:pt x="1581" y="30084"/>
                    <a:pt x="1368" y="30571"/>
                    <a:pt x="1277" y="31148"/>
                  </a:cubicBezTo>
                  <a:lnTo>
                    <a:pt x="851" y="34127"/>
                  </a:lnTo>
                  <a:cubicBezTo>
                    <a:pt x="760" y="34826"/>
                    <a:pt x="942" y="35495"/>
                    <a:pt x="1277" y="36072"/>
                  </a:cubicBezTo>
                  <a:cubicBezTo>
                    <a:pt x="1003" y="36316"/>
                    <a:pt x="790" y="36620"/>
                    <a:pt x="639" y="36954"/>
                  </a:cubicBezTo>
                  <a:cubicBezTo>
                    <a:pt x="487" y="37258"/>
                    <a:pt x="365" y="37562"/>
                    <a:pt x="304" y="37896"/>
                  </a:cubicBezTo>
                  <a:cubicBezTo>
                    <a:pt x="213" y="38170"/>
                    <a:pt x="152" y="38474"/>
                    <a:pt x="91" y="38747"/>
                  </a:cubicBezTo>
                  <a:cubicBezTo>
                    <a:pt x="61" y="38990"/>
                    <a:pt x="31" y="39294"/>
                    <a:pt x="31" y="39598"/>
                  </a:cubicBezTo>
                  <a:cubicBezTo>
                    <a:pt x="31" y="39872"/>
                    <a:pt x="0" y="40115"/>
                    <a:pt x="31" y="40328"/>
                  </a:cubicBezTo>
                  <a:cubicBezTo>
                    <a:pt x="31" y="41057"/>
                    <a:pt x="152" y="41726"/>
                    <a:pt x="395" y="42395"/>
                  </a:cubicBezTo>
                  <a:cubicBezTo>
                    <a:pt x="639" y="43063"/>
                    <a:pt x="1003" y="43702"/>
                    <a:pt x="1459" y="44249"/>
                  </a:cubicBezTo>
                  <a:cubicBezTo>
                    <a:pt x="1976" y="44826"/>
                    <a:pt x="2584" y="45313"/>
                    <a:pt x="3253" y="45647"/>
                  </a:cubicBezTo>
                  <a:cubicBezTo>
                    <a:pt x="3982" y="46042"/>
                    <a:pt x="4803" y="46194"/>
                    <a:pt x="5684" y="46194"/>
                  </a:cubicBezTo>
                  <a:cubicBezTo>
                    <a:pt x="5867" y="46194"/>
                    <a:pt x="6110" y="46194"/>
                    <a:pt x="6292" y="46164"/>
                  </a:cubicBezTo>
                  <a:cubicBezTo>
                    <a:pt x="6474" y="46103"/>
                    <a:pt x="6718" y="46073"/>
                    <a:pt x="6900" y="46042"/>
                  </a:cubicBezTo>
                  <a:lnTo>
                    <a:pt x="6900" y="46042"/>
                  </a:lnTo>
                  <a:cubicBezTo>
                    <a:pt x="6687" y="46620"/>
                    <a:pt x="6262" y="47106"/>
                    <a:pt x="5775" y="47440"/>
                  </a:cubicBezTo>
                  <a:cubicBezTo>
                    <a:pt x="4894" y="48018"/>
                    <a:pt x="4408" y="48960"/>
                    <a:pt x="4468" y="49994"/>
                  </a:cubicBezTo>
                  <a:cubicBezTo>
                    <a:pt x="4468" y="50146"/>
                    <a:pt x="4499" y="50298"/>
                    <a:pt x="4560" y="50419"/>
                  </a:cubicBezTo>
                  <a:cubicBezTo>
                    <a:pt x="3800" y="50753"/>
                    <a:pt x="3222" y="51422"/>
                    <a:pt x="3040" y="52304"/>
                  </a:cubicBezTo>
                  <a:lnTo>
                    <a:pt x="2888" y="52942"/>
                  </a:lnTo>
                  <a:cubicBezTo>
                    <a:pt x="2827" y="53185"/>
                    <a:pt x="2675" y="53398"/>
                    <a:pt x="2493" y="53519"/>
                  </a:cubicBezTo>
                  <a:cubicBezTo>
                    <a:pt x="1672" y="54097"/>
                    <a:pt x="1216" y="55070"/>
                    <a:pt x="1277" y="56103"/>
                  </a:cubicBezTo>
                  <a:cubicBezTo>
                    <a:pt x="1398" y="57137"/>
                    <a:pt x="2037" y="58018"/>
                    <a:pt x="2979" y="58413"/>
                  </a:cubicBezTo>
                  <a:cubicBezTo>
                    <a:pt x="3222" y="58504"/>
                    <a:pt x="3405" y="58687"/>
                    <a:pt x="3496" y="58930"/>
                  </a:cubicBezTo>
                  <a:lnTo>
                    <a:pt x="3739" y="59507"/>
                  </a:lnTo>
                  <a:cubicBezTo>
                    <a:pt x="4215" y="60488"/>
                    <a:pt x="5207" y="61133"/>
                    <a:pt x="6288" y="61133"/>
                  </a:cubicBezTo>
                  <a:cubicBezTo>
                    <a:pt x="6380" y="61133"/>
                    <a:pt x="6473" y="61128"/>
                    <a:pt x="6566" y="61118"/>
                  </a:cubicBezTo>
                  <a:lnTo>
                    <a:pt x="6626" y="61118"/>
                  </a:lnTo>
                  <a:cubicBezTo>
                    <a:pt x="7782" y="60966"/>
                    <a:pt x="8754" y="60146"/>
                    <a:pt x="9028" y="58991"/>
                  </a:cubicBezTo>
                  <a:lnTo>
                    <a:pt x="9180" y="58352"/>
                  </a:lnTo>
                  <a:cubicBezTo>
                    <a:pt x="9210" y="58109"/>
                    <a:pt x="9362" y="57896"/>
                    <a:pt x="9575" y="57775"/>
                  </a:cubicBezTo>
                  <a:cubicBezTo>
                    <a:pt x="10031" y="57471"/>
                    <a:pt x="10365" y="57015"/>
                    <a:pt x="10548" y="56559"/>
                  </a:cubicBezTo>
                  <a:lnTo>
                    <a:pt x="10973" y="56559"/>
                  </a:lnTo>
                  <a:cubicBezTo>
                    <a:pt x="12098" y="56407"/>
                    <a:pt x="13010" y="55617"/>
                    <a:pt x="13314" y="54492"/>
                  </a:cubicBezTo>
                  <a:lnTo>
                    <a:pt x="13587" y="53519"/>
                  </a:lnTo>
                  <a:cubicBezTo>
                    <a:pt x="13678" y="53246"/>
                    <a:pt x="13769" y="53033"/>
                    <a:pt x="13891" y="52790"/>
                  </a:cubicBezTo>
                  <a:cubicBezTo>
                    <a:pt x="14347" y="53793"/>
                    <a:pt x="14833" y="54735"/>
                    <a:pt x="15411" y="55647"/>
                  </a:cubicBezTo>
                  <a:cubicBezTo>
                    <a:pt x="15411" y="55678"/>
                    <a:pt x="15441" y="55678"/>
                    <a:pt x="15441" y="55708"/>
                  </a:cubicBezTo>
                  <a:cubicBezTo>
                    <a:pt x="15563" y="55921"/>
                    <a:pt x="15684" y="56073"/>
                    <a:pt x="15806" y="56255"/>
                  </a:cubicBezTo>
                  <a:cubicBezTo>
                    <a:pt x="15836" y="56346"/>
                    <a:pt x="15867" y="56377"/>
                    <a:pt x="15897" y="56437"/>
                  </a:cubicBezTo>
                  <a:cubicBezTo>
                    <a:pt x="16140" y="56802"/>
                    <a:pt x="16353" y="57137"/>
                    <a:pt x="16627" y="57471"/>
                  </a:cubicBezTo>
                  <a:cubicBezTo>
                    <a:pt x="16657" y="57562"/>
                    <a:pt x="16748" y="57623"/>
                    <a:pt x="16779" y="57653"/>
                  </a:cubicBezTo>
                  <a:cubicBezTo>
                    <a:pt x="17022" y="58018"/>
                    <a:pt x="17265" y="58322"/>
                    <a:pt x="17539" y="58656"/>
                  </a:cubicBezTo>
                  <a:cubicBezTo>
                    <a:pt x="17569" y="58687"/>
                    <a:pt x="17630" y="58717"/>
                    <a:pt x="17630" y="58747"/>
                  </a:cubicBezTo>
                  <a:cubicBezTo>
                    <a:pt x="16323" y="62669"/>
                    <a:pt x="16627" y="67228"/>
                    <a:pt x="18542" y="71331"/>
                  </a:cubicBezTo>
                  <a:cubicBezTo>
                    <a:pt x="19788" y="74036"/>
                    <a:pt x="22067" y="76347"/>
                    <a:pt x="25016" y="77836"/>
                  </a:cubicBezTo>
                  <a:cubicBezTo>
                    <a:pt x="26988" y="78822"/>
                    <a:pt x="28997" y="79119"/>
                    <a:pt x="30972" y="79119"/>
                  </a:cubicBezTo>
                  <a:cubicBezTo>
                    <a:pt x="31553" y="79119"/>
                    <a:pt x="32132" y="79093"/>
                    <a:pt x="32706" y="79052"/>
                  </a:cubicBezTo>
                  <a:cubicBezTo>
                    <a:pt x="34651" y="81027"/>
                    <a:pt x="37326" y="82000"/>
                    <a:pt x="38542" y="82365"/>
                  </a:cubicBezTo>
                  <a:cubicBezTo>
                    <a:pt x="39393" y="82627"/>
                    <a:pt x="40275" y="82763"/>
                    <a:pt x="41132" y="82763"/>
                  </a:cubicBezTo>
                  <a:cubicBezTo>
                    <a:pt x="41469" y="82763"/>
                    <a:pt x="41803" y="82742"/>
                    <a:pt x="42129" y="82699"/>
                  </a:cubicBezTo>
                  <a:cubicBezTo>
                    <a:pt x="42889" y="82608"/>
                    <a:pt x="43557" y="82395"/>
                    <a:pt x="44226" y="82091"/>
                  </a:cubicBezTo>
                  <a:cubicBezTo>
                    <a:pt x="44864" y="81787"/>
                    <a:pt x="45381" y="81362"/>
                    <a:pt x="45807" y="80906"/>
                  </a:cubicBezTo>
                  <a:cubicBezTo>
                    <a:pt x="46354" y="81271"/>
                    <a:pt x="46962" y="81514"/>
                    <a:pt x="47630" y="81666"/>
                  </a:cubicBezTo>
                  <a:cubicBezTo>
                    <a:pt x="48077" y="81759"/>
                    <a:pt x="48524" y="81795"/>
                    <a:pt x="48978" y="81795"/>
                  </a:cubicBezTo>
                  <a:cubicBezTo>
                    <a:pt x="49265" y="81795"/>
                    <a:pt x="49555" y="81781"/>
                    <a:pt x="49849" y="81757"/>
                  </a:cubicBezTo>
                  <a:cubicBezTo>
                    <a:pt x="50974" y="81605"/>
                    <a:pt x="52129" y="81179"/>
                    <a:pt x="53193" y="80572"/>
                  </a:cubicBezTo>
                  <a:cubicBezTo>
                    <a:pt x="54287" y="79933"/>
                    <a:pt x="56627" y="78322"/>
                    <a:pt x="58056" y="75951"/>
                  </a:cubicBezTo>
                  <a:cubicBezTo>
                    <a:pt x="60548" y="75526"/>
                    <a:pt x="63071" y="74766"/>
                    <a:pt x="65229" y="72912"/>
                  </a:cubicBezTo>
                  <a:cubicBezTo>
                    <a:pt x="67722" y="70723"/>
                    <a:pt x="69394" y="67927"/>
                    <a:pt x="69941" y="65009"/>
                  </a:cubicBezTo>
                  <a:cubicBezTo>
                    <a:pt x="70761" y="60541"/>
                    <a:pt x="69941" y="56042"/>
                    <a:pt x="67783" y="52577"/>
                  </a:cubicBezTo>
                  <a:cubicBezTo>
                    <a:pt x="67843" y="52425"/>
                    <a:pt x="67935" y="52273"/>
                    <a:pt x="67995" y="52091"/>
                  </a:cubicBezTo>
                  <a:cubicBezTo>
                    <a:pt x="68026" y="51969"/>
                    <a:pt x="68087" y="51848"/>
                    <a:pt x="68147" y="51787"/>
                  </a:cubicBezTo>
                  <a:cubicBezTo>
                    <a:pt x="68269" y="51513"/>
                    <a:pt x="68391" y="51240"/>
                    <a:pt x="68482" y="50936"/>
                  </a:cubicBezTo>
                  <a:cubicBezTo>
                    <a:pt x="68543" y="50814"/>
                    <a:pt x="68573" y="50753"/>
                    <a:pt x="68603" y="50632"/>
                  </a:cubicBezTo>
                  <a:lnTo>
                    <a:pt x="68938" y="49598"/>
                  </a:lnTo>
                  <a:cubicBezTo>
                    <a:pt x="68938" y="49568"/>
                    <a:pt x="68998" y="49538"/>
                    <a:pt x="68998" y="49507"/>
                  </a:cubicBezTo>
                  <a:cubicBezTo>
                    <a:pt x="69090" y="49112"/>
                    <a:pt x="69242" y="48687"/>
                    <a:pt x="69363" y="48291"/>
                  </a:cubicBezTo>
                  <a:cubicBezTo>
                    <a:pt x="69485" y="47896"/>
                    <a:pt x="69546" y="47532"/>
                    <a:pt x="69667" y="47106"/>
                  </a:cubicBezTo>
                  <a:lnTo>
                    <a:pt x="69667" y="47015"/>
                  </a:lnTo>
                  <a:lnTo>
                    <a:pt x="69789" y="46559"/>
                  </a:lnTo>
                  <a:lnTo>
                    <a:pt x="69910" y="46103"/>
                  </a:lnTo>
                  <a:cubicBezTo>
                    <a:pt x="69941" y="45890"/>
                    <a:pt x="69971" y="45647"/>
                    <a:pt x="70062" y="45404"/>
                  </a:cubicBezTo>
                  <a:cubicBezTo>
                    <a:pt x="70093" y="45282"/>
                    <a:pt x="70093" y="45161"/>
                    <a:pt x="70093" y="45039"/>
                  </a:cubicBezTo>
                  <a:cubicBezTo>
                    <a:pt x="70123" y="44887"/>
                    <a:pt x="70123" y="44766"/>
                    <a:pt x="70153" y="44644"/>
                  </a:cubicBezTo>
                  <a:cubicBezTo>
                    <a:pt x="70457" y="44857"/>
                    <a:pt x="70701" y="45161"/>
                    <a:pt x="70883" y="45495"/>
                  </a:cubicBezTo>
                  <a:lnTo>
                    <a:pt x="71369" y="46407"/>
                  </a:lnTo>
                  <a:cubicBezTo>
                    <a:pt x="71885" y="47303"/>
                    <a:pt x="72814" y="47860"/>
                    <a:pt x="73808" y="47860"/>
                  </a:cubicBezTo>
                  <a:cubicBezTo>
                    <a:pt x="73926" y="47860"/>
                    <a:pt x="74046" y="47852"/>
                    <a:pt x="74166" y="47835"/>
                  </a:cubicBezTo>
                  <a:cubicBezTo>
                    <a:pt x="74196" y="47835"/>
                    <a:pt x="74227" y="47835"/>
                    <a:pt x="74318" y="47775"/>
                  </a:cubicBezTo>
                  <a:cubicBezTo>
                    <a:pt x="74378" y="47775"/>
                    <a:pt x="74500" y="47744"/>
                    <a:pt x="74561" y="47714"/>
                  </a:cubicBezTo>
                  <a:cubicBezTo>
                    <a:pt x="74865" y="48139"/>
                    <a:pt x="75321" y="48474"/>
                    <a:pt x="75837" y="48656"/>
                  </a:cubicBezTo>
                  <a:cubicBezTo>
                    <a:pt x="76050" y="48747"/>
                    <a:pt x="76233" y="48930"/>
                    <a:pt x="76354" y="49112"/>
                  </a:cubicBezTo>
                  <a:lnTo>
                    <a:pt x="76658" y="49720"/>
                  </a:lnTo>
                  <a:cubicBezTo>
                    <a:pt x="77149" y="50648"/>
                    <a:pt x="78106" y="51233"/>
                    <a:pt x="79132" y="51233"/>
                  </a:cubicBezTo>
                  <a:cubicBezTo>
                    <a:pt x="79249" y="51233"/>
                    <a:pt x="79367" y="51225"/>
                    <a:pt x="79485" y="51209"/>
                  </a:cubicBezTo>
                  <a:lnTo>
                    <a:pt x="79546" y="51209"/>
                  </a:lnTo>
                  <a:cubicBezTo>
                    <a:pt x="80731" y="51027"/>
                    <a:pt x="81673" y="50146"/>
                    <a:pt x="81917" y="48960"/>
                  </a:cubicBezTo>
                  <a:lnTo>
                    <a:pt x="82008" y="48322"/>
                  </a:lnTo>
                  <a:cubicBezTo>
                    <a:pt x="82069" y="48079"/>
                    <a:pt x="82221" y="47866"/>
                    <a:pt x="82403" y="47714"/>
                  </a:cubicBezTo>
                  <a:cubicBezTo>
                    <a:pt x="83224" y="47106"/>
                    <a:pt x="83619" y="46073"/>
                    <a:pt x="83497" y="45039"/>
                  </a:cubicBezTo>
                  <a:cubicBezTo>
                    <a:pt x="82920" y="44249"/>
                    <a:pt x="82251" y="43367"/>
                    <a:pt x="81309" y="43033"/>
                  </a:cubicBezTo>
                  <a:cubicBezTo>
                    <a:pt x="81066" y="42972"/>
                    <a:pt x="80883" y="42759"/>
                    <a:pt x="80762" y="42577"/>
                  </a:cubicBezTo>
                  <a:lnTo>
                    <a:pt x="80458" y="41969"/>
                  </a:lnTo>
                  <a:cubicBezTo>
                    <a:pt x="80032" y="41209"/>
                    <a:pt x="79303" y="40693"/>
                    <a:pt x="78512" y="40541"/>
                  </a:cubicBezTo>
                  <a:cubicBezTo>
                    <a:pt x="78512" y="40389"/>
                    <a:pt x="78512" y="40237"/>
                    <a:pt x="78482" y="40085"/>
                  </a:cubicBezTo>
                  <a:cubicBezTo>
                    <a:pt x="78300" y="39051"/>
                    <a:pt x="77600" y="38261"/>
                    <a:pt x="76628" y="37896"/>
                  </a:cubicBezTo>
                  <a:cubicBezTo>
                    <a:pt x="75898" y="37683"/>
                    <a:pt x="75321" y="37167"/>
                    <a:pt x="74956" y="36498"/>
                  </a:cubicBezTo>
                  <a:lnTo>
                    <a:pt x="74834" y="36285"/>
                  </a:lnTo>
                  <a:lnTo>
                    <a:pt x="77965" y="35768"/>
                  </a:lnTo>
                  <a:cubicBezTo>
                    <a:pt x="78725" y="35677"/>
                    <a:pt x="79394" y="35221"/>
                    <a:pt x="79850" y="34553"/>
                  </a:cubicBezTo>
                  <a:cubicBezTo>
                    <a:pt x="80275" y="33914"/>
                    <a:pt x="80427" y="33124"/>
                    <a:pt x="80275" y="32364"/>
                  </a:cubicBezTo>
                  <a:lnTo>
                    <a:pt x="79667" y="29750"/>
                  </a:lnTo>
                  <a:cubicBezTo>
                    <a:pt x="79515" y="29081"/>
                    <a:pt x="79120" y="28534"/>
                    <a:pt x="78634" y="28139"/>
                  </a:cubicBezTo>
                  <a:lnTo>
                    <a:pt x="77904" y="26011"/>
                  </a:lnTo>
                  <a:cubicBezTo>
                    <a:pt x="77783" y="25647"/>
                    <a:pt x="77600" y="25343"/>
                    <a:pt x="77327" y="25069"/>
                  </a:cubicBezTo>
                  <a:cubicBezTo>
                    <a:pt x="77296" y="24644"/>
                    <a:pt x="77175" y="24218"/>
                    <a:pt x="76962" y="23853"/>
                  </a:cubicBezTo>
                  <a:lnTo>
                    <a:pt x="75564" y="21422"/>
                  </a:lnTo>
                  <a:cubicBezTo>
                    <a:pt x="75442" y="21179"/>
                    <a:pt x="75290" y="20996"/>
                    <a:pt x="75108" y="20844"/>
                  </a:cubicBezTo>
                  <a:cubicBezTo>
                    <a:pt x="75169" y="20115"/>
                    <a:pt x="75017" y="19416"/>
                    <a:pt x="74561" y="18777"/>
                  </a:cubicBezTo>
                  <a:lnTo>
                    <a:pt x="72737" y="16346"/>
                  </a:lnTo>
                  <a:cubicBezTo>
                    <a:pt x="72179" y="15670"/>
                    <a:pt x="71365" y="15250"/>
                    <a:pt x="70516" y="15250"/>
                  </a:cubicBezTo>
                  <a:cubicBezTo>
                    <a:pt x="70486" y="15250"/>
                    <a:pt x="70457" y="15250"/>
                    <a:pt x="70427" y="15251"/>
                  </a:cubicBezTo>
                  <a:cubicBezTo>
                    <a:pt x="70397" y="14461"/>
                    <a:pt x="70153" y="13671"/>
                    <a:pt x="69789" y="12911"/>
                  </a:cubicBezTo>
                  <a:cubicBezTo>
                    <a:pt x="69424" y="12181"/>
                    <a:pt x="68938" y="11543"/>
                    <a:pt x="68330" y="10966"/>
                  </a:cubicBezTo>
                  <a:cubicBezTo>
                    <a:pt x="67965" y="10571"/>
                    <a:pt x="67539" y="10236"/>
                    <a:pt x="67114" y="9902"/>
                  </a:cubicBezTo>
                  <a:cubicBezTo>
                    <a:pt x="66628" y="9567"/>
                    <a:pt x="66141" y="9203"/>
                    <a:pt x="65594" y="8960"/>
                  </a:cubicBezTo>
                  <a:cubicBezTo>
                    <a:pt x="65229" y="8754"/>
                    <a:pt x="64813" y="8652"/>
                    <a:pt x="64410" y="8652"/>
                  </a:cubicBezTo>
                  <a:cubicBezTo>
                    <a:pt x="64276" y="8652"/>
                    <a:pt x="64143" y="8663"/>
                    <a:pt x="64014" y="8686"/>
                  </a:cubicBezTo>
                  <a:cubicBezTo>
                    <a:pt x="63953" y="8686"/>
                    <a:pt x="63922" y="8686"/>
                    <a:pt x="63892" y="8716"/>
                  </a:cubicBezTo>
                  <a:cubicBezTo>
                    <a:pt x="63740" y="8412"/>
                    <a:pt x="63558" y="8108"/>
                    <a:pt x="63314" y="7835"/>
                  </a:cubicBezTo>
                  <a:cubicBezTo>
                    <a:pt x="62828" y="7197"/>
                    <a:pt x="62220" y="6680"/>
                    <a:pt x="61460" y="6224"/>
                  </a:cubicBezTo>
                  <a:cubicBezTo>
                    <a:pt x="60913" y="5920"/>
                    <a:pt x="60396" y="5646"/>
                    <a:pt x="59819" y="5525"/>
                  </a:cubicBezTo>
                  <a:cubicBezTo>
                    <a:pt x="59545" y="5464"/>
                    <a:pt x="59302" y="5403"/>
                    <a:pt x="59029" y="5373"/>
                  </a:cubicBezTo>
                  <a:cubicBezTo>
                    <a:pt x="58998" y="5190"/>
                    <a:pt x="58907" y="5008"/>
                    <a:pt x="58846" y="4856"/>
                  </a:cubicBezTo>
                  <a:cubicBezTo>
                    <a:pt x="58542" y="4157"/>
                    <a:pt x="57965" y="3640"/>
                    <a:pt x="57235" y="3367"/>
                  </a:cubicBezTo>
                  <a:lnTo>
                    <a:pt x="51612" y="1300"/>
                  </a:lnTo>
                  <a:cubicBezTo>
                    <a:pt x="51282" y="1182"/>
                    <a:pt x="50934" y="1137"/>
                    <a:pt x="50610" y="1137"/>
                  </a:cubicBezTo>
                  <a:cubicBezTo>
                    <a:pt x="50516" y="1137"/>
                    <a:pt x="50424" y="1141"/>
                    <a:pt x="50335" y="1148"/>
                  </a:cubicBezTo>
                  <a:cubicBezTo>
                    <a:pt x="49788" y="1239"/>
                    <a:pt x="49272" y="1452"/>
                    <a:pt x="48846" y="1817"/>
                  </a:cubicBezTo>
                  <a:cubicBezTo>
                    <a:pt x="48421" y="996"/>
                    <a:pt x="47630" y="449"/>
                    <a:pt x="46688" y="358"/>
                  </a:cubicBezTo>
                  <a:lnTo>
                    <a:pt x="44196" y="84"/>
                  </a:lnTo>
                  <a:cubicBezTo>
                    <a:pt x="44125" y="74"/>
                    <a:pt x="44057" y="71"/>
                    <a:pt x="43991" y="71"/>
                  </a:cubicBezTo>
                  <a:cubicBezTo>
                    <a:pt x="43858" y="71"/>
                    <a:pt x="43729" y="84"/>
                    <a:pt x="43588" y="84"/>
                  </a:cubicBezTo>
                  <a:cubicBezTo>
                    <a:pt x="43375" y="145"/>
                    <a:pt x="43132" y="175"/>
                    <a:pt x="42919" y="297"/>
                  </a:cubicBezTo>
                  <a:lnTo>
                    <a:pt x="40639" y="23"/>
                  </a:lnTo>
                  <a:cubicBezTo>
                    <a:pt x="40518" y="8"/>
                    <a:pt x="40404" y="0"/>
                    <a:pt x="40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831;p68"/>
            <p:cNvGrpSpPr/>
            <p:nvPr/>
          </p:nvGrpSpPr>
          <p:grpSpPr>
            <a:xfrm>
              <a:off x="8823375" y="11586025"/>
              <a:ext cx="1912675" cy="1663650"/>
              <a:chOff x="8823375" y="11586025"/>
              <a:chExt cx="1912675" cy="1663650"/>
            </a:xfrm>
          </p:grpSpPr>
          <p:sp>
            <p:nvSpPr>
              <p:cNvPr id="30" name="Google Shape;1847;p68"/>
              <p:cNvSpPr/>
              <p:nvPr/>
            </p:nvSpPr>
            <p:spPr>
              <a:xfrm>
                <a:off x="9043750" y="11587650"/>
                <a:ext cx="1367825" cy="1341825"/>
              </a:xfrm>
              <a:custGeom>
                <a:avLst/>
                <a:gdLst/>
                <a:ahLst/>
                <a:cxnLst/>
                <a:rect l="l" t="t" r="r" b="b"/>
                <a:pathLst>
                  <a:path w="54713" h="53673" extrusionOk="0">
                    <a:moveTo>
                      <a:pt x="27821" y="1"/>
                    </a:moveTo>
                    <a:cubicBezTo>
                      <a:pt x="27183" y="1"/>
                      <a:pt x="26542" y="23"/>
                      <a:pt x="25898" y="69"/>
                    </a:cubicBezTo>
                    <a:cubicBezTo>
                      <a:pt x="25411" y="130"/>
                      <a:pt x="24955" y="160"/>
                      <a:pt x="24499" y="251"/>
                    </a:cubicBezTo>
                    <a:cubicBezTo>
                      <a:pt x="24104" y="312"/>
                      <a:pt x="23709" y="343"/>
                      <a:pt x="23314" y="434"/>
                    </a:cubicBezTo>
                    <a:cubicBezTo>
                      <a:pt x="22676" y="555"/>
                      <a:pt x="22037" y="647"/>
                      <a:pt x="21429" y="799"/>
                    </a:cubicBezTo>
                    <a:cubicBezTo>
                      <a:pt x="18907" y="1406"/>
                      <a:pt x="16566" y="2379"/>
                      <a:pt x="14378" y="3625"/>
                    </a:cubicBezTo>
                    <a:cubicBezTo>
                      <a:pt x="14165" y="3747"/>
                      <a:pt x="13982" y="3838"/>
                      <a:pt x="13770" y="3960"/>
                    </a:cubicBezTo>
                    <a:cubicBezTo>
                      <a:pt x="12858" y="4507"/>
                      <a:pt x="12007" y="5115"/>
                      <a:pt x="11156" y="5783"/>
                    </a:cubicBezTo>
                    <a:cubicBezTo>
                      <a:pt x="4043" y="11407"/>
                      <a:pt x="0" y="20495"/>
                      <a:pt x="1155" y="30130"/>
                    </a:cubicBezTo>
                    <a:cubicBezTo>
                      <a:pt x="1520" y="32927"/>
                      <a:pt x="2280" y="35541"/>
                      <a:pt x="3374" y="37972"/>
                    </a:cubicBezTo>
                    <a:cubicBezTo>
                      <a:pt x="4256" y="39948"/>
                      <a:pt x="5380" y="41802"/>
                      <a:pt x="6718" y="43474"/>
                    </a:cubicBezTo>
                    <a:cubicBezTo>
                      <a:pt x="7812" y="44842"/>
                      <a:pt x="9028" y="46088"/>
                      <a:pt x="10365" y="47243"/>
                    </a:cubicBezTo>
                    <a:cubicBezTo>
                      <a:pt x="11460" y="48155"/>
                      <a:pt x="12554" y="48976"/>
                      <a:pt x="13770" y="49705"/>
                    </a:cubicBezTo>
                    <a:cubicBezTo>
                      <a:pt x="17905" y="52236"/>
                      <a:pt x="22743" y="53672"/>
                      <a:pt x="27824" y="53672"/>
                    </a:cubicBezTo>
                    <a:cubicBezTo>
                      <a:pt x="28905" y="53672"/>
                      <a:pt x="29997" y="53607"/>
                      <a:pt x="31095" y="53474"/>
                    </a:cubicBezTo>
                    <a:cubicBezTo>
                      <a:pt x="37326" y="52684"/>
                      <a:pt x="42798" y="49827"/>
                      <a:pt x="46901" y="45693"/>
                    </a:cubicBezTo>
                    <a:cubicBezTo>
                      <a:pt x="47266" y="45298"/>
                      <a:pt x="47600" y="44963"/>
                      <a:pt x="47934" y="44568"/>
                    </a:cubicBezTo>
                    <a:cubicBezTo>
                      <a:pt x="48664" y="43778"/>
                      <a:pt x="49333" y="42896"/>
                      <a:pt x="49941" y="41985"/>
                    </a:cubicBezTo>
                    <a:cubicBezTo>
                      <a:pt x="52828" y="37820"/>
                      <a:pt x="54500" y="32835"/>
                      <a:pt x="54652" y="27547"/>
                    </a:cubicBezTo>
                    <a:cubicBezTo>
                      <a:pt x="54713" y="26574"/>
                      <a:pt x="54652" y="25571"/>
                      <a:pt x="54591" y="24598"/>
                    </a:cubicBezTo>
                    <a:cubicBezTo>
                      <a:pt x="54561" y="24203"/>
                      <a:pt x="54500" y="23869"/>
                      <a:pt x="54470" y="23504"/>
                    </a:cubicBezTo>
                    <a:cubicBezTo>
                      <a:pt x="54348" y="22501"/>
                      <a:pt x="54166" y="21559"/>
                      <a:pt x="53862" y="20586"/>
                    </a:cubicBezTo>
                    <a:cubicBezTo>
                      <a:pt x="53770" y="20343"/>
                      <a:pt x="53740" y="20100"/>
                      <a:pt x="53679" y="19826"/>
                    </a:cubicBezTo>
                    <a:cubicBezTo>
                      <a:pt x="53375" y="18671"/>
                      <a:pt x="52950" y="17486"/>
                      <a:pt x="52494" y="16391"/>
                    </a:cubicBezTo>
                    <a:cubicBezTo>
                      <a:pt x="52463" y="16270"/>
                      <a:pt x="52433" y="16118"/>
                      <a:pt x="52342" y="15996"/>
                    </a:cubicBezTo>
                    <a:cubicBezTo>
                      <a:pt x="52038" y="15236"/>
                      <a:pt x="51673" y="14507"/>
                      <a:pt x="51278" y="13838"/>
                    </a:cubicBezTo>
                    <a:cubicBezTo>
                      <a:pt x="46651" y="5470"/>
                      <a:pt x="37731" y="1"/>
                      <a:pt x="27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48;p68"/>
              <p:cNvSpPr/>
              <p:nvPr/>
            </p:nvSpPr>
            <p:spPr>
              <a:xfrm>
                <a:off x="9048300" y="11731475"/>
                <a:ext cx="708250" cy="1075850"/>
              </a:xfrm>
              <a:custGeom>
                <a:avLst/>
                <a:gdLst/>
                <a:ahLst/>
                <a:cxnLst/>
                <a:rect l="l" t="t" r="r" b="b"/>
                <a:pathLst>
                  <a:path w="28330" h="43034" extrusionOk="0">
                    <a:moveTo>
                      <a:pt x="11095" y="0"/>
                    </a:moveTo>
                    <a:cubicBezTo>
                      <a:pt x="10396" y="517"/>
                      <a:pt x="9758" y="1064"/>
                      <a:pt x="9150" y="1672"/>
                    </a:cubicBezTo>
                    <a:cubicBezTo>
                      <a:pt x="3223" y="7325"/>
                      <a:pt x="1" y="15623"/>
                      <a:pt x="1065" y="24347"/>
                    </a:cubicBezTo>
                    <a:cubicBezTo>
                      <a:pt x="1551" y="28541"/>
                      <a:pt x="3010" y="32371"/>
                      <a:pt x="5168" y="35684"/>
                    </a:cubicBezTo>
                    <a:cubicBezTo>
                      <a:pt x="5624" y="36353"/>
                      <a:pt x="6080" y="37052"/>
                      <a:pt x="6597" y="37691"/>
                    </a:cubicBezTo>
                    <a:cubicBezTo>
                      <a:pt x="7225" y="37555"/>
                      <a:pt x="7850" y="37478"/>
                      <a:pt x="8460" y="37478"/>
                    </a:cubicBezTo>
                    <a:cubicBezTo>
                      <a:pt x="9769" y="37478"/>
                      <a:pt x="11010" y="37832"/>
                      <a:pt x="12068" y="38724"/>
                    </a:cubicBezTo>
                    <a:cubicBezTo>
                      <a:pt x="12797" y="39332"/>
                      <a:pt x="13436" y="40153"/>
                      <a:pt x="14348" y="40274"/>
                    </a:cubicBezTo>
                    <a:cubicBezTo>
                      <a:pt x="14424" y="40284"/>
                      <a:pt x="14499" y="40289"/>
                      <a:pt x="14573" y="40289"/>
                    </a:cubicBezTo>
                    <a:cubicBezTo>
                      <a:pt x="15651" y="40289"/>
                      <a:pt x="16519" y="39312"/>
                      <a:pt x="17600" y="39028"/>
                    </a:cubicBezTo>
                    <a:cubicBezTo>
                      <a:pt x="17847" y="38957"/>
                      <a:pt x="18096" y="38924"/>
                      <a:pt x="18344" y="38924"/>
                    </a:cubicBezTo>
                    <a:cubicBezTo>
                      <a:pt x="19471" y="38924"/>
                      <a:pt x="20588" y="39599"/>
                      <a:pt x="21460" y="40396"/>
                    </a:cubicBezTo>
                    <a:cubicBezTo>
                      <a:pt x="22524" y="41308"/>
                      <a:pt x="23527" y="42432"/>
                      <a:pt x="24895" y="42888"/>
                    </a:cubicBezTo>
                    <a:cubicBezTo>
                      <a:pt x="25190" y="42986"/>
                      <a:pt x="25505" y="43034"/>
                      <a:pt x="25821" y="43034"/>
                    </a:cubicBezTo>
                    <a:cubicBezTo>
                      <a:pt x="26972" y="43034"/>
                      <a:pt x="28126" y="42405"/>
                      <a:pt x="28269" y="41308"/>
                    </a:cubicBezTo>
                    <a:cubicBezTo>
                      <a:pt x="28330" y="40639"/>
                      <a:pt x="28026" y="39970"/>
                      <a:pt x="27661" y="39484"/>
                    </a:cubicBezTo>
                    <a:cubicBezTo>
                      <a:pt x="25260" y="36353"/>
                      <a:pt x="20062" y="36536"/>
                      <a:pt x="17752" y="33344"/>
                    </a:cubicBezTo>
                    <a:cubicBezTo>
                      <a:pt x="16931" y="32219"/>
                      <a:pt x="16475" y="30608"/>
                      <a:pt x="15168" y="30092"/>
                    </a:cubicBezTo>
                    <a:cubicBezTo>
                      <a:pt x="14868" y="29972"/>
                      <a:pt x="14562" y="29922"/>
                      <a:pt x="14251" y="29922"/>
                    </a:cubicBezTo>
                    <a:cubicBezTo>
                      <a:pt x="12836" y="29922"/>
                      <a:pt x="11331" y="30942"/>
                      <a:pt x="9915" y="30942"/>
                    </a:cubicBezTo>
                    <a:cubicBezTo>
                      <a:pt x="9594" y="30942"/>
                      <a:pt x="9277" y="30889"/>
                      <a:pt x="8968" y="30760"/>
                    </a:cubicBezTo>
                    <a:cubicBezTo>
                      <a:pt x="7357" y="30152"/>
                      <a:pt x="7113" y="27934"/>
                      <a:pt x="7812" y="26353"/>
                    </a:cubicBezTo>
                    <a:cubicBezTo>
                      <a:pt x="8542" y="24803"/>
                      <a:pt x="9940" y="23678"/>
                      <a:pt x="10943" y="22310"/>
                    </a:cubicBezTo>
                    <a:cubicBezTo>
                      <a:pt x="13253" y="19149"/>
                      <a:pt x="13345" y="14560"/>
                      <a:pt x="11156" y="11307"/>
                    </a:cubicBezTo>
                    <a:cubicBezTo>
                      <a:pt x="8876" y="7872"/>
                      <a:pt x="12433" y="3374"/>
                      <a:pt x="1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49;p68"/>
              <p:cNvSpPr/>
              <p:nvPr/>
            </p:nvSpPr>
            <p:spPr>
              <a:xfrm>
                <a:off x="9984300" y="12266225"/>
                <a:ext cx="425750" cy="371050"/>
              </a:xfrm>
              <a:custGeom>
                <a:avLst/>
                <a:gdLst/>
                <a:ahLst/>
                <a:cxnLst/>
                <a:rect l="l" t="t" r="r" b="b"/>
                <a:pathLst>
                  <a:path w="17030" h="14842" extrusionOk="0">
                    <a:moveTo>
                      <a:pt x="15375" y="0"/>
                    </a:moveTo>
                    <a:cubicBezTo>
                      <a:pt x="15296" y="0"/>
                      <a:pt x="15219" y="11"/>
                      <a:pt x="15145" y="39"/>
                    </a:cubicBezTo>
                    <a:cubicBezTo>
                      <a:pt x="14568" y="160"/>
                      <a:pt x="14294" y="799"/>
                      <a:pt x="14021" y="1285"/>
                    </a:cubicBezTo>
                    <a:cubicBezTo>
                      <a:pt x="13382" y="2531"/>
                      <a:pt x="12349" y="3565"/>
                      <a:pt x="11133" y="4203"/>
                    </a:cubicBezTo>
                    <a:cubicBezTo>
                      <a:pt x="10915" y="4339"/>
                      <a:pt x="10600" y="4451"/>
                      <a:pt x="10318" y="4451"/>
                    </a:cubicBezTo>
                    <a:cubicBezTo>
                      <a:pt x="10285" y="4451"/>
                      <a:pt x="10253" y="4449"/>
                      <a:pt x="10221" y="4446"/>
                    </a:cubicBezTo>
                    <a:cubicBezTo>
                      <a:pt x="9674" y="4325"/>
                      <a:pt x="9401" y="3717"/>
                      <a:pt x="8945" y="3352"/>
                    </a:cubicBezTo>
                    <a:cubicBezTo>
                      <a:pt x="8646" y="3083"/>
                      <a:pt x="8251" y="2968"/>
                      <a:pt x="7844" y="2968"/>
                    </a:cubicBezTo>
                    <a:cubicBezTo>
                      <a:pt x="7423" y="2968"/>
                      <a:pt x="6990" y="3090"/>
                      <a:pt x="6635" y="3291"/>
                    </a:cubicBezTo>
                    <a:cubicBezTo>
                      <a:pt x="5905" y="3717"/>
                      <a:pt x="5419" y="4446"/>
                      <a:pt x="4993" y="5176"/>
                    </a:cubicBezTo>
                    <a:cubicBezTo>
                      <a:pt x="4355" y="6300"/>
                      <a:pt x="3808" y="7547"/>
                      <a:pt x="3443" y="8823"/>
                    </a:cubicBezTo>
                    <a:cubicBezTo>
                      <a:pt x="3230" y="9462"/>
                      <a:pt x="3048" y="10191"/>
                      <a:pt x="2470" y="10556"/>
                    </a:cubicBezTo>
                    <a:cubicBezTo>
                      <a:pt x="1984" y="10890"/>
                      <a:pt x="1255" y="10890"/>
                      <a:pt x="799" y="11316"/>
                    </a:cubicBezTo>
                    <a:cubicBezTo>
                      <a:pt x="1" y="12084"/>
                      <a:pt x="984" y="13599"/>
                      <a:pt x="2128" y="13599"/>
                    </a:cubicBezTo>
                    <a:cubicBezTo>
                      <a:pt x="2161" y="13599"/>
                      <a:pt x="2194" y="13598"/>
                      <a:pt x="2227" y="13595"/>
                    </a:cubicBezTo>
                    <a:cubicBezTo>
                      <a:pt x="3413" y="13535"/>
                      <a:pt x="4264" y="12531"/>
                      <a:pt x="4963" y="11589"/>
                    </a:cubicBezTo>
                    <a:cubicBezTo>
                      <a:pt x="5267" y="11164"/>
                      <a:pt x="5571" y="10708"/>
                      <a:pt x="6027" y="10495"/>
                    </a:cubicBezTo>
                    <a:cubicBezTo>
                      <a:pt x="6228" y="10400"/>
                      <a:pt x="6439" y="10358"/>
                      <a:pt x="6652" y="10358"/>
                    </a:cubicBezTo>
                    <a:cubicBezTo>
                      <a:pt x="7467" y="10358"/>
                      <a:pt x="8317" y="10975"/>
                      <a:pt x="8823" y="11650"/>
                    </a:cubicBezTo>
                    <a:cubicBezTo>
                      <a:pt x="9492" y="12531"/>
                      <a:pt x="9917" y="13626"/>
                      <a:pt x="10829" y="14234"/>
                    </a:cubicBezTo>
                    <a:cubicBezTo>
                      <a:pt x="11315" y="14538"/>
                      <a:pt x="11802" y="14690"/>
                      <a:pt x="12319" y="14842"/>
                    </a:cubicBezTo>
                    <a:cubicBezTo>
                      <a:pt x="12471" y="14659"/>
                      <a:pt x="12592" y="14477"/>
                      <a:pt x="12714" y="14294"/>
                    </a:cubicBezTo>
                    <a:cubicBezTo>
                      <a:pt x="14385" y="11741"/>
                      <a:pt x="15601" y="8884"/>
                      <a:pt x="16331" y="5844"/>
                    </a:cubicBezTo>
                    <a:cubicBezTo>
                      <a:pt x="16726" y="4112"/>
                      <a:pt x="16999" y="2288"/>
                      <a:pt x="17030" y="404"/>
                    </a:cubicBezTo>
                    <a:cubicBezTo>
                      <a:pt x="16696" y="282"/>
                      <a:pt x="16361" y="191"/>
                      <a:pt x="15966" y="100"/>
                    </a:cubicBezTo>
                    <a:cubicBezTo>
                      <a:pt x="15754" y="57"/>
                      <a:pt x="15558" y="0"/>
                      <a:pt x="15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50;p68"/>
              <p:cNvSpPr/>
              <p:nvPr/>
            </p:nvSpPr>
            <p:spPr>
              <a:xfrm>
                <a:off x="9600750" y="11586025"/>
                <a:ext cx="725725" cy="48307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19323" extrusionOk="0">
                    <a:moveTo>
                      <a:pt x="5549" y="1"/>
                    </a:moveTo>
                    <a:cubicBezTo>
                      <a:pt x="4938" y="1"/>
                      <a:pt x="4328" y="23"/>
                      <a:pt x="3709" y="73"/>
                    </a:cubicBezTo>
                    <a:cubicBezTo>
                      <a:pt x="3648" y="438"/>
                      <a:pt x="3587" y="803"/>
                      <a:pt x="3435" y="1168"/>
                    </a:cubicBezTo>
                    <a:cubicBezTo>
                      <a:pt x="2979" y="2292"/>
                      <a:pt x="1885" y="2991"/>
                      <a:pt x="1216" y="4025"/>
                    </a:cubicBezTo>
                    <a:cubicBezTo>
                      <a:pt x="0" y="5940"/>
                      <a:pt x="821" y="8827"/>
                      <a:pt x="2858" y="9800"/>
                    </a:cubicBezTo>
                    <a:cubicBezTo>
                      <a:pt x="4013" y="10377"/>
                      <a:pt x="5381" y="10377"/>
                      <a:pt x="6627" y="10712"/>
                    </a:cubicBezTo>
                    <a:cubicBezTo>
                      <a:pt x="11368" y="12080"/>
                      <a:pt x="13587" y="18554"/>
                      <a:pt x="18481" y="19253"/>
                    </a:cubicBezTo>
                    <a:cubicBezTo>
                      <a:pt x="18791" y="19300"/>
                      <a:pt x="19096" y="19323"/>
                      <a:pt x="19397" y="19323"/>
                    </a:cubicBezTo>
                    <a:cubicBezTo>
                      <a:pt x="22961" y="19323"/>
                      <a:pt x="25917" y="16171"/>
                      <a:pt x="29028" y="13873"/>
                    </a:cubicBezTo>
                    <a:cubicBezTo>
                      <a:pt x="27357" y="10864"/>
                      <a:pt x="25168" y="8219"/>
                      <a:pt x="22584" y="6031"/>
                    </a:cubicBezTo>
                    <a:cubicBezTo>
                      <a:pt x="18238" y="2535"/>
                      <a:pt x="12858" y="347"/>
                      <a:pt x="7052" y="43"/>
                    </a:cubicBezTo>
                    <a:cubicBezTo>
                      <a:pt x="6547" y="16"/>
                      <a:pt x="6047" y="1"/>
                      <a:pt x="5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51;p68"/>
              <p:cNvSpPr/>
              <p:nvPr/>
            </p:nvSpPr>
            <p:spPr>
              <a:xfrm>
                <a:off x="9732975" y="11587075"/>
                <a:ext cx="431650" cy="3493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13973" extrusionOk="0">
                    <a:moveTo>
                      <a:pt x="1672" y="1"/>
                    </a:moveTo>
                    <a:cubicBezTo>
                      <a:pt x="912" y="1460"/>
                      <a:pt x="0" y="2919"/>
                      <a:pt x="699" y="4287"/>
                    </a:cubicBezTo>
                    <a:cubicBezTo>
                      <a:pt x="1313" y="5541"/>
                      <a:pt x="2871" y="5875"/>
                      <a:pt x="4274" y="5875"/>
                    </a:cubicBezTo>
                    <a:cubicBezTo>
                      <a:pt x="4401" y="5875"/>
                      <a:pt x="4527" y="5872"/>
                      <a:pt x="4651" y="5867"/>
                    </a:cubicBezTo>
                    <a:cubicBezTo>
                      <a:pt x="5096" y="5849"/>
                      <a:pt x="5554" y="5826"/>
                      <a:pt x="6007" y="5826"/>
                    </a:cubicBezTo>
                    <a:cubicBezTo>
                      <a:pt x="7103" y="5826"/>
                      <a:pt x="8172" y="5961"/>
                      <a:pt x="8967" y="6627"/>
                    </a:cubicBezTo>
                    <a:cubicBezTo>
                      <a:pt x="9909" y="7448"/>
                      <a:pt x="10183" y="8724"/>
                      <a:pt x="10426" y="9940"/>
                    </a:cubicBezTo>
                    <a:cubicBezTo>
                      <a:pt x="10639" y="11156"/>
                      <a:pt x="10882" y="12463"/>
                      <a:pt x="11733" y="13314"/>
                    </a:cubicBezTo>
                    <a:cubicBezTo>
                      <a:pt x="12157" y="13738"/>
                      <a:pt x="12786" y="13973"/>
                      <a:pt x="13378" y="13973"/>
                    </a:cubicBezTo>
                    <a:cubicBezTo>
                      <a:pt x="14016" y="13973"/>
                      <a:pt x="14612" y="13701"/>
                      <a:pt x="14864" y="13101"/>
                    </a:cubicBezTo>
                    <a:cubicBezTo>
                      <a:pt x="15046" y="12645"/>
                      <a:pt x="15016" y="12159"/>
                      <a:pt x="14985" y="11673"/>
                    </a:cubicBezTo>
                    <a:cubicBezTo>
                      <a:pt x="14864" y="9910"/>
                      <a:pt x="15077" y="7904"/>
                      <a:pt x="16384" y="6688"/>
                    </a:cubicBezTo>
                    <a:cubicBezTo>
                      <a:pt x="16657" y="6414"/>
                      <a:pt x="16961" y="6232"/>
                      <a:pt x="17265" y="6050"/>
                    </a:cubicBezTo>
                    <a:cubicBezTo>
                      <a:pt x="12918" y="2493"/>
                      <a:pt x="7538" y="335"/>
                      <a:pt x="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52;p68"/>
              <p:cNvSpPr/>
              <p:nvPr/>
            </p:nvSpPr>
            <p:spPr>
              <a:xfrm>
                <a:off x="9045275" y="11773250"/>
                <a:ext cx="518600" cy="911275"/>
              </a:xfrm>
              <a:custGeom>
                <a:avLst/>
                <a:gdLst/>
                <a:ahLst/>
                <a:cxnLst/>
                <a:rect l="l" t="t" r="r" b="b"/>
                <a:pathLst>
                  <a:path w="20744" h="36451" extrusionOk="0">
                    <a:moveTo>
                      <a:pt x="9149" y="1"/>
                    </a:moveTo>
                    <a:cubicBezTo>
                      <a:pt x="3222" y="5654"/>
                      <a:pt x="0" y="13952"/>
                      <a:pt x="1064" y="22676"/>
                    </a:cubicBezTo>
                    <a:cubicBezTo>
                      <a:pt x="1550" y="26870"/>
                      <a:pt x="3009" y="30700"/>
                      <a:pt x="5167" y="34013"/>
                    </a:cubicBezTo>
                    <a:cubicBezTo>
                      <a:pt x="5266" y="34021"/>
                      <a:pt x="5361" y="34025"/>
                      <a:pt x="5453" y="34025"/>
                    </a:cubicBezTo>
                    <a:cubicBezTo>
                      <a:pt x="5730" y="34025"/>
                      <a:pt x="5981" y="33991"/>
                      <a:pt x="6231" y="33922"/>
                    </a:cubicBezTo>
                    <a:cubicBezTo>
                      <a:pt x="7143" y="33679"/>
                      <a:pt x="7933" y="33132"/>
                      <a:pt x="8845" y="33102"/>
                    </a:cubicBezTo>
                    <a:cubicBezTo>
                      <a:pt x="8867" y="33101"/>
                      <a:pt x="8889" y="33101"/>
                      <a:pt x="8911" y="33101"/>
                    </a:cubicBezTo>
                    <a:cubicBezTo>
                      <a:pt x="10957" y="33101"/>
                      <a:pt x="12289" y="35768"/>
                      <a:pt x="14227" y="35768"/>
                    </a:cubicBezTo>
                    <a:cubicBezTo>
                      <a:pt x="14326" y="35768"/>
                      <a:pt x="14427" y="35761"/>
                      <a:pt x="14529" y="35746"/>
                    </a:cubicBezTo>
                    <a:cubicBezTo>
                      <a:pt x="14924" y="35685"/>
                      <a:pt x="15289" y="35533"/>
                      <a:pt x="15654" y="35442"/>
                    </a:cubicBezTo>
                    <a:cubicBezTo>
                      <a:pt x="15839" y="35404"/>
                      <a:pt x="16022" y="35387"/>
                      <a:pt x="16204" y="35387"/>
                    </a:cubicBezTo>
                    <a:cubicBezTo>
                      <a:pt x="17336" y="35387"/>
                      <a:pt x="18410" y="36044"/>
                      <a:pt x="19484" y="36384"/>
                    </a:cubicBezTo>
                    <a:cubicBezTo>
                      <a:pt x="19630" y="36427"/>
                      <a:pt x="19795" y="36451"/>
                      <a:pt x="19956" y="36451"/>
                    </a:cubicBezTo>
                    <a:cubicBezTo>
                      <a:pt x="20364" y="36451"/>
                      <a:pt x="20743" y="36299"/>
                      <a:pt x="20700" y="35928"/>
                    </a:cubicBezTo>
                    <a:cubicBezTo>
                      <a:pt x="20700" y="35837"/>
                      <a:pt x="20639" y="35685"/>
                      <a:pt x="20517" y="35564"/>
                    </a:cubicBezTo>
                    <a:cubicBezTo>
                      <a:pt x="19332" y="33770"/>
                      <a:pt x="16535" y="33801"/>
                      <a:pt x="15107" y="32220"/>
                    </a:cubicBezTo>
                    <a:cubicBezTo>
                      <a:pt x="14681" y="31734"/>
                      <a:pt x="14317" y="31035"/>
                      <a:pt x="13678" y="30852"/>
                    </a:cubicBezTo>
                    <a:cubicBezTo>
                      <a:pt x="13567" y="30825"/>
                      <a:pt x="13451" y="30814"/>
                      <a:pt x="13331" y="30814"/>
                    </a:cubicBezTo>
                    <a:cubicBezTo>
                      <a:pt x="13058" y="30814"/>
                      <a:pt x="12768" y="30871"/>
                      <a:pt x="12493" y="30913"/>
                    </a:cubicBezTo>
                    <a:cubicBezTo>
                      <a:pt x="11919" y="31026"/>
                      <a:pt x="11333" y="31081"/>
                      <a:pt x="10745" y="31081"/>
                    </a:cubicBezTo>
                    <a:cubicBezTo>
                      <a:pt x="9433" y="31081"/>
                      <a:pt x="8108" y="30809"/>
                      <a:pt x="6870" y="30305"/>
                    </a:cubicBezTo>
                    <a:cubicBezTo>
                      <a:pt x="6353" y="30092"/>
                      <a:pt x="5867" y="29819"/>
                      <a:pt x="5441" y="29393"/>
                    </a:cubicBezTo>
                    <a:cubicBezTo>
                      <a:pt x="4529" y="28481"/>
                      <a:pt x="4377" y="27022"/>
                      <a:pt x="4651" y="25746"/>
                    </a:cubicBezTo>
                    <a:cubicBezTo>
                      <a:pt x="5137" y="23284"/>
                      <a:pt x="6870" y="21247"/>
                      <a:pt x="8237" y="19120"/>
                    </a:cubicBezTo>
                    <a:cubicBezTo>
                      <a:pt x="9575" y="16931"/>
                      <a:pt x="10608" y="14196"/>
                      <a:pt x="9514" y="11916"/>
                    </a:cubicBezTo>
                    <a:cubicBezTo>
                      <a:pt x="9241" y="11369"/>
                      <a:pt x="8845" y="10822"/>
                      <a:pt x="8633" y="10244"/>
                    </a:cubicBezTo>
                    <a:cubicBezTo>
                      <a:pt x="7903" y="8390"/>
                      <a:pt x="8997" y="6384"/>
                      <a:pt x="9453" y="4408"/>
                    </a:cubicBezTo>
                    <a:cubicBezTo>
                      <a:pt x="9757" y="2949"/>
                      <a:pt x="9696" y="1369"/>
                      <a:pt x="9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53;p68"/>
              <p:cNvSpPr/>
              <p:nvPr/>
            </p:nvSpPr>
            <p:spPr>
              <a:xfrm>
                <a:off x="10174475" y="12412325"/>
                <a:ext cx="218875" cy="2112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8451" extrusionOk="0">
                    <a:moveTo>
                      <a:pt x="8754" y="0"/>
                    </a:moveTo>
                    <a:cubicBezTo>
                      <a:pt x="8298" y="244"/>
                      <a:pt x="7873" y="456"/>
                      <a:pt x="7538" y="700"/>
                    </a:cubicBezTo>
                    <a:cubicBezTo>
                      <a:pt x="7110" y="927"/>
                      <a:pt x="6657" y="1013"/>
                      <a:pt x="6190" y="1013"/>
                    </a:cubicBezTo>
                    <a:cubicBezTo>
                      <a:pt x="5033" y="1013"/>
                      <a:pt x="3792" y="482"/>
                      <a:pt x="2645" y="244"/>
                    </a:cubicBezTo>
                    <a:cubicBezTo>
                      <a:pt x="2393" y="191"/>
                      <a:pt x="2123" y="157"/>
                      <a:pt x="1857" y="157"/>
                    </a:cubicBezTo>
                    <a:cubicBezTo>
                      <a:pt x="1354" y="157"/>
                      <a:pt x="866" y="280"/>
                      <a:pt x="547" y="639"/>
                    </a:cubicBezTo>
                    <a:cubicBezTo>
                      <a:pt x="0" y="1307"/>
                      <a:pt x="456" y="2523"/>
                      <a:pt x="1307" y="2614"/>
                    </a:cubicBezTo>
                    <a:cubicBezTo>
                      <a:pt x="1396" y="2637"/>
                      <a:pt x="1488" y="2644"/>
                      <a:pt x="1582" y="2644"/>
                    </a:cubicBezTo>
                    <a:cubicBezTo>
                      <a:pt x="1808" y="2644"/>
                      <a:pt x="2047" y="2600"/>
                      <a:pt x="2282" y="2600"/>
                    </a:cubicBezTo>
                    <a:cubicBezTo>
                      <a:pt x="2353" y="2600"/>
                      <a:pt x="2423" y="2604"/>
                      <a:pt x="2493" y="2614"/>
                    </a:cubicBezTo>
                    <a:cubicBezTo>
                      <a:pt x="3009" y="2706"/>
                      <a:pt x="3435" y="3131"/>
                      <a:pt x="3648" y="3587"/>
                    </a:cubicBezTo>
                    <a:cubicBezTo>
                      <a:pt x="3891" y="4073"/>
                      <a:pt x="3952" y="4560"/>
                      <a:pt x="4073" y="5107"/>
                    </a:cubicBezTo>
                    <a:cubicBezTo>
                      <a:pt x="4225" y="6019"/>
                      <a:pt x="4499" y="6870"/>
                      <a:pt x="4833" y="7751"/>
                    </a:cubicBezTo>
                    <a:cubicBezTo>
                      <a:pt x="4924" y="7995"/>
                      <a:pt x="5016" y="8207"/>
                      <a:pt x="5137" y="8450"/>
                    </a:cubicBezTo>
                    <a:cubicBezTo>
                      <a:pt x="6809" y="5897"/>
                      <a:pt x="8025" y="3040"/>
                      <a:pt x="8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54;p68"/>
              <p:cNvSpPr/>
              <p:nvPr/>
            </p:nvSpPr>
            <p:spPr>
              <a:xfrm>
                <a:off x="9752925" y="12021300"/>
                <a:ext cx="365325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1045" extrusionOk="0">
                    <a:moveTo>
                      <a:pt x="9246" y="0"/>
                    </a:moveTo>
                    <a:cubicBezTo>
                      <a:pt x="4081" y="0"/>
                      <a:pt x="1" y="7311"/>
                      <a:pt x="5677" y="10413"/>
                    </a:cubicBezTo>
                    <a:cubicBezTo>
                      <a:pt x="6477" y="10842"/>
                      <a:pt x="7382" y="11045"/>
                      <a:pt x="8297" y="11045"/>
                    </a:cubicBezTo>
                    <a:cubicBezTo>
                      <a:pt x="9849" y="11045"/>
                      <a:pt x="11429" y="10462"/>
                      <a:pt x="12576" y="9410"/>
                    </a:cubicBezTo>
                    <a:cubicBezTo>
                      <a:pt x="13792" y="8316"/>
                      <a:pt x="14583" y="6766"/>
                      <a:pt x="14583" y="5155"/>
                    </a:cubicBezTo>
                    <a:cubicBezTo>
                      <a:pt x="14613" y="3514"/>
                      <a:pt x="13823" y="1903"/>
                      <a:pt x="12485" y="1021"/>
                    </a:cubicBezTo>
                    <a:cubicBezTo>
                      <a:pt x="11410" y="308"/>
                      <a:pt x="10305" y="0"/>
                      <a:pt x="9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55;p68"/>
              <p:cNvSpPr/>
              <p:nvPr/>
            </p:nvSpPr>
            <p:spPr>
              <a:xfrm>
                <a:off x="9837325" y="12078875"/>
                <a:ext cx="227750" cy="171550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6862" extrusionOk="0">
                    <a:moveTo>
                      <a:pt x="5820" y="1"/>
                    </a:moveTo>
                    <a:cubicBezTo>
                      <a:pt x="2576" y="1"/>
                      <a:pt x="0" y="4544"/>
                      <a:pt x="3547" y="6469"/>
                    </a:cubicBezTo>
                    <a:cubicBezTo>
                      <a:pt x="4050" y="6738"/>
                      <a:pt x="4611" y="6862"/>
                      <a:pt x="5175" y="6862"/>
                    </a:cubicBezTo>
                    <a:cubicBezTo>
                      <a:pt x="6144" y="6862"/>
                      <a:pt x="7122" y="6495"/>
                      <a:pt x="7833" y="5861"/>
                    </a:cubicBezTo>
                    <a:cubicBezTo>
                      <a:pt x="8593" y="5162"/>
                      <a:pt x="9079" y="4220"/>
                      <a:pt x="9079" y="3186"/>
                    </a:cubicBezTo>
                    <a:cubicBezTo>
                      <a:pt x="9109" y="2214"/>
                      <a:pt x="8623" y="1180"/>
                      <a:pt x="7802" y="603"/>
                    </a:cubicBezTo>
                    <a:cubicBezTo>
                      <a:pt x="7144" y="182"/>
                      <a:pt x="6469" y="1"/>
                      <a:pt x="5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56;p68"/>
              <p:cNvSpPr/>
              <p:nvPr/>
            </p:nvSpPr>
            <p:spPr>
              <a:xfrm>
                <a:off x="9271925" y="12081325"/>
                <a:ext cx="3660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643" h="11038" extrusionOk="0">
                    <a:moveTo>
                      <a:pt x="9262" y="1"/>
                    </a:moveTo>
                    <a:cubicBezTo>
                      <a:pt x="4080" y="1"/>
                      <a:pt x="1" y="7306"/>
                      <a:pt x="5676" y="10383"/>
                    </a:cubicBezTo>
                    <a:cubicBezTo>
                      <a:pt x="6485" y="10828"/>
                      <a:pt x="7406" y="11037"/>
                      <a:pt x="8336" y="11037"/>
                    </a:cubicBezTo>
                    <a:cubicBezTo>
                      <a:pt x="9887" y="11037"/>
                      <a:pt x="11467" y="10455"/>
                      <a:pt x="12606" y="9411"/>
                    </a:cubicBezTo>
                    <a:cubicBezTo>
                      <a:pt x="13822" y="8316"/>
                      <a:pt x="14612" y="6736"/>
                      <a:pt x="14612" y="5155"/>
                    </a:cubicBezTo>
                    <a:cubicBezTo>
                      <a:pt x="14643" y="3514"/>
                      <a:pt x="13853" y="1873"/>
                      <a:pt x="12515" y="1021"/>
                    </a:cubicBezTo>
                    <a:cubicBezTo>
                      <a:pt x="11434" y="308"/>
                      <a:pt x="10325" y="1"/>
                      <a:pt x="9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57;p68"/>
              <p:cNvSpPr/>
              <p:nvPr/>
            </p:nvSpPr>
            <p:spPr>
              <a:xfrm>
                <a:off x="9356575" y="12138325"/>
                <a:ext cx="2282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9130" h="6872" extrusionOk="0">
                    <a:moveTo>
                      <a:pt x="5781" y="1"/>
                    </a:moveTo>
                    <a:cubicBezTo>
                      <a:pt x="2550" y="1"/>
                      <a:pt x="1" y="4548"/>
                      <a:pt x="3536" y="6492"/>
                    </a:cubicBezTo>
                    <a:cubicBezTo>
                      <a:pt x="4041" y="6750"/>
                      <a:pt x="4604" y="6872"/>
                      <a:pt x="5170" y="6872"/>
                    </a:cubicBezTo>
                    <a:cubicBezTo>
                      <a:pt x="6137" y="6872"/>
                      <a:pt x="7113" y="6517"/>
                      <a:pt x="7822" y="5884"/>
                    </a:cubicBezTo>
                    <a:cubicBezTo>
                      <a:pt x="8582" y="5185"/>
                      <a:pt x="9099" y="4243"/>
                      <a:pt x="9099" y="3210"/>
                    </a:cubicBezTo>
                    <a:cubicBezTo>
                      <a:pt x="9129" y="2237"/>
                      <a:pt x="8643" y="1203"/>
                      <a:pt x="7792" y="626"/>
                    </a:cubicBezTo>
                    <a:cubicBezTo>
                      <a:pt x="7124" y="189"/>
                      <a:pt x="6438" y="1"/>
                      <a:pt x="5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58;p68"/>
              <p:cNvSpPr/>
              <p:nvPr/>
            </p:nvSpPr>
            <p:spPr>
              <a:xfrm>
                <a:off x="10205625" y="12209900"/>
                <a:ext cx="6157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65" extrusionOk="0">
                    <a:moveTo>
                      <a:pt x="1247" y="0"/>
                    </a:moveTo>
                    <a:cubicBezTo>
                      <a:pt x="1195" y="0"/>
                      <a:pt x="1144" y="4"/>
                      <a:pt x="1095" y="12"/>
                    </a:cubicBezTo>
                    <a:cubicBezTo>
                      <a:pt x="943" y="12"/>
                      <a:pt x="791" y="73"/>
                      <a:pt x="639" y="164"/>
                    </a:cubicBezTo>
                    <a:cubicBezTo>
                      <a:pt x="456" y="225"/>
                      <a:pt x="365" y="316"/>
                      <a:pt x="274" y="468"/>
                    </a:cubicBezTo>
                    <a:cubicBezTo>
                      <a:pt x="183" y="559"/>
                      <a:pt x="122" y="742"/>
                      <a:pt x="92" y="863"/>
                    </a:cubicBezTo>
                    <a:cubicBezTo>
                      <a:pt x="61" y="1015"/>
                      <a:pt x="0" y="1167"/>
                      <a:pt x="61" y="1319"/>
                    </a:cubicBezTo>
                    <a:cubicBezTo>
                      <a:pt x="92" y="1441"/>
                      <a:pt x="92" y="1532"/>
                      <a:pt x="122" y="1623"/>
                    </a:cubicBezTo>
                    <a:cubicBezTo>
                      <a:pt x="213" y="1836"/>
                      <a:pt x="335" y="1988"/>
                      <a:pt x="517" y="2140"/>
                    </a:cubicBezTo>
                    <a:cubicBezTo>
                      <a:pt x="578" y="2170"/>
                      <a:pt x="700" y="2231"/>
                      <a:pt x="791" y="2292"/>
                    </a:cubicBezTo>
                    <a:cubicBezTo>
                      <a:pt x="924" y="2336"/>
                      <a:pt x="1074" y="2365"/>
                      <a:pt x="1228" y="2365"/>
                    </a:cubicBezTo>
                    <a:cubicBezTo>
                      <a:pt x="1285" y="2365"/>
                      <a:pt x="1342" y="2361"/>
                      <a:pt x="1399" y="2353"/>
                    </a:cubicBezTo>
                    <a:cubicBezTo>
                      <a:pt x="1551" y="2353"/>
                      <a:pt x="1703" y="2292"/>
                      <a:pt x="1855" y="2201"/>
                    </a:cubicBezTo>
                    <a:cubicBezTo>
                      <a:pt x="2007" y="2140"/>
                      <a:pt x="2098" y="2049"/>
                      <a:pt x="2189" y="1897"/>
                    </a:cubicBezTo>
                    <a:cubicBezTo>
                      <a:pt x="2311" y="1775"/>
                      <a:pt x="2341" y="1623"/>
                      <a:pt x="2371" y="1502"/>
                    </a:cubicBezTo>
                    <a:cubicBezTo>
                      <a:pt x="2402" y="1319"/>
                      <a:pt x="2462" y="1198"/>
                      <a:pt x="2402" y="1015"/>
                    </a:cubicBezTo>
                    <a:lnTo>
                      <a:pt x="2341" y="742"/>
                    </a:lnTo>
                    <a:cubicBezTo>
                      <a:pt x="2250" y="529"/>
                      <a:pt x="2159" y="377"/>
                      <a:pt x="1946" y="225"/>
                    </a:cubicBezTo>
                    <a:cubicBezTo>
                      <a:pt x="1885" y="195"/>
                      <a:pt x="1763" y="134"/>
                      <a:pt x="1703" y="73"/>
                    </a:cubicBezTo>
                    <a:cubicBezTo>
                      <a:pt x="1547" y="29"/>
                      <a:pt x="1391" y="0"/>
                      <a:pt x="1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59;p68"/>
              <p:cNvSpPr/>
              <p:nvPr/>
            </p:nvSpPr>
            <p:spPr>
              <a:xfrm>
                <a:off x="10235075" y="12044975"/>
                <a:ext cx="112300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343" extrusionOk="0">
                    <a:moveTo>
                      <a:pt x="2265" y="1"/>
                    </a:moveTo>
                    <a:cubicBezTo>
                      <a:pt x="2194" y="1"/>
                      <a:pt x="2120" y="5"/>
                      <a:pt x="2044" y="13"/>
                    </a:cubicBezTo>
                    <a:cubicBezTo>
                      <a:pt x="1" y="276"/>
                      <a:pt x="285" y="3343"/>
                      <a:pt x="2195" y="3343"/>
                    </a:cubicBezTo>
                    <a:cubicBezTo>
                      <a:pt x="2274" y="3343"/>
                      <a:pt x="2355" y="3337"/>
                      <a:pt x="2440" y="3327"/>
                    </a:cubicBezTo>
                    <a:cubicBezTo>
                      <a:pt x="4491" y="3063"/>
                      <a:pt x="4197" y="1"/>
                      <a:pt x="2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60;p68"/>
              <p:cNvSpPr/>
              <p:nvPr/>
            </p:nvSpPr>
            <p:spPr>
              <a:xfrm>
                <a:off x="9749675" y="11979900"/>
                <a:ext cx="428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224" extrusionOk="0">
                    <a:moveTo>
                      <a:pt x="851" y="0"/>
                    </a:moveTo>
                    <a:cubicBezTo>
                      <a:pt x="831" y="0"/>
                      <a:pt x="812" y="1"/>
                      <a:pt x="791" y="2"/>
                    </a:cubicBezTo>
                    <a:cubicBezTo>
                      <a:pt x="1" y="119"/>
                      <a:pt x="113" y="1223"/>
                      <a:pt x="855" y="1223"/>
                    </a:cubicBezTo>
                    <a:cubicBezTo>
                      <a:pt x="884" y="1223"/>
                      <a:pt x="913" y="1222"/>
                      <a:pt x="943" y="1218"/>
                    </a:cubicBezTo>
                    <a:cubicBezTo>
                      <a:pt x="1713" y="1100"/>
                      <a:pt x="1589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61;p68"/>
              <p:cNvSpPr/>
              <p:nvPr/>
            </p:nvSpPr>
            <p:spPr>
              <a:xfrm>
                <a:off x="9375050" y="11976900"/>
                <a:ext cx="676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06" extrusionOk="0">
                    <a:moveTo>
                      <a:pt x="1186" y="1"/>
                    </a:moveTo>
                    <a:cubicBezTo>
                      <a:pt x="974" y="1"/>
                      <a:pt x="822" y="92"/>
                      <a:pt x="670" y="214"/>
                    </a:cubicBezTo>
                    <a:cubicBezTo>
                      <a:pt x="518" y="274"/>
                      <a:pt x="366" y="396"/>
                      <a:pt x="305" y="548"/>
                    </a:cubicBezTo>
                    <a:cubicBezTo>
                      <a:pt x="183" y="700"/>
                      <a:pt x="123" y="852"/>
                      <a:pt x="62" y="1004"/>
                    </a:cubicBezTo>
                    <a:cubicBezTo>
                      <a:pt x="1" y="1156"/>
                      <a:pt x="1" y="1338"/>
                      <a:pt x="31" y="1551"/>
                    </a:cubicBezTo>
                    <a:cubicBezTo>
                      <a:pt x="62" y="1642"/>
                      <a:pt x="123" y="1764"/>
                      <a:pt x="123" y="1885"/>
                    </a:cubicBezTo>
                    <a:cubicBezTo>
                      <a:pt x="183" y="2098"/>
                      <a:pt x="335" y="2311"/>
                      <a:pt x="518" y="2402"/>
                    </a:cubicBezTo>
                    <a:cubicBezTo>
                      <a:pt x="639" y="2493"/>
                      <a:pt x="730" y="2524"/>
                      <a:pt x="822" y="2615"/>
                    </a:cubicBezTo>
                    <a:cubicBezTo>
                      <a:pt x="1065" y="2706"/>
                      <a:pt x="1278" y="2706"/>
                      <a:pt x="1521" y="2706"/>
                    </a:cubicBezTo>
                    <a:cubicBezTo>
                      <a:pt x="1703" y="2706"/>
                      <a:pt x="1855" y="2645"/>
                      <a:pt x="2007" y="2524"/>
                    </a:cubicBezTo>
                    <a:cubicBezTo>
                      <a:pt x="2159" y="2463"/>
                      <a:pt x="2311" y="2341"/>
                      <a:pt x="2402" y="2189"/>
                    </a:cubicBezTo>
                    <a:cubicBezTo>
                      <a:pt x="2493" y="2037"/>
                      <a:pt x="2585" y="1885"/>
                      <a:pt x="2615" y="1733"/>
                    </a:cubicBezTo>
                    <a:cubicBezTo>
                      <a:pt x="2706" y="1581"/>
                      <a:pt x="2706" y="1399"/>
                      <a:pt x="2645" y="1186"/>
                    </a:cubicBezTo>
                    <a:cubicBezTo>
                      <a:pt x="2645" y="1125"/>
                      <a:pt x="2615" y="973"/>
                      <a:pt x="2585" y="852"/>
                    </a:cubicBezTo>
                    <a:cubicBezTo>
                      <a:pt x="2493" y="639"/>
                      <a:pt x="2341" y="426"/>
                      <a:pt x="2159" y="305"/>
                    </a:cubicBezTo>
                    <a:cubicBezTo>
                      <a:pt x="2037" y="244"/>
                      <a:pt x="1977" y="214"/>
                      <a:pt x="1855" y="122"/>
                    </a:cubicBezTo>
                    <a:cubicBezTo>
                      <a:pt x="1642" y="1"/>
                      <a:pt x="1399" y="1"/>
                      <a:pt x="1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62;p68"/>
              <p:cNvSpPr/>
              <p:nvPr/>
            </p:nvSpPr>
            <p:spPr>
              <a:xfrm>
                <a:off x="9387975" y="11884200"/>
                <a:ext cx="28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56" extrusionOk="0">
                    <a:moveTo>
                      <a:pt x="457" y="1"/>
                    </a:moveTo>
                    <a:cubicBezTo>
                      <a:pt x="396" y="1"/>
                      <a:pt x="305" y="31"/>
                      <a:pt x="274" y="92"/>
                    </a:cubicBezTo>
                    <a:cubicBezTo>
                      <a:pt x="213" y="122"/>
                      <a:pt x="153" y="153"/>
                      <a:pt x="122" y="244"/>
                    </a:cubicBezTo>
                    <a:cubicBezTo>
                      <a:pt x="92" y="305"/>
                      <a:pt x="61" y="335"/>
                      <a:pt x="61" y="426"/>
                    </a:cubicBezTo>
                    <a:cubicBezTo>
                      <a:pt x="1" y="487"/>
                      <a:pt x="1" y="578"/>
                      <a:pt x="1" y="639"/>
                    </a:cubicBezTo>
                    <a:cubicBezTo>
                      <a:pt x="1" y="700"/>
                      <a:pt x="61" y="760"/>
                      <a:pt x="61" y="791"/>
                    </a:cubicBezTo>
                    <a:cubicBezTo>
                      <a:pt x="92" y="882"/>
                      <a:pt x="153" y="943"/>
                      <a:pt x="244" y="1034"/>
                    </a:cubicBezTo>
                    <a:cubicBezTo>
                      <a:pt x="274" y="1064"/>
                      <a:pt x="305" y="1064"/>
                      <a:pt x="365" y="1095"/>
                    </a:cubicBezTo>
                    <a:cubicBezTo>
                      <a:pt x="426" y="1156"/>
                      <a:pt x="548" y="1156"/>
                      <a:pt x="669" y="1156"/>
                    </a:cubicBezTo>
                    <a:cubicBezTo>
                      <a:pt x="730" y="1156"/>
                      <a:pt x="821" y="1095"/>
                      <a:pt x="852" y="1064"/>
                    </a:cubicBezTo>
                    <a:cubicBezTo>
                      <a:pt x="913" y="1034"/>
                      <a:pt x="973" y="1004"/>
                      <a:pt x="1004" y="912"/>
                    </a:cubicBezTo>
                    <a:cubicBezTo>
                      <a:pt x="1034" y="852"/>
                      <a:pt x="1065" y="791"/>
                      <a:pt x="1065" y="730"/>
                    </a:cubicBezTo>
                    <a:cubicBezTo>
                      <a:pt x="1125" y="639"/>
                      <a:pt x="1125" y="578"/>
                      <a:pt x="1125" y="487"/>
                    </a:cubicBezTo>
                    <a:cubicBezTo>
                      <a:pt x="1125" y="426"/>
                      <a:pt x="1065" y="365"/>
                      <a:pt x="1065" y="335"/>
                    </a:cubicBezTo>
                    <a:cubicBezTo>
                      <a:pt x="1034" y="274"/>
                      <a:pt x="973" y="183"/>
                      <a:pt x="882" y="122"/>
                    </a:cubicBezTo>
                    <a:cubicBezTo>
                      <a:pt x="852" y="92"/>
                      <a:pt x="821" y="92"/>
                      <a:pt x="761" y="31"/>
                    </a:cubicBezTo>
                    <a:cubicBezTo>
                      <a:pt x="700" y="1"/>
                      <a:pt x="578" y="1"/>
                      <a:pt x="4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63;p68"/>
              <p:cNvSpPr/>
              <p:nvPr/>
            </p:nvSpPr>
            <p:spPr>
              <a:xfrm>
                <a:off x="9515650" y="11654100"/>
                <a:ext cx="729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924" extrusionOk="0">
                    <a:moveTo>
                      <a:pt x="1474" y="1"/>
                    </a:moveTo>
                    <a:cubicBezTo>
                      <a:pt x="1399" y="1"/>
                      <a:pt x="1323" y="8"/>
                      <a:pt x="1246" y="25"/>
                    </a:cubicBezTo>
                    <a:cubicBezTo>
                      <a:pt x="1064" y="25"/>
                      <a:pt x="882" y="86"/>
                      <a:pt x="730" y="207"/>
                    </a:cubicBezTo>
                    <a:cubicBezTo>
                      <a:pt x="517" y="268"/>
                      <a:pt x="426" y="390"/>
                      <a:pt x="304" y="542"/>
                    </a:cubicBezTo>
                    <a:cubicBezTo>
                      <a:pt x="183" y="694"/>
                      <a:pt x="122" y="846"/>
                      <a:pt x="61" y="1028"/>
                    </a:cubicBezTo>
                    <a:cubicBezTo>
                      <a:pt x="0" y="1241"/>
                      <a:pt x="0" y="1423"/>
                      <a:pt x="31" y="1606"/>
                    </a:cubicBezTo>
                    <a:cubicBezTo>
                      <a:pt x="61" y="1727"/>
                      <a:pt x="122" y="1879"/>
                      <a:pt x="152" y="2001"/>
                    </a:cubicBezTo>
                    <a:cubicBezTo>
                      <a:pt x="243" y="2214"/>
                      <a:pt x="426" y="2396"/>
                      <a:pt x="608" y="2609"/>
                    </a:cubicBezTo>
                    <a:cubicBezTo>
                      <a:pt x="699" y="2669"/>
                      <a:pt x="821" y="2700"/>
                      <a:pt x="912" y="2791"/>
                    </a:cubicBezTo>
                    <a:cubicBezTo>
                      <a:pt x="1075" y="2884"/>
                      <a:pt x="1273" y="2924"/>
                      <a:pt x="1479" y="2924"/>
                    </a:cubicBezTo>
                    <a:cubicBezTo>
                      <a:pt x="1543" y="2924"/>
                      <a:pt x="1607" y="2920"/>
                      <a:pt x="1672" y="2913"/>
                    </a:cubicBezTo>
                    <a:cubicBezTo>
                      <a:pt x="1854" y="2913"/>
                      <a:pt x="2037" y="2821"/>
                      <a:pt x="2189" y="2700"/>
                    </a:cubicBezTo>
                    <a:cubicBezTo>
                      <a:pt x="2371" y="2639"/>
                      <a:pt x="2493" y="2518"/>
                      <a:pt x="2614" y="2366"/>
                    </a:cubicBezTo>
                    <a:cubicBezTo>
                      <a:pt x="2736" y="2214"/>
                      <a:pt x="2797" y="2062"/>
                      <a:pt x="2857" y="1879"/>
                    </a:cubicBezTo>
                    <a:cubicBezTo>
                      <a:pt x="2918" y="1697"/>
                      <a:pt x="2918" y="1484"/>
                      <a:pt x="2888" y="1302"/>
                    </a:cubicBezTo>
                    <a:cubicBezTo>
                      <a:pt x="2857" y="1180"/>
                      <a:pt x="2797" y="1089"/>
                      <a:pt x="2766" y="937"/>
                    </a:cubicBezTo>
                    <a:cubicBezTo>
                      <a:pt x="2645" y="694"/>
                      <a:pt x="2493" y="511"/>
                      <a:pt x="2310" y="329"/>
                    </a:cubicBezTo>
                    <a:cubicBezTo>
                      <a:pt x="2189" y="238"/>
                      <a:pt x="2097" y="207"/>
                      <a:pt x="2006" y="116"/>
                    </a:cubicBezTo>
                    <a:cubicBezTo>
                      <a:pt x="1853" y="51"/>
                      <a:pt x="1668" y="1"/>
                      <a:pt x="1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64;p68"/>
              <p:cNvSpPr/>
              <p:nvPr/>
            </p:nvSpPr>
            <p:spPr>
              <a:xfrm>
                <a:off x="9311125" y="12393825"/>
                <a:ext cx="75500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271" extrusionOk="0">
                    <a:moveTo>
                      <a:pt x="1535" y="1"/>
                    </a:moveTo>
                    <a:cubicBezTo>
                      <a:pt x="1483" y="1"/>
                      <a:pt x="1429" y="4"/>
                      <a:pt x="1373" y="11"/>
                    </a:cubicBezTo>
                    <a:cubicBezTo>
                      <a:pt x="0" y="215"/>
                      <a:pt x="171" y="2271"/>
                      <a:pt x="1479" y="2271"/>
                    </a:cubicBezTo>
                    <a:cubicBezTo>
                      <a:pt x="1533" y="2271"/>
                      <a:pt x="1589" y="2267"/>
                      <a:pt x="1646" y="2260"/>
                    </a:cubicBezTo>
                    <a:cubicBezTo>
                      <a:pt x="3020" y="2114"/>
                      <a:pt x="2848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65;p68"/>
              <p:cNvSpPr/>
              <p:nvPr/>
            </p:nvSpPr>
            <p:spPr>
              <a:xfrm>
                <a:off x="10039975" y="12359125"/>
                <a:ext cx="28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56" extrusionOk="0">
                    <a:moveTo>
                      <a:pt x="487" y="1"/>
                    </a:moveTo>
                    <a:cubicBezTo>
                      <a:pt x="426" y="1"/>
                      <a:pt x="335" y="31"/>
                      <a:pt x="274" y="92"/>
                    </a:cubicBezTo>
                    <a:cubicBezTo>
                      <a:pt x="183" y="122"/>
                      <a:pt x="152" y="153"/>
                      <a:pt x="122" y="244"/>
                    </a:cubicBezTo>
                    <a:cubicBezTo>
                      <a:pt x="61" y="305"/>
                      <a:pt x="31" y="335"/>
                      <a:pt x="31" y="426"/>
                    </a:cubicBezTo>
                    <a:cubicBezTo>
                      <a:pt x="0" y="487"/>
                      <a:pt x="0" y="578"/>
                      <a:pt x="0" y="639"/>
                    </a:cubicBezTo>
                    <a:cubicBezTo>
                      <a:pt x="0" y="700"/>
                      <a:pt x="31" y="761"/>
                      <a:pt x="31" y="791"/>
                    </a:cubicBezTo>
                    <a:cubicBezTo>
                      <a:pt x="61" y="882"/>
                      <a:pt x="122" y="1004"/>
                      <a:pt x="183" y="1034"/>
                    </a:cubicBezTo>
                    <a:cubicBezTo>
                      <a:pt x="213" y="1065"/>
                      <a:pt x="274" y="1065"/>
                      <a:pt x="304" y="1095"/>
                    </a:cubicBezTo>
                    <a:cubicBezTo>
                      <a:pt x="365" y="1156"/>
                      <a:pt x="487" y="1156"/>
                      <a:pt x="608" y="1156"/>
                    </a:cubicBezTo>
                    <a:cubicBezTo>
                      <a:pt x="669" y="1156"/>
                      <a:pt x="760" y="1095"/>
                      <a:pt x="821" y="1065"/>
                    </a:cubicBezTo>
                    <a:cubicBezTo>
                      <a:pt x="912" y="1034"/>
                      <a:pt x="942" y="1004"/>
                      <a:pt x="973" y="913"/>
                    </a:cubicBezTo>
                    <a:cubicBezTo>
                      <a:pt x="1003" y="852"/>
                      <a:pt x="1064" y="791"/>
                      <a:pt x="1064" y="730"/>
                    </a:cubicBezTo>
                    <a:cubicBezTo>
                      <a:pt x="1094" y="639"/>
                      <a:pt x="1094" y="578"/>
                      <a:pt x="1094" y="487"/>
                    </a:cubicBezTo>
                    <a:cubicBezTo>
                      <a:pt x="1125" y="426"/>
                      <a:pt x="1125" y="366"/>
                      <a:pt x="1094" y="335"/>
                    </a:cubicBezTo>
                    <a:cubicBezTo>
                      <a:pt x="1064" y="274"/>
                      <a:pt x="973" y="183"/>
                      <a:pt x="912" y="122"/>
                    </a:cubicBezTo>
                    <a:cubicBezTo>
                      <a:pt x="882" y="92"/>
                      <a:pt x="821" y="92"/>
                      <a:pt x="790" y="31"/>
                    </a:cubicBezTo>
                    <a:cubicBezTo>
                      <a:pt x="730" y="1"/>
                      <a:pt x="608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66;p68"/>
              <p:cNvSpPr/>
              <p:nvPr/>
            </p:nvSpPr>
            <p:spPr>
              <a:xfrm>
                <a:off x="9433575" y="12397875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48" y="1"/>
                    </a:moveTo>
                    <a:cubicBezTo>
                      <a:pt x="456" y="1"/>
                      <a:pt x="426" y="1"/>
                      <a:pt x="365" y="62"/>
                    </a:cubicBezTo>
                    <a:cubicBezTo>
                      <a:pt x="274" y="92"/>
                      <a:pt x="213" y="123"/>
                      <a:pt x="152" y="214"/>
                    </a:cubicBezTo>
                    <a:lnTo>
                      <a:pt x="122" y="244"/>
                    </a:lnTo>
                    <a:cubicBezTo>
                      <a:pt x="92" y="275"/>
                      <a:pt x="61" y="305"/>
                      <a:pt x="61" y="396"/>
                    </a:cubicBezTo>
                    <a:cubicBezTo>
                      <a:pt x="0" y="426"/>
                      <a:pt x="0" y="518"/>
                      <a:pt x="61" y="548"/>
                    </a:cubicBezTo>
                    <a:cubicBezTo>
                      <a:pt x="61" y="578"/>
                      <a:pt x="92" y="609"/>
                      <a:pt x="92" y="670"/>
                    </a:cubicBezTo>
                    <a:cubicBezTo>
                      <a:pt x="122" y="730"/>
                      <a:pt x="152" y="761"/>
                      <a:pt x="183" y="852"/>
                    </a:cubicBezTo>
                    <a:cubicBezTo>
                      <a:pt x="183" y="852"/>
                      <a:pt x="244" y="852"/>
                      <a:pt x="244" y="882"/>
                    </a:cubicBezTo>
                    <a:cubicBezTo>
                      <a:pt x="304" y="913"/>
                      <a:pt x="396" y="974"/>
                      <a:pt x="456" y="974"/>
                    </a:cubicBezTo>
                    <a:lnTo>
                      <a:pt x="669" y="974"/>
                    </a:lnTo>
                    <a:cubicBezTo>
                      <a:pt x="730" y="974"/>
                      <a:pt x="760" y="913"/>
                      <a:pt x="821" y="882"/>
                    </a:cubicBezTo>
                    <a:cubicBezTo>
                      <a:pt x="882" y="852"/>
                      <a:pt x="912" y="761"/>
                      <a:pt x="943" y="700"/>
                    </a:cubicBezTo>
                    <a:cubicBezTo>
                      <a:pt x="1003" y="609"/>
                      <a:pt x="1003" y="548"/>
                      <a:pt x="1003" y="457"/>
                    </a:cubicBezTo>
                    <a:lnTo>
                      <a:pt x="1003" y="305"/>
                    </a:lnTo>
                    <a:cubicBezTo>
                      <a:pt x="973" y="275"/>
                      <a:pt x="973" y="244"/>
                      <a:pt x="912" y="214"/>
                    </a:cubicBezTo>
                    <a:cubicBezTo>
                      <a:pt x="882" y="123"/>
                      <a:pt x="821" y="92"/>
                      <a:pt x="730" y="62"/>
                    </a:cubicBezTo>
                    <a:cubicBezTo>
                      <a:pt x="669" y="1"/>
                      <a:pt x="608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67;p68"/>
              <p:cNvSpPr/>
              <p:nvPr/>
            </p:nvSpPr>
            <p:spPr>
              <a:xfrm>
                <a:off x="10313450" y="12175050"/>
                <a:ext cx="462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81" extrusionOk="0">
                    <a:moveTo>
                      <a:pt x="933" y="0"/>
                    </a:moveTo>
                    <a:cubicBezTo>
                      <a:pt x="898" y="0"/>
                      <a:pt x="862" y="3"/>
                      <a:pt x="824" y="8"/>
                    </a:cubicBezTo>
                    <a:cubicBezTo>
                      <a:pt x="1" y="96"/>
                      <a:pt x="116" y="1380"/>
                      <a:pt x="896" y="1380"/>
                    </a:cubicBezTo>
                    <a:cubicBezTo>
                      <a:pt x="922" y="1380"/>
                      <a:pt x="949" y="1379"/>
                      <a:pt x="976" y="1376"/>
                    </a:cubicBezTo>
                    <a:cubicBezTo>
                      <a:pt x="1849" y="1259"/>
                      <a:pt x="1719" y="0"/>
                      <a:pt x="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68;p68"/>
              <p:cNvSpPr/>
              <p:nvPr/>
            </p:nvSpPr>
            <p:spPr>
              <a:xfrm>
                <a:off x="9904525" y="12810250"/>
                <a:ext cx="552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36" extrusionOk="0">
                    <a:moveTo>
                      <a:pt x="1144" y="1"/>
                    </a:moveTo>
                    <a:cubicBezTo>
                      <a:pt x="1102" y="1"/>
                      <a:pt x="1057" y="4"/>
                      <a:pt x="1011" y="11"/>
                    </a:cubicBezTo>
                    <a:cubicBezTo>
                      <a:pt x="1" y="97"/>
                      <a:pt x="114" y="1635"/>
                      <a:pt x="1038" y="1635"/>
                    </a:cubicBezTo>
                    <a:cubicBezTo>
                      <a:pt x="1087" y="1635"/>
                      <a:pt x="1139" y="1631"/>
                      <a:pt x="1193" y="1622"/>
                    </a:cubicBezTo>
                    <a:cubicBezTo>
                      <a:pt x="2211" y="1534"/>
                      <a:pt x="2088" y="1"/>
                      <a:pt x="1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69;p68"/>
              <p:cNvSpPr/>
              <p:nvPr/>
            </p:nvSpPr>
            <p:spPr>
              <a:xfrm>
                <a:off x="10078725" y="12640775"/>
                <a:ext cx="74500" cy="712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850" extrusionOk="0">
                    <a:moveTo>
                      <a:pt x="1520" y="0"/>
                    </a:moveTo>
                    <a:cubicBezTo>
                      <a:pt x="1336" y="0"/>
                      <a:pt x="1148" y="34"/>
                      <a:pt x="943" y="103"/>
                    </a:cubicBezTo>
                    <a:cubicBezTo>
                      <a:pt x="912" y="103"/>
                      <a:pt x="912" y="133"/>
                      <a:pt x="882" y="133"/>
                    </a:cubicBezTo>
                    <a:cubicBezTo>
                      <a:pt x="760" y="224"/>
                      <a:pt x="699" y="255"/>
                      <a:pt x="578" y="315"/>
                    </a:cubicBezTo>
                    <a:cubicBezTo>
                      <a:pt x="426" y="437"/>
                      <a:pt x="304" y="559"/>
                      <a:pt x="213" y="741"/>
                    </a:cubicBezTo>
                    <a:cubicBezTo>
                      <a:pt x="152" y="863"/>
                      <a:pt x="122" y="923"/>
                      <a:pt x="61" y="1075"/>
                    </a:cubicBezTo>
                    <a:cubicBezTo>
                      <a:pt x="0" y="1288"/>
                      <a:pt x="0" y="1440"/>
                      <a:pt x="31" y="1623"/>
                    </a:cubicBezTo>
                    <a:cubicBezTo>
                      <a:pt x="61" y="1744"/>
                      <a:pt x="122" y="1835"/>
                      <a:pt x="122" y="1957"/>
                    </a:cubicBezTo>
                    <a:cubicBezTo>
                      <a:pt x="183" y="2078"/>
                      <a:pt x="213" y="2139"/>
                      <a:pt x="304" y="2261"/>
                    </a:cubicBezTo>
                    <a:cubicBezTo>
                      <a:pt x="426" y="2413"/>
                      <a:pt x="517" y="2534"/>
                      <a:pt x="730" y="2595"/>
                    </a:cubicBezTo>
                    <a:cubicBezTo>
                      <a:pt x="882" y="2717"/>
                      <a:pt x="1034" y="2747"/>
                      <a:pt x="1216" y="2808"/>
                    </a:cubicBezTo>
                    <a:cubicBezTo>
                      <a:pt x="1247" y="2808"/>
                      <a:pt x="1247" y="2808"/>
                      <a:pt x="1277" y="2838"/>
                    </a:cubicBezTo>
                    <a:cubicBezTo>
                      <a:pt x="1345" y="2846"/>
                      <a:pt x="1412" y="2850"/>
                      <a:pt x="1477" y="2850"/>
                    </a:cubicBezTo>
                    <a:cubicBezTo>
                      <a:pt x="1672" y="2850"/>
                      <a:pt x="1855" y="2816"/>
                      <a:pt x="2037" y="2747"/>
                    </a:cubicBezTo>
                    <a:cubicBezTo>
                      <a:pt x="2280" y="2656"/>
                      <a:pt x="2462" y="2534"/>
                      <a:pt x="2614" y="2291"/>
                    </a:cubicBezTo>
                    <a:cubicBezTo>
                      <a:pt x="2706" y="2200"/>
                      <a:pt x="2736" y="2109"/>
                      <a:pt x="2797" y="1987"/>
                    </a:cubicBezTo>
                    <a:cubicBezTo>
                      <a:pt x="2918" y="1774"/>
                      <a:pt x="2979" y="1501"/>
                      <a:pt x="2918" y="1288"/>
                    </a:cubicBezTo>
                    <a:cubicBezTo>
                      <a:pt x="2918" y="1075"/>
                      <a:pt x="2858" y="893"/>
                      <a:pt x="2736" y="741"/>
                    </a:cubicBezTo>
                    <a:cubicBezTo>
                      <a:pt x="2675" y="589"/>
                      <a:pt x="2554" y="437"/>
                      <a:pt x="2402" y="315"/>
                    </a:cubicBezTo>
                    <a:cubicBezTo>
                      <a:pt x="2219" y="164"/>
                      <a:pt x="1976" y="72"/>
                      <a:pt x="1703" y="12"/>
                    </a:cubicBezTo>
                    <a:cubicBezTo>
                      <a:pt x="1642" y="4"/>
                      <a:pt x="1581" y="0"/>
                      <a:pt x="15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70;p68"/>
              <p:cNvSpPr/>
              <p:nvPr/>
            </p:nvSpPr>
            <p:spPr>
              <a:xfrm>
                <a:off x="9995075" y="12703975"/>
                <a:ext cx="374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06" extrusionOk="0">
                    <a:moveTo>
                      <a:pt x="785" y="1"/>
                    </a:moveTo>
                    <a:cubicBezTo>
                      <a:pt x="758" y="1"/>
                      <a:pt x="731" y="3"/>
                      <a:pt x="702" y="6"/>
                    </a:cubicBezTo>
                    <a:cubicBezTo>
                      <a:pt x="1" y="65"/>
                      <a:pt x="114" y="1106"/>
                      <a:pt x="771" y="1106"/>
                    </a:cubicBezTo>
                    <a:cubicBezTo>
                      <a:pt x="798" y="1106"/>
                      <a:pt x="826" y="1104"/>
                      <a:pt x="854" y="1101"/>
                    </a:cubicBezTo>
                    <a:cubicBezTo>
                      <a:pt x="1495" y="984"/>
                      <a:pt x="1410" y="1"/>
                      <a:pt x="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71;p68"/>
              <p:cNvSpPr/>
              <p:nvPr/>
            </p:nvSpPr>
            <p:spPr>
              <a:xfrm>
                <a:off x="9467775" y="12774025"/>
                <a:ext cx="4865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95" extrusionOk="0">
                    <a:moveTo>
                      <a:pt x="882" y="1"/>
                    </a:moveTo>
                    <a:cubicBezTo>
                      <a:pt x="760" y="31"/>
                      <a:pt x="669" y="31"/>
                      <a:pt x="547" y="92"/>
                    </a:cubicBezTo>
                    <a:cubicBezTo>
                      <a:pt x="456" y="122"/>
                      <a:pt x="395" y="153"/>
                      <a:pt x="365" y="214"/>
                    </a:cubicBezTo>
                    <a:cubicBezTo>
                      <a:pt x="243" y="274"/>
                      <a:pt x="152" y="366"/>
                      <a:pt x="122" y="457"/>
                    </a:cubicBezTo>
                    <a:cubicBezTo>
                      <a:pt x="91" y="548"/>
                      <a:pt x="61" y="609"/>
                      <a:pt x="61" y="700"/>
                    </a:cubicBezTo>
                    <a:cubicBezTo>
                      <a:pt x="0" y="791"/>
                      <a:pt x="0" y="913"/>
                      <a:pt x="0" y="1034"/>
                    </a:cubicBezTo>
                    <a:cubicBezTo>
                      <a:pt x="61" y="1125"/>
                      <a:pt x="61" y="1186"/>
                      <a:pt x="91" y="1247"/>
                    </a:cubicBezTo>
                    <a:cubicBezTo>
                      <a:pt x="122" y="1338"/>
                      <a:pt x="152" y="1429"/>
                      <a:pt x="213" y="1460"/>
                    </a:cubicBezTo>
                    <a:cubicBezTo>
                      <a:pt x="274" y="1551"/>
                      <a:pt x="365" y="1642"/>
                      <a:pt x="456" y="1673"/>
                    </a:cubicBezTo>
                    <a:cubicBezTo>
                      <a:pt x="578" y="1764"/>
                      <a:pt x="669" y="1794"/>
                      <a:pt x="821" y="1794"/>
                    </a:cubicBezTo>
                    <a:lnTo>
                      <a:pt x="1155" y="1794"/>
                    </a:lnTo>
                    <a:cubicBezTo>
                      <a:pt x="1277" y="1794"/>
                      <a:pt x="1368" y="1764"/>
                      <a:pt x="1490" y="1673"/>
                    </a:cubicBezTo>
                    <a:cubicBezTo>
                      <a:pt x="1611" y="1642"/>
                      <a:pt x="1672" y="1551"/>
                      <a:pt x="1763" y="1460"/>
                    </a:cubicBezTo>
                    <a:cubicBezTo>
                      <a:pt x="1824" y="1369"/>
                      <a:pt x="1885" y="1247"/>
                      <a:pt x="1915" y="1156"/>
                    </a:cubicBezTo>
                    <a:cubicBezTo>
                      <a:pt x="1946" y="1034"/>
                      <a:pt x="1946" y="913"/>
                      <a:pt x="1946" y="761"/>
                    </a:cubicBezTo>
                    <a:cubicBezTo>
                      <a:pt x="1915" y="730"/>
                      <a:pt x="1885" y="669"/>
                      <a:pt x="1885" y="578"/>
                    </a:cubicBezTo>
                    <a:cubicBezTo>
                      <a:pt x="1794" y="426"/>
                      <a:pt x="1733" y="305"/>
                      <a:pt x="1581" y="214"/>
                    </a:cubicBezTo>
                    <a:cubicBezTo>
                      <a:pt x="1490" y="153"/>
                      <a:pt x="1429" y="122"/>
                      <a:pt x="1368" y="92"/>
                    </a:cubicBezTo>
                    <a:cubicBezTo>
                      <a:pt x="1216" y="1"/>
                      <a:pt x="1064" y="1"/>
                      <a:pt x="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72;p68"/>
              <p:cNvSpPr/>
              <p:nvPr/>
            </p:nvSpPr>
            <p:spPr>
              <a:xfrm>
                <a:off x="9553825" y="12827025"/>
                <a:ext cx="4147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33" extrusionOk="0">
                    <a:moveTo>
                      <a:pt x="859" y="0"/>
                    </a:moveTo>
                    <a:cubicBezTo>
                      <a:pt x="825" y="0"/>
                      <a:pt x="790" y="3"/>
                      <a:pt x="753" y="8"/>
                    </a:cubicBezTo>
                    <a:cubicBezTo>
                      <a:pt x="0" y="124"/>
                      <a:pt x="102" y="1233"/>
                      <a:pt x="797" y="1233"/>
                    </a:cubicBezTo>
                    <a:cubicBezTo>
                      <a:pt x="831" y="1233"/>
                      <a:pt x="867" y="1230"/>
                      <a:pt x="905" y="1224"/>
                    </a:cubicBezTo>
                    <a:cubicBezTo>
                      <a:pt x="1658" y="1137"/>
                      <a:pt x="1555" y="0"/>
                      <a:pt x="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73;p68"/>
              <p:cNvSpPr/>
              <p:nvPr/>
            </p:nvSpPr>
            <p:spPr>
              <a:xfrm>
                <a:off x="9625825" y="12316575"/>
                <a:ext cx="259900" cy="213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552" extrusionOk="0">
                    <a:moveTo>
                      <a:pt x="9454" y="1"/>
                    </a:moveTo>
                    <a:lnTo>
                      <a:pt x="8420" y="183"/>
                    </a:lnTo>
                    <a:lnTo>
                      <a:pt x="669" y="1642"/>
                    </a:lnTo>
                    <a:lnTo>
                      <a:pt x="1" y="1733"/>
                    </a:lnTo>
                    <a:cubicBezTo>
                      <a:pt x="1" y="1733"/>
                      <a:pt x="31" y="4894"/>
                      <a:pt x="1733" y="6900"/>
                    </a:cubicBezTo>
                    <a:cubicBezTo>
                      <a:pt x="2564" y="7853"/>
                      <a:pt x="3768" y="8551"/>
                      <a:pt x="5503" y="8551"/>
                    </a:cubicBezTo>
                    <a:cubicBezTo>
                      <a:pt x="5927" y="8551"/>
                      <a:pt x="6381" y="8510"/>
                      <a:pt x="6870" y="8420"/>
                    </a:cubicBezTo>
                    <a:cubicBezTo>
                      <a:pt x="8572" y="8116"/>
                      <a:pt x="9423" y="6992"/>
                      <a:pt x="9758" y="5624"/>
                    </a:cubicBezTo>
                    <a:cubicBezTo>
                      <a:pt x="10396" y="3162"/>
                      <a:pt x="9454" y="1"/>
                      <a:pt x="9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74;p68"/>
              <p:cNvSpPr/>
              <p:nvPr/>
            </p:nvSpPr>
            <p:spPr>
              <a:xfrm>
                <a:off x="9642550" y="12321150"/>
                <a:ext cx="207475" cy="109950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4398" extrusionOk="0">
                    <a:moveTo>
                      <a:pt x="7751" y="0"/>
                    </a:moveTo>
                    <a:lnTo>
                      <a:pt x="0" y="1459"/>
                    </a:lnTo>
                    <a:cubicBezTo>
                      <a:pt x="122" y="2128"/>
                      <a:pt x="304" y="2827"/>
                      <a:pt x="547" y="3465"/>
                    </a:cubicBezTo>
                    <a:cubicBezTo>
                      <a:pt x="669" y="3739"/>
                      <a:pt x="760" y="4043"/>
                      <a:pt x="1003" y="4195"/>
                    </a:cubicBezTo>
                    <a:cubicBezTo>
                      <a:pt x="1216" y="4347"/>
                      <a:pt x="1490" y="4377"/>
                      <a:pt x="1763" y="4377"/>
                    </a:cubicBezTo>
                    <a:cubicBezTo>
                      <a:pt x="1999" y="4390"/>
                      <a:pt x="2235" y="4397"/>
                      <a:pt x="2472" y="4397"/>
                    </a:cubicBezTo>
                    <a:cubicBezTo>
                      <a:pt x="4372" y="4397"/>
                      <a:pt x="6291" y="3962"/>
                      <a:pt x="7994" y="3070"/>
                    </a:cubicBezTo>
                    <a:cubicBezTo>
                      <a:pt x="8116" y="3040"/>
                      <a:pt x="8207" y="3009"/>
                      <a:pt x="8268" y="2888"/>
                    </a:cubicBezTo>
                    <a:cubicBezTo>
                      <a:pt x="8298" y="2766"/>
                      <a:pt x="8298" y="2705"/>
                      <a:pt x="8298" y="2584"/>
                    </a:cubicBezTo>
                    <a:cubicBezTo>
                      <a:pt x="8207" y="1702"/>
                      <a:pt x="8055" y="851"/>
                      <a:pt x="77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75;p68"/>
              <p:cNvSpPr/>
              <p:nvPr/>
            </p:nvSpPr>
            <p:spPr>
              <a:xfrm>
                <a:off x="9669150" y="12445725"/>
                <a:ext cx="200625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3386" extrusionOk="0">
                    <a:moveTo>
                      <a:pt x="5446" y="0"/>
                    </a:moveTo>
                    <a:cubicBezTo>
                      <a:pt x="4862" y="0"/>
                      <a:pt x="4275" y="64"/>
                      <a:pt x="3708" y="184"/>
                    </a:cubicBezTo>
                    <a:cubicBezTo>
                      <a:pt x="2401" y="488"/>
                      <a:pt x="1155" y="1035"/>
                      <a:pt x="0" y="1734"/>
                    </a:cubicBezTo>
                    <a:cubicBezTo>
                      <a:pt x="831" y="2687"/>
                      <a:pt x="2035" y="3385"/>
                      <a:pt x="3770" y="3385"/>
                    </a:cubicBezTo>
                    <a:cubicBezTo>
                      <a:pt x="4194" y="3385"/>
                      <a:pt x="4648" y="3344"/>
                      <a:pt x="5137" y="3254"/>
                    </a:cubicBezTo>
                    <a:cubicBezTo>
                      <a:pt x="6839" y="2950"/>
                      <a:pt x="7690" y="1826"/>
                      <a:pt x="8025" y="458"/>
                    </a:cubicBezTo>
                    <a:cubicBezTo>
                      <a:pt x="7218" y="146"/>
                      <a:pt x="6334" y="0"/>
                      <a:pt x="5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76;p68"/>
              <p:cNvSpPr/>
              <p:nvPr/>
            </p:nvSpPr>
            <p:spPr>
              <a:xfrm>
                <a:off x="10470825" y="12173725"/>
                <a:ext cx="1504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268" extrusionOk="0">
                    <a:moveTo>
                      <a:pt x="2280" y="0"/>
                    </a:moveTo>
                    <a:lnTo>
                      <a:pt x="2128" y="1034"/>
                    </a:lnTo>
                    <a:cubicBezTo>
                      <a:pt x="1915" y="2432"/>
                      <a:pt x="1156" y="3739"/>
                      <a:pt x="1" y="4651"/>
                    </a:cubicBezTo>
                    <a:cubicBezTo>
                      <a:pt x="1368" y="5137"/>
                      <a:pt x="2523" y="6079"/>
                      <a:pt x="3253" y="7326"/>
                    </a:cubicBezTo>
                    <a:lnTo>
                      <a:pt x="3739" y="8268"/>
                    </a:lnTo>
                    <a:lnTo>
                      <a:pt x="3891" y="7234"/>
                    </a:lnTo>
                    <a:cubicBezTo>
                      <a:pt x="4104" y="5806"/>
                      <a:pt x="4864" y="4529"/>
                      <a:pt x="6019" y="3617"/>
                    </a:cubicBezTo>
                    <a:cubicBezTo>
                      <a:pt x="4651" y="3131"/>
                      <a:pt x="3496" y="2189"/>
                      <a:pt x="2797" y="912"/>
                    </a:cubicBez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77;p68"/>
              <p:cNvSpPr/>
              <p:nvPr/>
            </p:nvSpPr>
            <p:spPr>
              <a:xfrm>
                <a:off x="10638000" y="12331775"/>
                <a:ext cx="98050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351" extrusionOk="0">
                    <a:moveTo>
                      <a:pt x="1581" y="1"/>
                    </a:moveTo>
                    <a:lnTo>
                      <a:pt x="1460" y="639"/>
                    </a:lnTo>
                    <a:cubicBezTo>
                      <a:pt x="1308" y="1551"/>
                      <a:pt x="760" y="2341"/>
                      <a:pt x="1" y="2949"/>
                    </a:cubicBezTo>
                    <a:cubicBezTo>
                      <a:pt x="912" y="3253"/>
                      <a:pt x="1642" y="3922"/>
                      <a:pt x="2068" y="4742"/>
                    </a:cubicBezTo>
                    <a:lnTo>
                      <a:pt x="2371" y="5350"/>
                    </a:lnTo>
                    <a:lnTo>
                      <a:pt x="2493" y="4712"/>
                    </a:lnTo>
                    <a:cubicBezTo>
                      <a:pt x="2675" y="3739"/>
                      <a:pt x="3162" y="2949"/>
                      <a:pt x="3922" y="2402"/>
                    </a:cubicBezTo>
                    <a:cubicBezTo>
                      <a:pt x="3010" y="2098"/>
                      <a:pt x="2280" y="1429"/>
                      <a:pt x="1885" y="608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78;p68"/>
              <p:cNvSpPr/>
              <p:nvPr/>
            </p:nvSpPr>
            <p:spPr>
              <a:xfrm>
                <a:off x="8901650" y="12387250"/>
                <a:ext cx="1520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8329" extrusionOk="0">
                    <a:moveTo>
                      <a:pt x="2736" y="0"/>
                    </a:moveTo>
                    <a:lnTo>
                      <a:pt x="2462" y="1003"/>
                    </a:lnTo>
                    <a:cubicBezTo>
                      <a:pt x="2098" y="2402"/>
                      <a:pt x="1216" y="3587"/>
                      <a:pt x="0" y="4377"/>
                    </a:cubicBezTo>
                    <a:cubicBezTo>
                      <a:pt x="1338" y="4985"/>
                      <a:pt x="2371" y="6049"/>
                      <a:pt x="2949" y="7387"/>
                    </a:cubicBezTo>
                    <a:lnTo>
                      <a:pt x="3344" y="8329"/>
                    </a:lnTo>
                    <a:lnTo>
                      <a:pt x="3618" y="7356"/>
                    </a:lnTo>
                    <a:cubicBezTo>
                      <a:pt x="4013" y="5958"/>
                      <a:pt x="4864" y="4773"/>
                      <a:pt x="6080" y="3982"/>
                    </a:cubicBezTo>
                    <a:cubicBezTo>
                      <a:pt x="4803" y="3374"/>
                      <a:pt x="3739" y="2280"/>
                      <a:pt x="3162" y="973"/>
                    </a:cubicBezTo>
                    <a:lnTo>
                      <a:pt x="27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79;p68"/>
              <p:cNvSpPr/>
              <p:nvPr/>
            </p:nvSpPr>
            <p:spPr>
              <a:xfrm>
                <a:off x="8823375" y="12576450"/>
                <a:ext cx="9652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412" extrusionOk="0">
                    <a:moveTo>
                      <a:pt x="1672" y="1"/>
                    </a:moveTo>
                    <a:lnTo>
                      <a:pt x="1520" y="670"/>
                    </a:lnTo>
                    <a:cubicBezTo>
                      <a:pt x="1277" y="1581"/>
                      <a:pt x="761" y="2372"/>
                      <a:pt x="1" y="2888"/>
                    </a:cubicBezTo>
                    <a:cubicBezTo>
                      <a:pt x="852" y="3284"/>
                      <a:pt x="1551" y="3922"/>
                      <a:pt x="1916" y="4803"/>
                    </a:cubicBezTo>
                    <a:lnTo>
                      <a:pt x="2189" y="5411"/>
                    </a:lnTo>
                    <a:lnTo>
                      <a:pt x="2341" y="4773"/>
                    </a:lnTo>
                    <a:cubicBezTo>
                      <a:pt x="2584" y="3831"/>
                      <a:pt x="3101" y="3040"/>
                      <a:pt x="3861" y="2524"/>
                    </a:cubicBezTo>
                    <a:cubicBezTo>
                      <a:pt x="2979" y="2129"/>
                      <a:pt x="2311" y="1460"/>
                      <a:pt x="1916" y="609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80;p68"/>
              <p:cNvSpPr/>
              <p:nvPr/>
            </p:nvSpPr>
            <p:spPr>
              <a:xfrm>
                <a:off x="9749700" y="13000475"/>
                <a:ext cx="17782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6901" extrusionOk="0">
                    <a:moveTo>
                      <a:pt x="5228" y="1"/>
                    </a:moveTo>
                    <a:cubicBezTo>
                      <a:pt x="5107" y="1"/>
                      <a:pt x="5015" y="31"/>
                      <a:pt x="4924" y="31"/>
                    </a:cubicBezTo>
                    <a:cubicBezTo>
                      <a:pt x="4134" y="153"/>
                      <a:pt x="3769" y="517"/>
                      <a:pt x="3404" y="1095"/>
                    </a:cubicBezTo>
                    <a:cubicBezTo>
                      <a:pt x="2965" y="707"/>
                      <a:pt x="2614" y="430"/>
                      <a:pt x="2014" y="430"/>
                    </a:cubicBezTo>
                    <a:cubicBezTo>
                      <a:pt x="1909" y="430"/>
                      <a:pt x="1795" y="438"/>
                      <a:pt x="1672" y="457"/>
                    </a:cubicBezTo>
                    <a:cubicBezTo>
                      <a:pt x="1611" y="457"/>
                      <a:pt x="1489" y="457"/>
                      <a:pt x="1368" y="487"/>
                    </a:cubicBezTo>
                    <a:cubicBezTo>
                      <a:pt x="699" y="639"/>
                      <a:pt x="0" y="1368"/>
                      <a:pt x="61" y="2584"/>
                    </a:cubicBezTo>
                    <a:lnTo>
                      <a:pt x="91" y="3010"/>
                    </a:lnTo>
                    <a:cubicBezTo>
                      <a:pt x="334" y="4134"/>
                      <a:pt x="1337" y="5441"/>
                      <a:pt x="4134" y="6900"/>
                    </a:cubicBezTo>
                    <a:cubicBezTo>
                      <a:pt x="6444" y="4834"/>
                      <a:pt x="7113" y="3314"/>
                      <a:pt x="7082" y="2128"/>
                    </a:cubicBezTo>
                    <a:lnTo>
                      <a:pt x="7052" y="1703"/>
                    </a:lnTo>
                    <a:cubicBezTo>
                      <a:pt x="6778" y="487"/>
                      <a:pt x="5897" y="1"/>
                      <a:pt x="5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81;p68"/>
              <p:cNvSpPr/>
              <p:nvPr/>
            </p:nvSpPr>
            <p:spPr>
              <a:xfrm>
                <a:off x="9196475" y="12707150"/>
                <a:ext cx="6269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25078" h="21701" extrusionOk="0">
                    <a:moveTo>
                      <a:pt x="12828" y="7326"/>
                    </a:moveTo>
                    <a:cubicBezTo>
                      <a:pt x="12828" y="7357"/>
                      <a:pt x="12798" y="7357"/>
                      <a:pt x="12798" y="7387"/>
                    </a:cubicBezTo>
                    <a:cubicBezTo>
                      <a:pt x="12798" y="7357"/>
                      <a:pt x="12828" y="7326"/>
                      <a:pt x="12828" y="7326"/>
                    </a:cubicBezTo>
                    <a:close/>
                    <a:moveTo>
                      <a:pt x="16445" y="8299"/>
                    </a:moveTo>
                    <a:cubicBezTo>
                      <a:pt x="16445" y="8390"/>
                      <a:pt x="16415" y="8481"/>
                      <a:pt x="16415" y="8573"/>
                    </a:cubicBezTo>
                    <a:cubicBezTo>
                      <a:pt x="16415" y="8481"/>
                      <a:pt x="16415" y="8421"/>
                      <a:pt x="16445" y="8299"/>
                    </a:cubicBezTo>
                    <a:close/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487" y="2828"/>
                      <a:pt x="1" y="7357"/>
                      <a:pt x="2068" y="11916"/>
                    </a:cubicBezTo>
                    <a:cubicBezTo>
                      <a:pt x="3101" y="14165"/>
                      <a:pt x="5077" y="15989"/>
                      <a:pt x="7296" y="17083"/>
                    </a:cubicBezTo>
                    <a:cubicBezTo>
                      <a:pt x="8784" y="17827"/>
                      <a:pt x="10329" y="18071"/>
                      <a:pt x="11904" y="18071"/>
                    </a:cubicBezTo>
                    <a:cubicBezTo>
                      <a:pt x="12902" y="18071"/>
                      <a:pt x="13911" y="17973"/>
                      <a:pt x="14925" y="17843"/>
                    </a:cubicBezTo>
                    <a:cubicBezTo>
                      <a:pt x="16080" y="19606"/>
                      <a:pt x="18421" y="20852"/>
                      <a:pt x="20396" y="21430"/>
                    </a:cubicBezTo>
                    <a:cubicBezTo>
                      <a:pt x="20958" y="21603"/>
                      <a:pt x="21561" y="21700"/>
                      <a:pt x="22156" y="21700"/>
                    </a:cubicBezTo>
                    <a:cubicBezTo>
                      <a:pt x="22817" y="21700"/>
                      <a:pt x="23468" y="21580"/>
                      <a:pt x="24044" y="21308"/>
                    </a:cubicBezTo>
                    <a:cubicBezTo>
                      <a:pt x="24530" y="21065"/>
                      <a:pt x="25077" y="20579"/>
                      <a:pt x="24956" y="20062"/>
                    </a:cubicBezTo>
                    <a:cubicBezTo>
                      <a:pt x="24834" y="19454"/>
                      <a:pt x="24196" y="19181"/>
                      <a:pt x="23618" y="19029"/>
                    </a:cubicBezTo>
                    <a:cubicBezTo>
                      <a:pt x="22007" y="18542"/>
                      <a:pt x="20305" y="17965"/>
                      <a:pt x="19029" y="16871"/>
                    </a:cubicBezTo>
                    <a:cubicBezTo>
                      <a:pt x="17053" y="15199"/>
                      <a:pt x="16232" y="12068"/>
                      <a:pt x="18755" y="10487"/>
                    </a:cubicBezTo>
                    <a:cubicBezTo>
                      <a:pt x="19188" y="10199"/>
                      <a:pt x="19678" y="10024"/>
                      <a:pt x="20165" y="10024"/>
                    </a:cubicBezTo>
                    <a:cubicBezTo>
                      <a:pt x="20293" y="10024"/>
                      <a:pt x="20422" y="10037"/>
                      <a:pt x="20548" y="10062"/>
                    </a:cubicBezTo>
                    <a:cubicBezTo>
                      <a:pt x="21278" y="10214"/>
                      <a:pt x="21825" y="10731"/>
                      <a:pt x="22524" y="11035"/>
                    </a:cubicBezTo>
                    <a:cubicBezTo>
                      <a:pt x="22777" y="11145"/>
                      <a:pt x="23066" y="11207"/>
                      <a:pt x="23343" y="11207"/>
                    </a:cubicBezTo>
                    <a:cubicBezTo>
                      <a:pt x="23832" y="11207"/>
                      <a:pt x="24284" y="11014"/>
                      <a:pt x="24439" y="10548"/>
                    </a:cubicBezTo>
                    <a:cubicBezTo>
                      <a:pt x="24500" y="10244"/>
                      <a:pt x="24469" y="9940"/>
                      <a:pt x="24348" y="9636"/>
                    </a:cubicBezTo>
                    <a:cubicBezTo>
                      <a:pt x="24196" y="9424"/>
                      <a:pt x="24044" y="9059"/>
                      <a:pt x="23922" y="8755"/>
                    </a:cubicBezTo>
                    <a:cubicBezTo>
                      <a:pt x="23375" y="7539"/>
                      <a:pt x="22372" y="6475"/>
                      <a:pt x="21156" y="5989"/>
                    </a:cubicBezTo>
                    <a:cubicBezTo>
                      <a:pt x="20974" y="5928"/>
                      <a:pt x="20731" y="5837"/>
                      <a:pt x="20518" y="5807"/>
                    </a:cubicBezTo>
                    <a:cubicBezTo>
                      <a:pt x="20299" y="5764"/>
                      <a:pt x="20073" y="5743"/>
                      <a:pt x="19845" y="5743"/>
                    </a:cubicBezTo>
                    <a:cubicBezTo>
                      <a:pt x="19094" y="5743"/>
                      <a:pt x="18321" y="5971"/>
                      <a:pt x="17691" y="6414"/>
                    </a:cubicBezTo>
                    <a:cubicBezTo>
                      <a:pt x="17139" y="6809"/>
                      <a:pt x="16700" y="7341"/>
                      <a:pt x="16513" y="7989"/>
                    </a:cubicBezTo>
                    <a:lnTo>
                      <a:pt x="16513" y="7989"/>
                    </a:lnTo>
                    <a:cubicBezTo>
                      <a:pt x="16769" y="6961"/>
                      <a:pt x="17504" y="4875"/>
                      <a:pt x="17995" y="3375"/>
                    </a:cubicBezTo>
                    <a:cubicBezTo>
                      <a:pt x="18208" y="2767"/>
                      <a:pt x="18390" y="2220"/>
                      <a:pt x="18451" y="1916"/>
                    </a:cubicBezTo>
                    <a:cubicBezTo>
                      <a:pt x="18573" y="1582"/>
                      <a:pt x="18664" y="1186"/>
                      <a:pt x="18451" y="882"/>
                    </a:cubicBezTo>
                    <a:cubicBezTo>
                      <a:pt x="18309" y="639"/>
                      <a:pt x="18005" y="504"/>
                      <a:pt x="17710" y="504"/>
                    </a:cubicBezTo>
                    <a:cubicBezTo>
                      <a:pt x="17563" y="504"/>
                      <a:pt x="17418" y="538"/>
                      <a:pt x="17296" y="609"/>
                    </a:cubicBezTo>
                    <a:cubicBezTo>
                      <a:pt x="16871" y="791"/>
                      <a:pt x="16567" y="1126"/>
                      <a:pt x="16293" y="1521"/>
                    </a:cubicBezTo>
                    <a:cubicBezTo>
                      <a:pt x="16232" y="1612"/>
                      <a:pt x="16141" y="1703"/>
                      <a:pt x="16080" y="1825"/>
                    </a:cubicBezTo>
                    <a:cubicBezTo>
                      <a:pt x="15077" y="3132"/>
                      <a:pt x="14135" y="4682"/>
                      <a:pt x="13375" y="6171"/>
                    </a:cubicBezTo>
                    <a:cubicBezTo>
                      <a:pt x="13193" y="6566"/>
                      <a:pt x="12980" y="6931"/>
                      <a:pt x="12828" y="7326"/>
                    </a:cubicBezTo>
                    <a:cubicBezTo>
                      <a:pt x="12980" y="6931"/>
                      <a:pt x="13102" y="6566"/>
                      <a:pt x="13193" y="6171"/>
                    </a:cubicBezTo>
                    <a:cubicBezTo>
                      <a:pt x="13497" y="4895"/>
                      <a:pt x="13588" y="3557"/>
                      <a:pt x="13436" y="2281"/>
                    </a:cubicBezTo>
                    <a:cubicBezTo>
                      <a:pt x="13375" y="1673"/>
                      <a:pt x="13193" y="943"/>
                      <a:pt x="12615" y="791"/>
                    </a:cubicBezTo>
                    <a:cubicBezTo>
                      <a:pt x="12470" y="748"/>
                      <a:pt x="12331" y="727"/>
                      <a:pt x="12198" y="727"/>
                    </a:cubicBezTo>
                    <a:cubicBezTo>
                      <a:pt x="10831" y="727"/>
                      <a:pt x="10115" y="2913"/>
                      <a:pt x="9728" y="5351"/>
                    </a:cubicBezTo>
                    <a:cubicBezTo>
                      <a:pt x="9697" y="5563"/>
                      <a:pt x="9636" y="5746"/>
                      <a:pt x="9636" y="5989"/>
                    </a:cubicBezTo>
                    <a:cubicBezTo>
                      <a:pt x="9302" y="8481"/>
                      <a:pt x="9302" y="11126"/>
                      <a:pt x="9393" y="11855"/>
                    </a:cubicBezTo>
                    <a:cubicBezTo>
                      <a:pt x="5807" y="11399"/>
                      <a:pt x="3588" y="5867"/>
                      <a:pt x="4226" y="2311"/>
                    </a:cubicBezTo>
                    <a:cubicBezTo>
                      <a:pt x="3375" y="1582"/>
                      <a:pt x="2585" y="822"/>
                      <a:pt x="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82;p68"/>
              <p:cNvSpPr/>
              <p:nvPr/>
            </p:nvSpPr>
            <p:spPr>
              <a:xfrm>
                <a:off x="9845425" y="12571900"/>
                <a:ext cx="577550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26092" extrusionOk="0">
                    <a:moveTo>
                      <a:pt x="7326" y="11581"/>
                    </a:moveTo>
                    <a:lnTo>
                      <a:pt x="7326" y="11581"/>
                    </a:lnTo>
                    <a:cubicBezTo>
                      <a:pt x="7326" y="11612"/>
                      <a:pt x="7357" y="11612"/>
                      <a:pt x="7357" y="11672"/>
                    </a:cubicBezTo>
                    <a:cubicBezTo>
                      <a:pt x="7357" y="11642"/>
                      <a:pt x="7326" y="11642"/>
                      <a:pt x="7326" y="11581"/>
                    </a:cubicBezTo>
                    <a:close/>
                    <a:moveTo>
                      <a:pt x="19485" y="1"/>
                    </a:moveTo>
                    <a:cubicBezTo>
                      <a:pt x="19393" y="122"/>
                      <a:pt x="19363" y="213"/>
                      <a:pt x="19302" y="335"/>
                    </a:cubicBezTo>
                    <a:cubicBezTo>
                      <a:pt x="18998" y="912"/>
                      <a:pt x="18633" y="1490"/>
                      <a:pt x="18269" y="2067"/>
                    </a:cubicBezTo>
                    <a:cubicBezTo>
                      <a:pt x="18147" y="2250"/>
                      <a:pt x="18026" y="2432"/>
                      <a:pt x="17874" y="2615"/>
                    </a:cubicBezTo>
                    <a:cubicBezTo>
                      <a:pt x="17843" y="2706"/>
                      <a:pt x="17813" y="2736"/>
                      <a:pt x="17782" y="2827"/>
                    </a:cubicBezTo>
                    <a:cubicBezTo>
                      <a:pt x="19241" y="6171"/>
                      <a:pt x="18421" y="12007"/>
                      <a:pt x="15077" y="13344"/>
                    </a:cubicBezTo>
                    <a:cubicBezTo>
                      <a:pt x="14956" y="12615"/>
                      <a:pt x="14317" y="10061"/>
                      <a:pt x="13375" y="7721"/>
                    </a:cubicBezTo>
                    <a:cubicBezTo>
                      <a:pt x="13284" y="7539"/>
                      <a:pt x="13223" y="7326"/>
                      <a:pt x="13132" y="7113"/>
                    </a:cubicBezTo>
                    <a:cubicBezTo>
                      <a:pt x="12797" y="6353"/>
                      <a:pt x="12463" y="5593"/>
                      <a:pt x="12068" y="4985"/>
                    </a:cubicBezTo>
                    <a:cubicBezTo>
                      <a:pt x="11430" y="3922"/>
                      <a:pt x="10670" y="3162"/>
                      <a:pt x="9910" y="3162"/>
                    </a:cubicBezTo>
                    <a:cubicBezTo>
                      <a:pt x="9667" y="3162"/>
                      <a:pt x="9454" y="3222"/>
                      <a:pt x="9211" y="3344"/>
                    </a:cubicBezTo>
                    <a:cubicBezTo>
                      <a:pt x="8694" y="3648"/>
                      <a:pt x="8694" y="4408"/>
                      <a:pt x="8755" y="5016"/>
                    </a:cubicBezTo>
                    <a:cubicBezTo>
                      <a:pt x="8968" y="6323"/>
                      <a:pt x="9363" y="7599"/>
                      <a:pt x="9971" y="8754"/>
                    </a:cubicBezTo>
                    <a:cubicBezTo>
                      <a:pt x="10183" y="9089"/>
                      <a:pt x="10366" y="9423"/>
                      <a:pt x="10579" y="9758"/>
                    </a:cubicBezTo>
                    <a:cubicBezTo>
                      <a:pt x="10579" y="9818"/>
                      <a:pt x="10639" y="9818"/>
                      <a:pt x="10639" y="9849"/>
                    </a:cubicBezTo>
                    <a:lnTo>
                      <a:pt x="10548" y="9758"/>
                    </a:lnTo>
                    <a:cubicBezTo>
                      <a:pt x="10275" y="9454"/>
                      <a:pt x="10031" y="9119"/>
                      <a:pt x="9758" y="8815"/>
                    </a:cubicBezTo>
                    <a:cubicBezTo>
                      <a:pt x="8968" y="7903"/>
                      <a:pt x="8056" y="6992"/>
                      <a:pt x="7144" y="6171"/>
                    </a:cubicBezTo>
                    <a:cubicBezTo>
                      <a:pt x="6870" y="5897"/>
                      <a:pt x="6566" y="5654"/>
                      <a:pt x="6293" y="5441"/>
                    </a:cubicBezTo>
                    <a:cubicBezTo>
                      <a:pt x="6110" y="5289"/>
                      <a:pt x="5958" y="5137"/>
                      <a:pt x="5746" y="5016"/>
                    </a:cubicBezTo>
                    <a:cubicBezTo>
                      <a:pt x="5411" y="4742"/>
                      <a:pt x="5047" y="4438"/>
                      <a:pt x="4591" y="4378"/>
                    </a:cubicBezTo>
                    <a:cubicBezTo>
                      <a:pt x="4526" y="4365"/>
                      <a:pt x="4460" y="4358"/>
                      <a:pt x="4394" y="4358"/>
                    </a:cubicBezTo>
                    <a:cubicBezTo>
                      <a:pt x="3989" y="4358"/>
                      <a:pt x="3570" y="4589"/>
                      <a:pt x="3466" y="4955"/>
                    </a:cubicBezTo>
                    <a:cubicBezTo>
                      <a:pt x="3405" y="5289"/>
                      <a:pt x="3557" y="5624"/>
                      <a:pt x="3740" y="5928"/>
                    </a:cubicBezTo>
                    <a:cubicBezTo>
                      <a:pt x="4317" y="6931"/>
                      <a:pt x="6475" y="10153"/>
                      <a:pt x="7174" y="11429"/>
                    </a:cubicBezTo>
                    <a:cubicBezTo>
                      <a:pt x="6810" y="10791"/>
                      <a:pt x="6262" y="10365"/>
                      <a:pt x="5563" y="10122"/>
                    </a:cubicBezTo>
                    <a:cubicBezTo>
                      <a:pt x="5077" y="9909"/>
                      <a:pt x="4530" y="9849"/>
                      <a:pt x="4044" y="9849"/>
                    </a:cubicBezTo>
                    <a:cubicBezTo>
                      <a:pt x="3557" y="9879"/>
                      <a:pt x="3101" y="9970"/>
                      <a:pt x="2676" y="10183"/>
                    </a:cubicBezTo>
                    <a:cubicBezTo>
                      <a:pt x="2645" y="10183"/>
                      <a:pt x="2645" y="10213"/>
                      <a:pt x="2615" y="10213"/>
                    </a:cubicBezTo>
                    <a:cubicBezTo>
                      <a:pt x="2402" y="10305"/>
                      <a:pt x="2250" y="10426"/>
                      <a:pt x="2098" y="10517"/>
                    </a:cubicBezTo>
                    <a:cubicBezTo>
                      <a:pt x="1065" y="11277"/>
                      <a:pt x="366" y="12554"/>
                      <a:pt x="92" y="13861"/>
                    </a:cubicBezTo>
                    <a:cubicBezTo>
                      <a:pt x="31" y="14226"/>
                      <a:pt x="1" y="14560"/>
                      <a:pt x="1" y="14864"/>
                    </a:cubicBezTo>
                    <a:cubicBezTo>
                      <a:pt x="1" y="15168"/>
                      <a:pt x="1" y="15502"/>
                      <a:pt x="153" y="15745"/>
                    </a:cubicBezTo>
                    <a:cubicBezTo>
                      <a:pt x="320" y="16039"/>
                      <a:pt x="622" y="16159"/>
                      <a:pt x="959" y="16159"/>
                    </a:cubicBezTo>
                    <a:cubicBezTo>
                      <a:pt x="1355" y="16159"/>
                      <a:pt x="1800" y="15992"/>
                      <a:pt x="2129" y="15745"/>
                    </a:cubicBezTo>
                    <a:cubicBezTo>
                      <a:pt x="2676" y="15290"/>
                      <a:pt x="3101" y="14590"/>
                      <a:pt x="3800" y="14286"/>
                    </a:cubicBezTo>
                    <a:cubicBezTo>
                      <a:pt x="4065" y="14154"/>
                      <a:pt x="4351" y="14100"/>
                      <a:pt x="4648" y="14100"/>
                    </a:cubicBezTo>
                    <a:cubicBezTo>
                      <a:pt x="4965" y="14100"/>
                      <a:pt x="5294" y="14162"/>
                      <a:pt x="5624" y="14256"/>
                    </a:cubicBezTo>
                    <a:cubicBezTo>
                      <a:pt x="8451" y="15168"/>
                      <a:pt x="8420" y="18390"/>
                      <a:pt x="6901" y="20487"/>
                    </a:cubicBezTo>
                    <a:cubicBezTo>
                      <a:pt x="5928" y="21855"/>
                      <a:pt x="4439" y="22828"/>
                      <a:pt x="2949" y="23709"/>
                    </a:cubicBezTo>
                    <a:cubicBezTo>
                      <a:pt x="2433" y="24013"/>
                      <a:pt x="1855" y="24439"/>
                      <a:pt x="1885" y="25047"/>
                    </a:cubicBezTo>
                    <a:cubicBezTo>
                      <a:pt x="1916" y="25624"/>
                      <a:pt x="2524" y="25958"/>
                      <a:pt x="3101" y="26019"/>
                    </a:cubicBezTo>
                    <a:cubicBezTo>
                      <a:pt x="3350" y="26069"/>
                      <a:pt x="3602" y="26092"/>
                      <a:pt x="3855" y="26092"/>
                    </a:cubicBezTo>
                    <a:cubicBezTo>
                      <a:pt x="4841" y="26092"/>
                      <a:pt x="5842" y="25743"/>
                      <a:pt x="6688" y="25259"/>
                    </a:cubicBezTo>
                    <a:cubicBezTo>
                      <a:pt x="8420" y="24195"/>
                      <a:pt x="10427" y="22463"/>
                      <a:pt x="11095" y="20487"/>
                    </a:cubicBezTo>
                    <a:cubicBezTo>
                      <a:pt x="13709" y="20183"/>
                      <a:pt x="16263" y="19636"/>
                      <a:pt x="18299" y="17904"/>
                    </a:cubicBezTo>
                    <a:cubicBezTo>
                      <a:pt x="20153" y="16262"/>
                      <a:pt x="21643" y="14074"/>
                      <a:pt x="22099" y="11581"/>
                    </a:cubicBezTo>
                    <a:cubicBezTo>
                      <a:pt x="23102" y="6657"/>
                      <a:pt x="21521" y="2402"/>
                      <a:pt x="19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Cloud 5"/>
          <p:cNvSpPr/>
          <p:nvPr/>
        </p:nvSpPr>
        <p:spPr>
          <a:xfrm>
            <a:off x="1131150" y="1681426"/>
            <a:ext cx="4413221" cy="2567605"/>
          </a:xfrm>
          <a:prstGeom prst="cloud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261" y="209550"/>
            <a:ext cx="5110655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8: CẦU THỦ DỰ BỊ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102" y="81915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à,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–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!”, “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–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nhỉ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102" y="876196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72789" y="1773997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08102" y="2705323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08102" y="3603124"/>
            <a:ext cx="290356" cy="319412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464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1916</Words>
  <Application>Microsoft Office PowerPoint</Application>
  <PresentationFormat>On-screen Show (16:9)</PresentationFormat>
  <Paragraphs>114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Times New Roman</vt:lpstr>
      <vt:lpstr>Arial-Rounded</vt:lpstr>
      <vt:lpstr>Poppins</vt:lpstr>
      <vt:lpstr>宋体</vt:lpstr>
      <vt:lpstr>字魂36号-正文宋楷</vt:lpstr>
      <vt:lpstr>Nanum Pen Script</vt:lpstr>
      <vt:lpstr>Lilita One</vt:lpstr>
      <vt:lpstr>Ranchers</vt:lpstr>
      <vt:lpstr>Climate Change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Admin</dc:creator>
  <cp:lastModifiedBy>Windows 7</cp:lastModifiedBy>
  <cp:revision>23</cp:revision>
  <dcterms:modified xsi:type="dcterms:W3CDTF">2022-09-25T16:02:16Z</dcterms:modified>
</cp:coreProperties>
</file>