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Default Extension="wav" ContentType="audio/x-wav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2" r:id="rId3"/>
    <p:sldId id="278" r:id="rId4"/>
    <p:sldId id="279" r:id="rId5"/>
    <p:sldId id="280" r:id="rId6"/>
    <p:sldId id="281" r:id="rId7"/>
    <p:sldId id="26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A4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32" autoAdjust="0"/>
    <p:restoredTop sz="94660"/>
  </p:normalViewPr>
  <p:slideViewPr>
    <p:cSldViewPr snapToGrid="0">
      <p:cViewPr varScale="1">
        <p:scale>
          <a:sx n="55" d="100"/>
          <a:sy n="55" d="100"/>
        </p:scale>
        <p:origin x="-662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63ECCC-0296-4594-BA2B-D36ACA421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6F0023F-2DE4-41B4-B8F6-A9C8DBE34A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65CAB3-D2E4-468E-A039-A4E05BAFE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D457E21-3A75-4858-B3F4-856A6D5D9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6DDD0C-AE5A-4DFE-B98D-F5C88B8F1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4552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7BA270-C409-4DDC-A2C2-6DAFAA0DD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810E633-54AC-4456-A58E-85B477C16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BD107D-9AE9-49F1-9BD3-9E93A1F4F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DAC717-06FF-4819-9D64-A1CCDB8FF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626A8C4-9EB6-4AC3-AF74-80092F2EE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9978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7456C37-2749-463D-8E37-003EFDAE4E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A9A3BDF-0FFD-4651-BC63-959C147F58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6B69486-E700-4B54-9252-759E13A46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B4D2AE4-B555-4E49-B2D9-09F08F14B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2A0FE48-1D24-4DDF-94F7-DD08A2B6E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2823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0EE86A-DA83-4050-A13B-5453CFB7F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F18CE6-8ADA-410D-9FA6-4E0A1B2CF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DF2C10-FA3C-4FF6-A78B-BE8BBB6AD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A88D0F0-C72C-460E-9EC1-12C0DAE55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83B324D-58C1-430C-94F0-8D70C66AB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2090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CD32FD-B4BB-477D-A2C4-24A801B63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6DE20EA-F162-4E16-976D-EB7A2A6DD9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352FB49-0F92-4CEF-B854-6DCB3AB59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44D1BC8-6A75-4460-B117-EC8E65733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1CC5D6-C95B-4107-B9CA-9539E50E6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9105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CB7556-A5D6-4596-B23E-C46FCA259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432A752-656E-42F4-9ED8-257977AF16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7B7EA88-B17A-485D-9E28-E5BC8EB390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3456417-63DA-4859-A1BD-1A57A941F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F32224F-E022-41C4-9C6A-3BD9AF8BD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73F3108-F308-44C8-91CA-672A6A1F0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808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51BD66-DD12-40C6-882F-4D36B4AC0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5AC20F4-7363-414A-AAF7-5C4AB5E5F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8E52205-C0AC-4C27-B203-B95A1C216E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E4C826C-8C11-4822-BE38-F725CDFE9A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7A43CFD-7519-4FEC-B601-2049B7BCDC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AA5A734-A759-4D7A-9DB6-475BF904F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F0BD2DE-19F3-4D76-98AA-D4FEF30EF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16A67F2-63C9-4A7B-9BF3-78E65F0CF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9277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F28AD4-F1A9-40F2-940D-19D647859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3E78766-02BB-4F1A-8249-968A4F368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B3731E0-C883-4A99-9086-F12BEE8D5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0B34C84-1F4E-44FF-A77F-556D6782D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7050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586479F-27A6-4848-949E-606777108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99BDC96-F012-43E5-8641-AB5BAE1A4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0C06FB2-3F56-46B2-8CA3-353CF9AE8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4901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84BADA-5F98-4AB2-B525-3D400271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175454-4CB7-4FC6-8DED-93EC08CA9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FE180BB-4A96-4568-9FDF-7030C83750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15D8EC8-4EE9-4022-80BB-971A55DAD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182F3E6-1DD7-4B83-9C99-5B05F211A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D1ABCAE-27D0-49E1-B982-E79154967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5126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C7E1F4-C8CE-4368-9ED7-2CA1B93A4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A614941-DA48-4980-9EB8-A0C1CCDCA1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A3D5022-C563-4052-A1F1-47EC6DC627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B54B4A9-676C-4084-951A-0261FC67D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0301B0-1D12-452A-8D01-724094710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993BE88-77C1-4368-918D-2418DDCE7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2843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A2B5C82-01BC-40C3-A4AD-1A88909B6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2FF05C4-7E48-4A7B-A34A-4B67E7E17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2B33DE-7462-43E4-A5AB-0E6C135BE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63078-B8E4-4336-9CAF-476170A3E53F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B2880DB-D362-469C-9B60-1B65DB69DA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B980AF-6AA6-4B7C-8882-EA26176256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43ECC-27F5-4992-AF84-24E7A5DB6E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934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microsoft.com/office/2007/relationships/hdphoto" Target="../media/hdphoto2.wdp"/><Relationship Id="rId5" Type="http://schemas.openxmlformats.org/officeDocument/2006/relationships/tags" Target="../tags/tag6.xml"/><Relationship Id="rId10" Type="http://schemas.openxmlformats.org/officeDocument/2006/relationships/image" Target="../media/image5.png"/><Relationship Id="rId4" Type="http://schemas.openxmlformats.org/officeDocument/2006/relationships/tags" Target="../tags/tag5.xml"/><Relationship Id="rId9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3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microsoft.com/office/2007/relationships/media" Target="../media/media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2E57AAD-1B2B-4F18-9B2F-EFD549DBCE5C}"/>
              </a:ext>
            </a:extLst>
          </p:cNvPr>
          <p:cNvSpPr txBox="1"/>
          <p:nvPr/>
        </p:nvSpPr>
        <p:spPr>
          <a:xfrm>
            <a:off x="1076036" y="1548256"/>
            <a:ext cx="109096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7: PHÉP CỘNG (QUA 10) TRONG </a:t>
            </a:r>
            <a:endParaRPr lang="en-US" sz="4000" dirty="0" smtClean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PHẠM </a:t>
            </a:r>
            <a:r>
              <a:rPr lang="en-US" sz="40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VI 20</a:t>
            </a:r>
            <a:endParaRPr lang="en-US" sz="4000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文本框 22">
            <a:extLst>
              <a:ext uri="{FF2B5EF4-FFF2-40B4-BE49-F238E27FC236}">
                <a16:creationId xmlns:a16="http://schemas.microsoft.com/office/drawing/2014/main" xmlns="" id="{DA323AA2-41E7-451E-8116-A8593052E5C0}"/>
              </a:ext>
            </a:extLst>
          </p:cNvPr>
          <p:cNvSpPr txBox="1"/>
          <p:nvPr/>
        </p:nvSpPr>
        <p:spPr>
          <a:xfrm>
            <a:off x="4377364" y="3093930"/>
            <a:ext cx="49500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Tiết</a:t>
            </a:r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5</a:t>
            </a:r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: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Luyện</a:t>
            </a:r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tập</a:t>
            </a:r>
            <a:endParaRPr lang="en-US" altLang="zh-CN" sz="5400" dirty="0" smtClean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68800" y="6337300"/>
            <a:ext cx="790575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089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YÊU CẦU CẦN ĐẠT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vi-VN" dirty="0" smtClean="0">
                <a:latin typeface="+mj-lt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 qua 10)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6,7,8,9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+mj-lt"/>
              </a:rPr>
              <a:t>-</a:t>
            </a:r>
            <a:r>
              <a:rPr lang="vi-VN" dirty="0" smtClean="0">
                <a:latin typeface="+mj-lt"/>
              </a:rPr>
              <a:t> Thông qua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sung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tách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…)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+mj-lt"/>
              </a:rPr>
              <a:t>HS phát triển năng lực tư duy,tính toán, lập luận toán học, năng lực giao tiếp toán học,…</a:t>
            </a:r>
          </a:p>
          <a:p>
            <a:pPr>
              <a:buNone/>
            </a:pPr>
            <a:r>
              <a:rPr lang="en-US" dirty="0" smtClean="0">
                <a:latin typeface="+mj-lt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say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+mj-lt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endParaRPr lang="vi-V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89460440"/>
              </p:ext>
            </p:extLst>
          </p:nvPr>
        </p:nvGraphicFramePr>
        <p:xfrm>
          <a:off x="304801" y="2925654"/>
          <a:ext cx="11628579" cy="222082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33825">
                  <a:extLst>
                    <a:ext uri="{9D8B030D-6E8A-4147-A177-3AD203B41FA5}">
                      <a16:colId xmlns:a16="http://schemas.microsoft.com/office/drawing/2014/main" xmlns="" val="445180498"/>
                    </a:ext>
                  </a:extLst>
                </a:gridCol>
                <a:gridCol w="1640209">
                  <a:extLst>
                    <a:ext uri="{9D8B030D-6E8A-4147-A177-3AD203B41FA5}">
                      <a16:colId xmlns:a16="http://schemas.microsoft.com/office/drawing/2014/main" xmlns="" val="635703943"/>
                    </a:ext>
                  </a:extLst>
                </a:gridCol>
                <a:gridCol w="1652184">
                  <a:extLst>
                    <a:ext uri="{9D8B030D-6E8A-4147-A177-3AD203B41FA5}">
                      <a16:colId xmlns:a16="http://schemas.microsoft.com/office/drawing/2014/main" xmlns="" val="3250306580"/>
                    </a:ext>
                  </a:extLst>
                </a:gridCol>
                <a:gridCol w="1592321">
                  <a:extLst>
                    <a:ext uri="{9D8B030D-6E8A-4147-A177-3AD203B41FA5}">
                      <a16:colId xmlns:a16="http://schemas.microsoft.com/office/drawing/2014/main" xmlns="" val="122851537"/>
                    </a:ext>
                  </a:extLst>
                </a:gridCol>
                <a:gridCol w="1436680">
                  <a:extLst>
                    <a:ext uri="{9D8B030D-6E8A-4147-A177-3AD203B41FA5}">
                      <a16:colId xmlns:a16="http://schemas.microsoft.com/office/drawing/2014/main" xmlns="" val="2168795036"/>
                    </a:ext>
                  </a:extLst>
                </a:gridCol>
                <a:gridCol w="14366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3668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40274"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200" b="0" baseline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hạng </a:t>
                      </a:r>
                      <a:endParaRPr lang="en-US" sz="32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32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32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32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32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32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32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77597055"/>
                  </a:ext>
                </a:extLst>
              </a:tr>
              <a:tr h="740274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200" b="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hạng</a:t>
                      </a:r>
                      <a:endParaRPr lang="en-US" sz="32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32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32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32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32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32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32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26854903"/>
                  </a:ext>
                </a:extLst>
              </a:tr>
              <a:tr h="740274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Tổng</a:t>
                      </a:r>
                      <a:endParaRPr lang="en-US" sz="32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32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53179290"/>
                  </a:ext>
                </a:extLst>
              </a:tr>
            </a:tbl>
          </a:graphicData>
        </a:graphic>
      </p:graphicFrame>
      <p:sp>
        <p:nvSpPr>
          <p:cNvPr id="5" name="Rectangle: Rounded Corners 95">
            <a:extLst>
              <a:ext uri="{FF2B5EF4-FFF2-40B4-BE49-F238E27FC236}">
                <a16:creationId xmlns:a16="http://schemas.microsoft.com/office/drawing/2014/main" xmlns="" id="{6F995EFD-434C-49B0-B0A0-5B11C4113151}"/>
              </a:ext>
            </a:extLst>
          </p:cNvPr>
          <p:cNvSpPr/>
          <p:nvPr/>
        </p:nvSpPr>
        <p:spPr>
          <a:xfrm>
            <a:off x="4876800" y="4463509"/>
            <a:ext cx="73152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Rectangle: Rounded Corners 95">
            <a:extLst>
              <a:ext uri="{FF2B5EF4-FFF2-40B4-BE49-F238E27FC236}">
                <a16:creationId xmlns:a16="http://schemas.microsoft.com/office/drawing/2014/main" xmlns="" id="{6F995EFD-434C-49B0-B0A0-5B11C4113151}"/>
              </a:ext>
            </a:extLst>
          </p:cNvPr>
          <p:cNvSpPr/>
          <p:nvPr/>
        </p:nvSpPr>
        <p:spPr>
          <a:xfrm>
            <a:off x="8006080" y="4449654"/>
            <a:ext cx="73152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Rectangle: Rounded Corners 95">
            <a:extLst>
              <a:ext uri="{FF2B5EF4-FFF2-40B4-BE49-F238E27FC236}">
                <a16:creationId xmlns:a16="http://schemas.microsoft.com/office/drawing/2014/main" xmlns="" id="{6F995EFD-434C-49B0-B0A0-5B11C4113151}"/>
              </a:ext>
            </a:extLst>
          </p:cNvPr>
          <p:cNvSpPr/>
          <p:nvPr/>
        </p:nvSpPr>
        <p:spPr>
          <a:xfrm>
            <a:off x="10952480" y="4463509"/>
            <a:ext cx="73152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Rectangle: Rounded Corners 95">
            <a:extLst>
              <a:ext uri="{FF2B5EF4-FFF2-40B4-BE49-F238E27FC236}">
                <a16:creationId xmlns:a16="http://schemas.microsoft.com/office/drawing/2014/main" xmlns="" id="{6F995EFD-434C-49B0-B0A0-5B11C4113151}"/>
              </a:ext>
            </a:extLst>
          </p:cNvPr>
          <p:cNvSpPr/>
          <p:nvPr/>
        </p:nvSpPr>
        <p:spPr>
          <a:xfrm>
            <a:off x="9448800" y="4449654"/>
            <a:ext cx="73152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95">
            <a:extLst>
              <a:ext uri="{FF2B5EF4-FFF2-40B4-BE49-F238E27FC236}">
                <a16:creationId xmlns:a16="http://schemas.microsoft.com/office/drawing/2014/main" xmlns="" id="{6F995EFD-434C-49B0-B0A0-5B11C4113151}"/>
              </a:ext>
            </a:extLst>
          </p:cNvPr>
          <p:cNvSpPr/>
          <p:nvPr/>
        </p:nvSpPr>
        <p:spPr>
          <a:xfrm>
            <a:off x="6502400" y="4463509"/>
            <a:ext cx="73152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0A0B33C-F032-4F01-9885-9B6184EEFFC1}"/>
              </a:ext>
            </a:extLst>
          </p:cNvPr>
          <p:cNvSpPr txBox="1"/>
          <p:nvPr/>
        </p:nvSpPr>
        <p:spPr>
          <a:xfrm>
            <a:off x="4755547" y="4449654"/>
            <a:ext cx="974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0A0B33C-F032-4F01-9885-9B6184EEFFC1}"/>
              </a:ext>
            </a:extLst>
          </p:cNvPr>
          <p:cNvSpPr txBox="1"/>
          <p:nvPr/>
        </p:nvSpPr>
        <p:spPr>
          <a:xfrm>
            <a:off x="6381147" y="4449654"/>
            <a:ext cx="974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0A0B33C-F032-4F01-9885-9B6184EEFFC1}"/>
              </a:ext>
            </a:extLst>
          </p:cNvPr>
          <p:cNvSpPr txBox="1"/>
          <p:nvPr/>
        </p:nvSpPr>
        <p:spPr>
          <a:xfrm>
            <a:off x="7884827" y="4463509"/>
            <a:ext cx="974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0A0B33C-F032-4F01-9885-9B6184EEFFC1}"/>
              </a:ext>
            </a:extLst>
          </p:cNvPr>
          <p:cNvSpPr txBox="1"/>
          <p:nvPr/>
        </p:nvSpPr>
        <p:spPr>
          <a:xfrm>
            <a:off x="9327547" y="4474895"/>
            <a:ext cx="974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0A0B33C-F032-4F01-9885-9B6184EEFFC1}"/>
              </a:ext>
            </a:extLst>
          </p:cNvPr>
          <p:cNvSpPr txBox="1"/>
          <p:nvPr/>
        </p:nvSpPr>
        <p:spPr>
          <a:xfrm>
            <a:off x="10831227" y="4501271"/>
            <a:ext cx="974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407" y="422990"/>
            <a:ext cx="2878667" cy="966529"/>
          </a:xfrm>
          <a:prstGeom prst="rect">
            <a:avLst/>
          </a:prstGeom>
        </p:spPr>
      </p:pic>
      <p:sp>
        <p:nvSpPr>
          <p:cNvPr id="18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12781" y="1712864"/>
            <a:ext cx="819672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815072" y="1723199"/>
            <a:ext cx="1386213" cy="64179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53205" y="6273800"/>
            <a:ext cx="790575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159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/>
      <p:bldP spid="11" grpId="0"/>
      <p:bldP spid="12" grpId="0"/>
      <p:bldP spid="13" grpId="0"/>
      <p:bldP spid="14" grpId="0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7422" b="76172" l="40996" r="81186">
                        <a14:foregroundMark x1="47072" y1="32031" x2="47072" y2="32031"/>
                        <a14:foregroundMark x1="48829" y1="32161" x2="48829" y2="321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517" t="15079" r="18518" b="25199"/>
          <a:stretch/>
        </p:blipFill>
        <p:spPr bwMode="auto">
          <a:xfrm>
            <a:off x="1486387" y="1743920"/>
            <a:ext cx="8661347" cy="4862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20800" y="607775"/>
            <a:ext cx="1107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Sao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12.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Sao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06256" y="621680"/>
            <a:ext cx="819672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9075321" y="4277319"/>
            <a:ext cx="785643" cy="463665"/>
          </a:xfrm>
          <a:prstGeom prst="ellipse">
            <a:avLst/>
          </a:prstGeom>
          <a:solidFill>
            <a:srgbClr val="92D05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b="1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12</a:t>
            </a:r>
            <a:endParaRPr lang="zh-CN" altLang="en-US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693613" y="3603553"/>
            <a:ext cx="785643" cy="463665"/>
          </a:xfrm>
          <a:prstGeom prst="ellipse">
            <a:avLst/>
          </a:prstGeom>
          <a:solidFill>
            <a:srgbClr val="92D05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b="1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</a:t>
            </a:r>
            <a:endParaRPr lang="zh-CN" altLang="en-US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246178" y="5656763"/>
            <a:ext cx="785643" cy="463665"/>
          </a:xfrm>
          <a:prstGeom prst="ellipse">
            <a:avLst/>
          </a:prstGeom>
          <a:solidFill>
            <a:srgbClr val="92D05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b="1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12</a:t>
            </a:r>
            <a:endParaRPr lang="zh-CN" altLang="en-US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9055624" y="5577672"/>
            <a:ext cx="785643" cy="463665"/>
          </a:xfrm>
          <a:prstGeom prst="ellipse">
            <a:avLst/>
          </a:prstGeom>
          <a:solidFill>
            <a:srgbClr val="92D05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b="1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14</a:t>
            </a:r>
            <a:endParaRPr lang="zh-CN" altLang="en-US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783681" y="5424931"/>
            <a:ext cx="785643" cy="463665"/>
          </a:xfrm>
          <a:prstGeom prst="ellipse">
            <a:avLst/>
          </a:prstGeom>
          <a:solidFill>
            <a:srgbClr val="92D05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b="1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12</a:t>
            </a:r>
            <a:endParaRPr lang="zh-CN" altLang="en-US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4346822" y="4398010"/>
            <a:ext cx="785643" cy="463665"/>
          </a:xfrm>
          <a:prstGeom prst="ellipse">
            <a:avLst/>
          </a:prstGeom>
          <a:solidFill>
            <a:srgbClr val="92D05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b="1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12</a:t>
            </a:r>
            <a:endParaRPr lang="zh-CN" altLang="en-US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6693612" y="4792214"/>
            <a:ext cx="785643" cy="463665"/>
          </a:xfrm>
          <a:prstGeom prst="ellipse">
            <a:avLst/>
          </a:prstGeom>
          <a:solidFill>
            <a:srgbClr val="92D05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b="1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</a:t>
            </a:r>
            <a:endParaRPr lang="zh-CN" altLang="en-US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983346" y="1640692"/>
            <a:ext cx="7502399" cy="2356434"/>
          </a:xfrm>
          <a:custGeom>
            <a:avLst/>
            <a:gdLst>
              <a:gd name="connsiteX0" fmla="*/ 0 w 8371884"/>
              <a:gd name="connsiteY0" fmla="*/ 1038114 h 2361794"/>
              <a:gd name="connsiteX1" fmla="*/ 1777285 w 8371884"/>
              <a:gd name="connsiteY1" fmla="*/ 33562 h 2361794"/>
              <a:gd name="connsiteX2" fmla="*/ 7714446 w 8371884"/>
              <a:gd name="connsiteY2" fmla="*/ 2132818 h 2361794"/>
              <a:gd name="connsiteX3" fmla="*/ 7959144 w 8371884"/>
              <a:gd name="connsiteY3" fmla="*/ 2210091 h 2361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71884" h="2361794">
                <a:moveTo>
                  <a:pt x="0" y="1038114"/>
                </a:moveTo>
                <a:cubicBezTo>
                  <a:pt x="245772" y="444612"/>
                  <a:pt x="491544" y="-148889"/>
                  <a:pt x="1777285" y="33562"/>
                </a:cubicBezTo>
                <a:cubicBezTo>
                  <a:pt x="3063026" y="216013"/>
                  <a:pt x="6684136" y="1770063"/>
                  <a:pt x="7714446" y="2132818"/>
                </a:cubicBezTo>
                <a:cubicBezTo>
                  <a:pt x="8744756" y="2495573"/>
                  <a:pt x="8351950" y="2352832"/>
                  <a:pt x="7959144" y="2210091"/>
                </a:cubicBezTo>
              </a:path>
            </a:pathLst>
          </a:cu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1983346" y="2599981"/>
            <a:ext cx="905464" cy="2312265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 27"/>
          <p:cNvSpPr/>
          <p:nvPr/>
        </p:nvSpPr>
        <p:spPr>
          <a:xfrm>
            <a:off x="1813856" y="2610998"/>
            <a:ext cx="4135252" cy="3626702"/>
          </a:xfrm>
          <a:custGeom>
            <a:avLst/>
            <a:gdLst>
              <a:gd name="connsiteX0" fmla="*/ 202231 w 4135252"/>
              <a:gd name="connsiteY0" fmla="*/ 0 h 3626702"/>
              <a:gd name="connsiteX1" fmla="*/ 444602 w 4135252"/>
              <a:gd name="connsiteY1" fmla="*/ 3437262 h 3626702"/>
              <a:gd name="connsiteX2" fmla="*/ 4135252 w 4135252"/>
              <a:gd name="connsiteY2" fmla="*/ 3205908 h 3626702"/>
              <a:gd name="connsiteX3" fmla="*/ 4135252 w 4135252"/>
              <a:gd name="connsiteY3" fmla="*/ 3205908 h 3626702"/>
              <a:gd name="connsiteX4" fmla="*/ 4124236 w 4135252"/>
              <a:gd name="connsiteY4" fmla="*/ 3172857 h 3626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5252" h="3626702">
                <a:moveTo>
                  <a:pt x="202231" y="0"/>
                </a:moveTo>
                <a:cubicBezTo>
                  <a:pt x="-4336" y="1451472"/>
                  <a:pt x="-210902" y="2902944"/>
                  <a:pt x="444602" y="3437262"/>
                </a:cubicBezTo>
                <a:cubicBezTo>
                  <a:pt x="1100106" y="3971580"/>
                  <a:pt x="4135252" y="3205908"/>
                  <a:pt x="4135252" y="3205908"/>
                </a:cubicBezTo>
                <a:lnTo>
                  <a:pt x="4135252" y="3205908"/>
                </a:lnTo>
                <a:lnTo>
                  <a:pt x="4124236" y="3172857"/>
                </a:lnTo>
              </a:path>
            </a:pathLst>
          </a:cu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53205" y="6273800"/>
            <a:ext cx="790575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738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11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5104" b="81901" l="11054" r="549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609" t="19444" r="46988" b="18371"/>
          <a:stretch/>
        </p:blipFill>
        <p:spPr bwMode="auto">
          <a:xfrm>
            <a:off x="677387" y="1953700"/>
            <a:ext cx="6502399" cy="4225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20800" y="832490"/>
            <a:ext cx="1107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18288" y="859646"/>
            <a:ext cx="819672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smtClean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31172405"/>
              </p:ext>
            </p:extLst>
          </p:nvPr>
        </p:nvGraphicFramePr>
        <p:xfrm>
          <a:off x="8128000" y="2541108"/>
          <a:ext cx="1524000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 + 5</a:t>
                      </a:r>
                      <a:endParaRPr lang="en-US" sz="3200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 + 4</a:t>
                      </a:r>
                      <a:endParaRPr lang="en-US" sz="32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8 + 6 </a:t>
                      </a:r>
                      <a:endParaRPr lang="en-US" sz="32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 + 7</a:t>
                      </a:r>
                      <a:endParaRPr lang="en-US" sz="32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 + 7</a:t>
                      </a:r>
                      <a:endParaRPr lang="en-US" sz="32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43406130"/>
              </p:ext>
            </p:extLst>
          </p:nvPr>
        </p:nvGraphicFramePr>
        <p:xfrm>
          <a:off x="9652000" y="2541108"/>
          <a:ext cx="15240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= 14</a:t>
                      </a:r>
                      <a:endParaRPr lang="en-US" sz="3200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32787204"/>
              </p:ext>
            </p:extLst>
          </p:nvPr>
        </p:nvGraphicFramePr>
        <p:xfrm>
          <a:off x="9652000" y="3104988"/>
          <a:ext cx="15240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= 11</a:t>
                      </a:r>
                      <a:endParaRPr lang="en-US" sz="3200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00208583"/>
              </p:ext>
            </p:extLst>
          </p:nvPr>
        </p:nvGraphicFramePr>
        <p:xfrm>
          <a:off x="9652000" y="3684108"/>
          <a:ext cx="15240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= 14</a:t>
                      </a:r>
                      <a:endParaRPr lang="en-US" sz="3200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28799091"/>
              </p:ext>
            </p:extLst>
          </p:nvPr>
        </p:nvGraphicFramePr>
        <p:xfrm>
          <a:off x="9652000" y="4293708"/>
          <a:ext cx="15240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= 13</a:t>
                      </a:r>
                      <a:endParaRPr lang="en-US" sz="3200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79074094"/>
              </p:ext>
            </p:extLst>
          </p:nvPr>
        </p:nvGraphicFramePr>
        <p:xfrm>
          <a:off x="9652000" y="4857588"/>
          <a:ext cx="15240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= 16</a:t>
                      </a:r>
                      <a:endParaRPr lang="en-US" sz="3200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0" name="Oval 19"/>
          <p:cNvSpPr/>
          <p:nvPr/>
        </p:nvSpPr>
        <p:spPr>
          <a:xfrm>
            <a:off x="4775200" y="4939753"/>
            <a:ext cx="1219200" cy="3298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4572000" y="4369909"/>
            <a:ext cx="1219200" cy="3298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53205" y="6273800"/>
            <a:ext cx="790575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543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645" t="41865" r="24479" b="40277"/>
          <a:stretch/>
        </p:blipFill>
        <p:spPr bwMode="auto">
          <a:xfrm>
            <a:off x="506458" y="2342433"/>
            <a:ext cx="10877581" cy="1549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: Rounded Corners 95">
            <a:extLst>
              <a:ext uri="{FF2B5EF4-FFF2-40B4-BE49-F238E27FC236}">
                <a16:creationId xmlns:a16="http://schemas.microsoft.com/office/drawing/2014/main" xmlns="" id="{6F995EFD-434C-49B0-B0A0-5B11C4113151}"/>
              </a:ext>
            </a:extLst>
          </p:cNvPr>
          <p:cNvSpPr/>
          <p:nvPr/>
        </p:nvSpPr>
        <p:spPr>
          <a:xfrm>
            <a:off x="5059680" y="3639082"/>
            <a:ext cx="731520" cy="47571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95">
            <a:extLst>
              <a:ext uri="{FF2B5EF4-FFF2-40B4-BE49-F238E27FC236}">
                <a16:creationId xmlns:a16="http://schemas.microsoft.com/office/drawing/2014/main" xmlns="" id="{6F995EFD-434C-49B0-B0A0-5B11C4113151}"/>
              </a:ext>
            </a:extLst>
          </p:cNvPr>
          <p:cNvSpPr/>
          <p:nvPr/>
        </p:nvSpPr>
        <p:spPr>
          <a:xfrm>
            <a:off x="2235200" y="3649589"/>
            <a:ext cx="731520" cy="47571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95">
            <a:extLst>
              <a:ext uri="{FF2B5EF4-FFF2-40B4-BE49-F238E27FC236}">
                <a16:creationId xmlns:a16="http://schemas.microsoft.com/office/drawing/2014/main" xmlns="" id="{6F995EFD-434C-49B0-B0A0-5B11C4113151}"/>
              </a:ext>
            </a:extLst>
          </p:cNvPr>
          <p:cNvSpPr/>
          <p:nvPr/>
        </p:nvSpPr>
        <p:spPr>
          <a:xfrm>
            <a:off x="10647680" y="3581400"/>
            <a:ext cx="731520" cy="47571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95">
            <a:extLst>
              <a:ext uri="{FF2B5EF4-FFF2-40B4-BE49-F238E27FC236}">
                <a16:creationId xmlns:a16="http://schemas.microsoft.com/office/drawing/2014/main" xmlns="" id="{6F995EFD-434C-49B0-B0A0-5B11C4113151}"/>
              </a:ext>
            </a:extLst>
          </p:cNvPr>
          <p:cNvSpPr/>
          <p:nvPr/>
        </p:nvSpPr>
        <p:spPr>
          <a:xfrm>
            <a:off x="7904480" y="3581400"/>
            <a:ext cx="731520" cy="47571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162765" y="3365690"/>
            <a:ext cx="812800" cy="48222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32860" y="3365690"/>
            <a:ext cx="812800" cy="48222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612344" y="988873"/>
            <a:ext cx="1107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xắc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vi-VN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ưới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endParaRPr lang="en-US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11?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97800" y="988873"/>
            <a:ext cx="819672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53205" y="6273800"/>
            <a:ext cx="790575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192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7" grpId="0" animBg="1"/>
      <p:bldP spid="18" grpId="0" animBg="1"/>
      <p:bldP spid="19" grpId="0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dubuque精美钢琴曲">
            <a:hlinkClick r:id="" action="ppaction://media"/>
            <a:extLst>
              <a:ext uri="{FF2B5EF4-FFF2-40B4-BE49-F238E27FC236}">
                <a16:creationId xmlns:a16="http://schemas.microsoft.com/office/drawing/2014/main" xmlns="" id="{550E3616-A9AF-4230-BB9C-2D5F4B7F28B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-1037798" y="158021"/>
            <a:ext cx="609600" cy="609600"/>
          </a:xfrm>
          <a:prstGeom prst="rect">
            <a:avLst/>
          </a:prstGeom>
        </p:spPr>
      </p:pic>
      <p:sp>
        <p:nvSpPr>
          <p:cNvPr id="7" name="文本框 22">
            <a:extLst>
              <a:ext uri="{FF2B5EF4-FFF2-40B4-BE49-F238E27FC236}">
                <a16:creationId xmlns:a16="http://schemas.microsoft.com/office/drawing/2014/main" xmlns="" id="{F895CC76-54F3-4CA7-AA9E-C30B19307AFD}"/>
              </a:ext>
            </a:extLst>
          </p:cNvPr>
          <p:cNvSpPr txBox="1"/>
          <p:nvPr/>
        </p:nvSpPr>
        <p:spPr>
          <a:xfrm>
            <a:off x="2527127" y="2505670"/>
            <a:ext cx="7563417" cy="923330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CHÀO TẠM BIỆT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các</a:t>
            </a:r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con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!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54805" y="6273800"/>
            <a:ext cx="790575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468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620</TotalTime>
  <Words>280</Words>
  <Application>Microsoft Office PowerPoint</Application>
  <PresentationFormat>Custom</PresentationFormat>
  <Paragraphs>67</Paragraphs>
  <Slides>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YÊU CẦU CẦN ĐẠT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7</cp:lastModifiedBy>
  <cp:revision>78</cp:revision>
  <dcterms:created xsi:type="dcterms:W3CDTF">2021-05-23T15:28:19Z</dcterms:created>
  <dcterms:modified xsi:type="dcterms:W3CDTF">2022-09-25T16:50:13Z</dcterms:modified>
</cp:coreProperties>
</file>